
<file path=[Content_Types].xml><?xml version="1.0" encoding="utf-8"?>
<Types xmlns="http://schemas.openxmlformats.org/package/2006/content-types">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4"/>
  </p:sldMasterIdLst>
  <p:notesMasterIdLst>
    <p:notesMasterId r:id="rId16"/>
  </p:notesMasterIdLst>
  <p:sldIdLst>
    <p:sldId id="256" r:id="rId5"/>
    <p:sldId id="2147478968" r:id="rId6"/>
    <p:sldId id="2147478958" r:id="rId7"/>
    <p:sldId id="2147478963" r:id="rId8"/>
    <p:sldId id="2147478970" r:id="rId9"/>
    <p:sldId id="2147478971" r:id="rId10"/>
    <p:sldId id="2147478959" r:id="rId11"/>
    <p:sldId id="2147478967" r:id="rId12"/>
    <p:sldId id="2147478965" r:id="rId13"/>
    <p:sldId id="2147478941" r:id="rId14"/>
    <p:sldId id="2147478934" r:id="rId15"/>
  </p:sldIdLst>
  <p:sldSz cx="18288000" cy="10287000"/>
  <p:notesSz cx="6858000" cy="9144000"/>
  <p:embeddedFontLst>
    <p:embeddedFont>
      <p:font typeface="Inter" panose="020B0502030000000004" pitchFamily="34" charset="0"/>
      <p:regular r:id="rId17"/>
      <p:bold r:id="rId18"/>
      <p:italic r:id="rId19"/>
      <p:boldItalic r:id="rId20"/>
    </p:embeddedFont>
    <p:embeddedFont>
      <p:font typeface="Inter Italic" panose="020B0502030000000004" pitchFamily="34" charset="0"/>
      <p:regular r:id="rId21"/>
      <p:bold r:id="rId22"/>
      <p:italic r:id="rId23"/>
      <p:boldItalic r:id="rId24"/>
    </p:embeddedFont>
    <p:embeddedFont>
      <p:font typeface="Inter Light" panose="02000403000000020004" pitchFamily="2" charset="0"/>
      <p:regular r:id="rId25"/>
      <p:italic r:id="rId2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5760" userDrawn="1">
          <p15:clr>
            <a:srgbClr val="A4A3A4"/>
          </p15:clr>
        </p15:guide>
        <p15:guide id="3" orient="horz" pos="324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D1A5014-A220-2A3C-A423-569137273C96}" name="Rachel Haberman" initials="" userId="S::Rachel.Haberman@ivanti.com::b9637989-e1d2-4578-b50b-e8246d3a296e" providerId="AD"/>
  <p188:author id="{8A9A9F2D-AFC0-9673-4CFD-40F1C825BCA6}" name="Rachel Haberman" initials="RH" userId="S::rachel.haberman@ivanti.com::b9637989-e1d2-4578-b50b-e8246d3a296e" providerId="AD"/>
  <p188:author id="{5E3D9B5D-32A8-C702-7B42-68F84607944D}" name="Devin Hanson" initials="DH" userId="S::devin.hanson@ivanti.com::58ccc2a3-3649-461e-8a55-57d52dbae2f6" providerId="AD"/>
  <p188:author id="{4FF61F7F-8BFD-A616-E8DC-517718F72168}" name="Paige Breaux" initials="PB" userId="S::paige.breaux@ivanti.com::a63b32b6-6732-400a-a2cf-b4842bf2a45c"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E92A3B"/>
    <a:srgbClr val="FF1515"/>
    <a:srgbClr val="4E0389"/>
    <a:srgbClr val="9F0C54"/>
    <a:srgbClr val="850A64"/>
    <a:srgbClr val="660479"/>
    <a:srgbClr val="D9D9D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52B905D-388E-6CB1-BC71-D2FAF9D99673}" v="8" dt="2025-04-15T14:24:30.918"/>
    <p1510:client id="{080B94E0-E1F9-1A6E-77C8-3061CC4E4F6D}" v="21" dt="2025-04-15T13:55:37.711"/>
    <p1510:client id="{6D080E5F-D881-9B45-BD83-CF49546CF1DC}" v="58" dt="2025-04-15T15:00:19.284"/>
    <p1510:client id="{9EE50857-8766-6227-9A46-6106887B1646}" v="1" dt="2025-04-15T15:04:34.199"/>
    <p1510:client id="{AAAE1ED9-1F0D-8418-1F97-97B217D393D2}" v="11" dt="2025-04-15T17:03:28.828"/>
    <p1510:client id="{E9AE36BA-9C43-367A-D890-4E0CE6EB407F}" v="8" dt="2025-04-15T16:03:32.686"/>
    <p1510:client id="{FF2195E6-D6BE-E02A-4F13-F9C927F953FE}" v="5" dt="2025-04-15T18:15:17.78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407"/>
    <p:restoredTop sz="94660"/>
  </p:normalViewPr>
  <p:slideViewPr>
    <p:cSldViewPr snapToGrid="0">
      <p:cViewPr varScale="1">
        <p:scale>
          <a:sx n="112" d="100"/>
          <a:sy n="112" d="100"/>
        </p:scale>
        <p:origin x="536" y="208"/>
      </p:cViewPr>
      <p:guideLst>
        <p:guide pos="5760"/>
        <p:guide orient="horz" pos="32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font" Target="fonts/font2.fntdata"/><Relationship Id="rId26" Type="http://schemas.openxmlformats.org/officeDocument/2006/relationships/font" Target="fonts/font10.fntdata"/><Relationship Id="rId3" Type="http://schemas.openxmlformats.org/officeDocument/2006/relationships/customXml" Target="../customXml/item3.xml"/><Relationship Id="rId21" Type="http://schemas.openxmlformats.org/officeDocument/2006/relationships/font" Target="fonts/font5.fntdata"/><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font" Target="fonts/font1.fntdata"/><Relationship Id="rId25" Type="http://schemas.openxmlformats.org/officeDocument/2006/relationships/font" Target="fonts/font9.fntdata"/><Relationship Id="rId33" Type="http://schemas.microsoft.com/office/2018/10/relationships/authors" Target="author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font" Target="fonts/font4.fntdata"/><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8.fntdata"/><Relationship Id="rId32"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7.fntdata"/><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font" Target="fonts/font3.fntdata"/><Relationship Id="rId31"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6.fntdata"/><Relationship Id="rId27" Type="http://schemas.openxmlformats.org/officeDocument/2006/relationships/presProps" Target="presProps.xml"/><Relationship Id="rId30" Type="http://schemas.openxmlformats.org/officeDocument/2006/relationships/tableStyles" Target="tableStyles.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evin Hanson" userId="S::devin.hanson@ivanti.com::58ccc2a3-3649-461e-8a55-57d52dbae2f6" providerId="AD" clId="Web-{052B905D-388E-6CB1-BC71-D2FAF9D99673}"/>
    <pc:docChg chg="modSld">
      <pc:chgData name="Devin Hanson" userId="S::devin.hanson@ivanti.com::58ccc2a3-3649-461e-8a55-57d52dbae2f6" providerId="AD" clId="Web-{052B905D-388E-6CB1-BC71-D2FAF9D99673}" dt="2025-04-15T14:24:29.403" v="3" actId="20577"/>
      <pc:docMkLst>
        <pc:docMk/>
      </pc:docMkLst>
      <pc:sldChg chg="modSp modCm">
        <pc:chgData name="Devin Hanson" userId="S::devin.hanson@ivanti.com::58ccc2a3-3649-461e-8a55-57d52dbae2f6" providerId="AD" clId="Web-{052B905D-388E-6CB1-BC71-D2FAF9D99673}" dt="2025-04-15T14:24:29.403" v="3" actId="20577"/>
        <pc:sldMkLst>
          <pc:docMk/>
          <pc:sldMk cId="694514875" sldId="2147478971"/>
        </pc:sldMkLst>
        <pc:spChg chg="mod">
          <ac:chgData name="Devin Hanson" userId="S::devin.hanson@ivanti.com::58ccc2a3-3649-461e-8a55-57d52dbae2f6" providerId="AD" clId="Web-{052B905D-388E-6CB1-BC71-D2FAF9D99673}" dt="2025-04-15T14:24:25.637" v="2" actId="20577"/>
          <ac:spMkLst>
            <pc:docMk/>
            <pc:sldMk cId="694514875" sldId="2147478971"/>
            <ac:spMk id="6" creationId="{56B63B6C-FBD2-BE7D-6794-54C53F35A415}"/>
          </ac:spMkLst>
        </pc:spChg>
        <pc:spChg chg="mod">
          <ac:chgData name="Devin Hanson" userId="S::devin.hanson@ivanti.com::58ccc2a3-3649-461e-8a55-57d52dbae2f6" providerId="AD" clId="Web-{052B905D-388E-6CB1-BC71-D2FAF9D99673}" dt="2025-04-15T14:24:29.403" v="3" actId="20577"/>
          <ac:spMkLst>
            <pc:docMk/>
            <pc:sldMk cId="694514875" sldId="2147478971"/>
            <ac:spMk id="12" creationId="{657FB51C-1FA6-5308-68D9-E01F36C5CC38}"/>
          </ac:spMkLst>
        </pc:spChg>
        <pc:extLst>
          <p:ext xmlns:p="http://schemas.openxmlformats.org/presentationml/2006/main" uri="{D6D511B9-2390-475A-947B-AFAB55BFBCF1}">
            <pc226:cmChg xmlns:pc226="http://schemas.microsoft.com/office/powerpoint/2022/06/main/command" chg="mod">
              <pc226:chgData name="Devin Hanson" userId="S::devin.hanson@ivanti.com::58ccc2a3-3649-461e-8a55-57d52dbae2f6" providerId="AD" clId="Web-{052B905D-388E-6CB1-BC71-D2FAF9D99673}" dt="2025-04-15T14:24:29.403" v="3" actId="20577"/>
              <pc2:cmMkLst xmlns:pc2="http://schemas.microsoft.com/office/powerpoint/2019/9/main/command">
                <pc:docMk/>
                <pc:sldMk cId="694514875" sldId="2147478971"/>
                <pc2:cmMk id="{166CC704-3C04-44D0-84BE-9581D7C3A0A4}"/>
              </pc2:cmMkLst>
            </pc226:cmChg>
            <pc226:cmChg xmlns:pc226="http://schemas.microsoft.com/office/powerpoint/2022/06/main/command" chg="mod">
              <pc226:chgData name="Devin Hanson" userId="S::devin.hanson@ivanti.com::58ccc2a3-3649-461e-8a55-57d52dbae2f6" providerId="AD" clId="Web-{052B905D-388E-6CB1-BC71-D2FAF9D99673}" dt="2025-04-15T14:24:29.403" v="3" actId="20577"/>
              <pc2:cmMkLst xmlns:pc2="http://schemas.microsoft.com/office/powerpoint/2019/9/main/command">
                <pc:docMk/>
                <pc:sldMk cId="694514875" sldId="2147478971"/>
                <pc2:cmMk id="{1D03A2C6-A584-4BCC-A4F7-650DF175E10E}"/>
              </pc2:cmMkLst>
            </pc226:cmChg>
          </p:ext>
        </pc:extLst>
      </pc:sldChg>
    </pc:docChg>
  </pc:docChgLst>
  <pc:docChgLst>
    <pc:chgData name="Devin Hanson" userId="S::devin.hanson@ivanti.com::58ccc2a3-3649-461e-8a55-57d52dbae2f6" providerId="AD" clId="Web-{AAAE1ED9-1F0D-8418-1F97-97B217D393D2}"/>
    <pc:docChg chg="modSld">
      <pc:chgData name="Devin Hanson" userId="S::devin.hanson@ivanti.com::58ccc2a3-3649-461e-8a55-57d52dbae2f6" providerId="AD" clId="Web-{AAAE1ED9-1F0D-8418-1F97-97B217D393D2}" dt="2025-04-15T17:03:27.438" v="6" actId="20577"/>
      <pc:docMkLst>
        <pc:docMk/>
      </pc:docMkLst>
      <pc:sldChg chg="modSp modCm">
        <pc:chgData name="Devin Hanson" userId="S::devin.hanson@ivanti.com::58ccc2a3-3649-461e-8a55-57d52dbae2f6" providerId="AD" clId="Web-{AAAE1ED9-1F0D-8418-1F97-97B217D393D2}" dt="2025-04-15T17:02:59.326" v="3" actId="20577"/>
        <pc:sldMkLst>
          <pc:docMk/>
          <pc:sldMk cId="3855866589" sldId="2147478968"/>
        </pc:sldMkLst>
        <pc:spChg chg="mod">
          <ac:chgData name="Devin Hanson" userId="S::devin.hanson@ivanti.com::58ccc2a3-3649-461e-8a55-57d52dbae2f6" providerId="AD" clId="Web-{AAAE1ED9-1F0D-8418-1F97-97B217D393D2}" dt="2025-04-15T17:02:59.326" v="3" actId="20577"/>
          <ac:spMkLst>
            <pc:docMk/>
            <pc:sldMk cId="3855866589" sldId="2147478968"/>
            <ac:spMk id="8" creationId="{034B0095-3030-87FB-6AEE-77AC01533362}"/>
          </ac:spMkLst>
        </pc:spChg>
        <pc:extLst>
          <p:ext xmlns:p="http://schemas.openxmlformats.org/presentationml/2006/main" uri="{D6D511B9-2390-475A-947B-AFAB55BFBCF1}">
            <pc226:cmChg xmlns:pc226="http://schemas.microsoft.com/office/powerpoint/2022/06/main/command" chg="mod">
              <pc226:chgData name="Devin Hanson" userId="S::devin.hanson@ivanti.com::58ccc2a3-3649-461e-8a55-57d52dbae2f6" providerId="AD" clId="Web-{AAAE1ED9-1F0D-8418-1F97-97B217D393D2}" dt="2025-04-15T17:02:59.326" v="3" actId="20577"/>
              <pc2:cmMkLst xmlns:pc2="http://schemas.microsoft.com/office/powerpoint/2019/9/main/command">
                <pc:docMk/>
                <pc:sldMk cId="3855866589" sldId="2147478968"/>
                <pc2:cmMk id="{5045E2A4-EAA4-442C-B274-6F3AAA40255E}"/>
              </pc2:cmMkLst>
            </pc226:cmChg>
          </p:ext>
        </pc:extLst>
      </pc:sldChg>
      <pc:sldChg chg="modSp">
        <pc:chgData name="Devin Hanson" userId="S::devin.hanson@ivanti.com::58ccc2a3-3649-461e-8a55-57d52dbae2f6" providerId="AD" clId="Web-{AAAE1ED9-1F0D-8418-1F97-97B217D393D2}" dt="2025-04-15T17:03:27.438" v="6" actId="20577"/>
        <pc:sldMkLst>
          <pc:docMk/>
          <pc:sldMk cId="181222425" sldId="2147478970"/>
        </pc:sldMkLst>
        <pc:spChg chg="mod">
          <ac:chgData name="Devin Hanson" userId="S::devin.hanson@ivanti.com::58ccc2a3-3649-461e-8a55-57d52dbae2f6" providerId="AD" clId="Web-{AAAE1ED9-1F0D-8418-1F97-97B217D393D2}" dt="2025-04-15T17:03:27.438" v="6" actId="20577"/>
          <ac:spMkLst>
            <pc:docMk/>
            <pc:sldMk cId="181222425" sldId="2147478970"/>
            <ac:spMk id="14" creationId="{12D10B8C-25A3-E1E3-7BBE-D1CC87A4CC89}"/>
          </ac:spMkLst>
        </pc:spChg>
      </pc:sldChg>
    </pc:docChg>
  </pc:docChgLst>
  <pc:docChgLst>
    <pc:chgData name="Devin Hanson" userId="58ccc2a3-3649-461e-8a55-57d52dbae2f6" providerId="ADAL" clId="{6D080E5F-D881-9B45-BD83-CF49546CF1DC}"/>
    <pc:docChg chg="undo custSel modSld">
      <pc:chgData name="Devin Hanson" userId="58ccc2a3-3649-461e-8a55-57d52dbae2f6" providerId="ADAL" clId="{6D080E5F-D881-9B45-BD83-CF49546CF1DC}" dt="2025-04-15T14:58:55.697" v="86" actId="34135"/>
      <pc:docMkLst>
        <pc:docMk/>
      </pc:docMkLst>
      <pc:sldChg chg="modSp mod">
        <pc:chgData name="Devin Hanson" userId="58ccc2a3-3649-461e-8a55-57d52dbae2f6" providerId="ADAL" clId="{6D080E5F-D881-9B45-BD83-CF49546CF1DC}" dt="2025-04-15T14:38:27.197" v="18" actId="113"/>
        <pc:sldMkLst>
          <pc:docMk/>
          <pc:sldMk cId="2058932470" sldId="2147478958"/>
        </pc:sldMkLst>
        <pc:spChg chg="mod">
          <ac:chgData name="Devin Hanson" userId="58ccc2a3-3649-461e-8a55-57d52dbae2f6" providerId="ADAL" clId="{6D080E5F-D881-9B45-BD83-CF49546CF1DC}" dt="2025-04-15T14:38:27.197" v="18" actId="113"/>
          <ac:spMkLst>
            <pc:docMk/>
            <pc:sldMk cId="2058932470" sldId="2147478958"/>
            <ac:spMk id="14" creationId="{6277722A-1749-11FB-1877-C0BF4CC0BF76}"/>
          </ac:spMkLst>
        </pc:spChg>
      </pc:sldChg>
      <pc:sldChg chg="modSp mod">
        <pc:chgData name="Devin Hanson" userId="58ccc2a3-3649-461e-8a55-57d52dbae2f6" providerId="ADAL" clId="{6D080E5F-D881-9B45-BD83-CF49546CF1DC}" dt="2025-04-15T14:38:44.918" v="19" actId="113"/>
        <pc:sldMkLst>
          <pc:docMk/>
          <pc:sldMk cId="2175856685" sldId="2147478963"/>
        </pc:sldMkLst>
        <pc:spChg chg="mod">
          <ac:chgData name="Devin Hanson" userId="58ccc2a3-3649-461e-8a55-57d52dbae2f6" providerId="ADAL" clId="{6D080E5F-D881-9B45-BD83-CF49546CF1DC}" dt="2025-04-15T14:38:44.918" v="19" actId="113"/>
          <ac:spMkLst>
            <pc:docMk/>
            <pc:sldMk cId="2175856685" sldId="2147478963"/>
            <ac:spMk id="14" creationId="{6277722A-1749-11FB-1877-C0BF4CC0BF76}"/>
          </ac:spMkLst>
        </pc:spChg>
      </pc:sldChg>
      <pc:sldChg chg="addSp delSp modSp mod">
        <pc:chgData name="Devin Hanson" userId="58ccc2a3-3649-461e-8a55-57d52dbae2f6" providerId="ADAL" clId="{6D080E5F-D881-9B45-BD83-CF49546CF1DC}" dt="2025-04-15T14:58:55.697" v="86" actId="34135"/>
        <pc:sldMkLst>
          <pc:docMk/>
          <pc:sldMk cId="1192745610" sldId="2147478965"/>
        </pc:sldMkLst>
        <pc:spChg chg="mod">
          <ac:chgData name="Devin Hanson" userId="58ccc2a3-3649-461e-8a55-57d52dbae2f6" providerId="ADAL" clId="{6D080E5F-D881-9B45-BD83-CF49546CF1DC}" dt="2025-04-15T14:44:02.072" v="35" actId="20577"/>
          <ac:spMkLst>
            <pc:docMk/>
            <pc:sldMk cId="1192745610" sldId="2147478965"/>
            <ac:spMk id="7" creationId="{D2D0BFC1-C404-A2D4-F3D0-476B41A49293}"/>
          </ac:spMkLst>
        </pc:spChg>
        <pc:spChg chg="mod">
          <ac:chgData name="Devin Hanson" userId="58ccc2a3-3649-461e-8a55-57d52dbae2f6" providerId="ADAL" clId="{6D080E5F-D881-9B45-BD83-CF49546CF1DC}" dt="2025-04-15T14:58:55.697" v="86" actId="34135"/>
          <ac:spMkLst>
            <pc:docMk/>
            <pc:sldMk cId="1192745610" sldId="2147478965"/>
            <ac:spMk id="9" creationId="{3B99F579-0EAD-745B-DFD4-FB78476BDA6A}"/>
          </ac:spMkLst>
        </pc:spChg>
        <pc:spChg chg="mod">
          <ac:chgData name="Devin Hanson" userId="58ccc2a3-3649-461e-8a55-57d52dbae2f6" providerId="ADAL" clId="{6D080E5F-D881-9B45-BD83-CF49546CF1DC}" dt="2025-04-15T14:45:07.789" v="37" actId="207"/>
          <ac:spMkLst>
            <pc:docMk/>
            <pc:sldMk cId="1192745610" sldId="2147478965"/>
            <ac:spMk id="11" creationId="{43C54198-B9F2-1FE1-5B06-A015E8EB04B7}"/>
          </ac:spMkLst>
        </pc:spChg>
        <pc:grpChg chg="mod">
          <ac:chgData name="Devin Hanson" userId="58ccc2a3-3649-461e-8a55-57d52dbae2f6" providerId="ADAL" clId="{6D080E5F-D881-9B45-BD83-CF49546CF1DC}" dt="2025-04-15T14:58:45.592" v="85" actId="1076"/>
          <ac:grpSpMkLst>
            <pc:docMk/>
            <pc:sldMk cId="1192745610" sldId="2147478965"/>
            <ac:grpSpMk id="8" creationId="{4DE1B479-47FF-51B7-0A6E-DDF99C0B0C1E}"/>
          </ac:grpSpMkLst>
        </pc:grpChg>
        <pc:grpChg chg="add mod">
          <ac:chgData name="Devin Hanson" userId="58ccc2a3-3649-461e-8a55-57d52dbae2f6" providerId="ADAL" clId="{6D080E5F-D881-9B45-BD83-CF49546CF1DC}" dt="2025-04-15T14:58:45.592" v="85" actId="1076"/>
          <ac:grpSpMkLst>
            <pc:docMk/>
            <pc:sldMk cId="1192745610" sldId="2147478965"/>
            <ac:grpSpMk id="15" creationId="{9EA07D03-AA82-1BF5-54BE-764387011E47}"/>
          </ac:grpSpMkLst>
        </pc:grpChg>
        <pc:picChg chg="add del mod">
          <ac:chgData name="Devin Hanson" userId="58ccc2a3-3649-461e-8a55-57d52dbae2f6" providerId="ADAL" clId="{6D080E5F-D881-9B45-BD83-CF49546CF1DC}" dt="2025-04-15T14:51:34.942" v="41" actId="478"/>
          <ac:picMkLst>
            <pc:docMk/>
            <pc:sldMk cId="1192745610" sldId="2147478965"/>
            <ac:picMk id="2" creationId="{0E89E9ED-92CD-BD8C-4834-EB20E327F09F}"/>
          </ac:picMkLst>
        </pc:picChg>
        <pc:picChg chg="add del mod">
          <ac:chgData name="Devin Hanson" userId="58ccc2a3-3649-461e-8a55-57d52dbae2f6" providerId="ADAL" clId="{6D080E5F-D881-9B45-BD83-CF49546CF1DC}" dt="2025-04-15T14:53:00.313" v="46" actId="478"/>
          <ac:picMkLst>
            <pc:docMk/>
            <pc:sldMk cId="1192745610" sldId="2147478965"/>
            <ac:picMk id="3" creationId="{3FCB2FE4-D902-8AA8-192D-945365ED6AF8}"/>
          </ac:picMkLst>
        </pc:picChg>
        <pc:picChg chg="add mod">
          <ac:chgData name="Devin Hanson" userId="58ccc2a3-3649-461e-8a55-57d52dbae2f6" providerId="ADAL" clId="{6D080E5F-D881-9B45-BD83-CF49546CF1DC}" dt="2025-04-15T14:58:14.803" v="77" actId="14100"/>
          <ac:picMkLst>
            <pc:docMk/>
            <pc:sldMk cId="1192745610" sldId="2147478965"/>
            <ac:picMk id="10" creationId="{89046883-43FE-982C-6072-C834C5A3A4E2}"/>
          </ac:picMkLst>
        </pc:picChg>
        <pc:picChg chg="add mod">
          <ac:chgData name="Devin Hanson" userId="58ccc2a3-3649-461e-8a55-57d52dbae2f6" providerId="ADAL" clId="{6D080E5F-D881-9B45-BD83-CF49546CF1DC}" dt="2025-04-15T14:58:14.803" v="77" actId="14100"/>
          <ac:picMkLst>
            <pc:docMk/>
            <pc:sldMk cId="1192745610" sldId="2147478965"/>
            <ac:picMk id="13" creationId="{F41B8DE4-9E0A-92CF-701F-C10F98EDD443}"/>
          </ac:picMkLst>
        </pc:picChg>
      </pc:sldChg>
      <pc:sldChg chg="modSp mod modCm">
        <pc:chgData name="Devin Hanson" userId="58ccc2a3-3649-461e-8a55-57d52dbae2f6" providerId="ADAL" clId="{6D080E5F-D881-9B45-BD83-CF49546CF1DC}" dt="2025-04-15T14:41:34.145" v="27" actId="20577"/>
        <pc:sldMkLst>
          <pc:docMk/>
          <pc:sldMk cId="2841013882" sldId="2147478967"/>
        </pc:sldMkLst>
        <pc:spChg chg="mod">
          <ac:chgData name="Devin Hanson" userId="58ccc2a3-3649-461e-8a55-57d52dbae2f6" providerId="ADAL" clId="{6D080E5F-D881-9B45-BD83-CF49546CF1DC}" dt="2025-04-15T14:41:34.145" v="27" actId="20577"/>
          <ac:spMkLst>
            <pc:docMk/>
            <pc:sldMk cId="2841013882" sldId="2147478967"/>
            <ac:spMk id="14" creationId="{6277722A-1749-11FB-1877-C0BF4CC0BF76}"/>
          </ac:spMkLst>
        </pc:spChg>
        <pc:extLst>
          <p:ext xmlns:p="http://schemas.openxmlformats.org/presentationml/2006/main" uri="{D6D511B9-2390-475A-947B-AFAB55BFBCF1}">
            <pc226:cmChg xmlns:pc226="http://schemas.microsoft.com/office/powerpoint/2022/06/main/command" chg="mod">
              <pc226:chgData name="Devin Hanson" userId="58ccc2a3-3649-461e-8a55-57d52dbae2f6" providerId="ADAL" clId="{6D080E5F-D881-9B45-BD83-CF49546CF1DC}" dt="2025-04-15T14:41:34.145" v="27" actId="20577"/>
              <pc2:cmMkLst xmlns:pc2="http://schemas.microsoft.com/office/powerpoint/2019/9/main/command">
                <pc:docMk/>
                <pc:sldMk cId="2841013882" sldId="2147478967"/>
                <pc2:cmMk id="{35587E8D-5886-4FD8-9012-AEAD6AE5F0D7}"/>
              </pc2:cmMkLst>
            </pc226:cmChg>
          </p:ext>
        </pc:extLst>
      </pc:sldChg>
      <pc:sldChg chg="modSp mod modCm">
        <pc:chgData name="Devin Hanson" userId="58ccc2a3-3649-461e-8a55-57d52dbae2f6" providerId="ADAL" clId="{6D080E5F-D881-9B45-BD83-CF49546CF1DC}" dt="2025-04-15T14:37:16.690" v="17" actId="20577"/>
        <pc:sldMkLst>
          <pc:docMk/>
          <pc:sldMk cId="3855866589" sldId="2147478968"/>
        </pc:sldMkLst>
        <pc:spChg chg="mod">
          <ac:chgData name="Devin Hanson" userId="58ccc2a3-3649-461e-8a55-57d52dbae2f6" providerId="ADAL" clId="{6D080E5F-D881-9B45-BD83-CF49546CF1DC}" dt="2025-04-15T14:36:50.066" v="14" actId="20577"/>
          <ac:spMkLst>
            <pc:docMk/>
            <pc:sldMk cId="3855866589" sldId="2147478968"/>
            <ac:spMk id="8" creationId="{034B0095-3030-87FB-6AEE-77AC01533362}"/>
          </ac:spMkLst>
        </pc:spChg>
        <pc:spChg chg="mod">
          <ac:chgData name="Devin Hanson" userId="58ccc2a3-3649-461e-8a55-57d52dbae2f6" providerId="ADAL" clId="{6D080E5F-D881-9B45-BD83-CF49546CF1DC}" dt="2025-04-15T14:37:16.690" v="17" actId="20577"/>
          <ac:spMkLst>
            <pc:docMk/>
            <pc:sldMk cId="3855866589" sldId="2147478968"/>
            <ac:spMk id="14" creationId="{6277722A-1749-11FB-1877-C0BF4CC0BF76}"/>
          </ac:spMkLst>
        </pc:spChg>
        <pc:extLst>
          <p:ext xmlns:p="http://schemas.openxmlformats.org/presentationml/2006/main" uri="{D6D511B9-2390-475A-947B-AFAB55BFBCF1}">
            <pc226:cmChg xmlns:pc226="http://schemas.microsoft.com/office/powerpoint/2022/06/main/command" chg="mod">
              <pc226:chgData name="Devin Hanson" userId="58ccc2a3-3649-461e-8a55-57d52dbae2f6" providerId="ADAL" clId="{6D080E5F-D881-9B45-BD83-CF49546CF1DC}" dt="2025-04-15T14:37:16.690" v="17" actId="20577"/>
              <pc2:cmMkLst xmlns:pc2="http://schemas.microsoft.com/office/powerpoint/2019/9/main/command">
                <pc:docMk/>
                <pc:sldMk cId="3855866589" sldId="2147478968"/>
                <pc2:cmMk id="{2076B11C-DEC6-4502-AA0A-0398E7A3452C}"/>
              </pc2:cmMkLst>
            </pc226:cmChg>
            <pc226:cmChg xmlns:pc226="http://schemas.microsoft.com/office/powerpoint/2022/06/main/command" chg="mod">
              <pc226:chgData name="Devin Hanson" userId="58ccc2a3-3649-461e-8a55-57d52dbae2f6" providerId="ADAL" clId="{6D080E5F-D881-9B45-BD83-CF49546CF1DC}" dt="2025-04-15T14:36:50.066" v="14" actId="20577"/>
              <pc2:cmMkLst xmlns:pc2="http://schemas.microsoft.com/office/powerpoint/2019/9/main/command">
                <pc:docMk/>
                <pc:sldMk cId="3855866589" sldId="2147478968"/>
                <pc2:cmMk id="{5045E2A4-EAA4-442C-B274-6F3AAA40255E}"/>
              </pc2:cmMkLst>
            </pc226:cmChg>
          </p:ext>
        </pc:extLst>
      </pc:sldChg>
      <pc:sldChg chg="modSp mod">
        <pc:chgData name="Devin Hanson" userId="58ccc2a3-3649-461e-8a55-57d52dbae2f6" providerId="ADAL" clId="{6D080E5F-D881-9B45-BD83-CF49546CF1DC}" dt="2025-04-15T14:39:44.505" v="22"/>
        <pc:sldMkLst>
          <pc:docMk/>
          <pc:sldMk cId="181222425" sldId="2147478970"/>
        </pc:sldMkLst>
        <pc:spChg chg="mod">
          <ac:chgData name="Devin Hanson" userId="58ccc2a3-3649-461e-8a55-57d52dbae2f6" providerId="ADAL" clId="{6D080E5F-D881-9B45-BD83-CF49546CF1DC}" dt="2025-04-15T14:39:44.505" v="22"/>
          <ac:spMkLst>
            <pc:docMk/>
            <pc:sldMk cId="181222425" sldId="2147478970"/>
            <ac:spMk id="14" creationId="{12D10B8C-25A3-E1E3-7BBE-D1CC87A4CC89}"/>
          </ac:spMkLst>
        </pc:spChg>
      </pc:sldChg>
    </pc:docChg>
  </pc:docChgLst>
  <pc:docChgLst>
    <pc:chgData name="Paige Breaux" userId="S::paige.breaux@ivanti.com::a63b32b6-6732-400a-a2cf-b4842bf2a45c" providerId="AD" clId="Web-{080B94E0-E1F9-1A6E-77C8-3061CC4E4F6D}"/>
    <pc:docChg chg="modSld">
      <pc:chgData name="Paige Breaux" userId="S::paige.breaux@ivanti.com::a63b32b6-6732-400a-a2cf-b4842bf2a45c" providerId="AD" clId="Web-{080B94E0-E1F9-1A6E-77C8-3061CC4E4F6D}" dt="2025-04-15T13:51:03.273" v="5" actId="20577"/>
      <pc:docMkLst>
        <pc:docMk/>
      </pc:docMkLst>
      <pc:sldChg chg="modSp">
        <pc:chgData name="Paige Breaux" userId="S::paige.breaux@ivanti.com::a63b32b6-6732-400a-a2cf-b4842bf2a45c" providerId="AD" clId="Web-{080B94E0-E1F9-1A6E-77C8-3061CC4E4F6D}" dt="2025-04-15T13:51:03.273" v="5" actId="20577"/>
        <pc:sldMkLst>
          <pc:docMk/>
          <pc:sldMk cId="1894050184" sldId="2147478941"/>
        </pc:sldMkLst>
        <pc:spChg chg="mod">
          <ac:chgData name="Paige Breaux" userId="S::paige.breaux@ivanti.com::a63b32b6-6732-400a-a2cf-b4842bf2a45c" providerId="AD" clId="Web-{080B94E0-E1F9-1A6E-77C8-3061CC4E4F6D}" dt="2025-04-15T13:51:03.273" v="5" actId="20577"/>
          <ac:spMkLst>
            <pc:docMk/>
            <pc:sldMk cId="1894050184" sldId="2147478941"/>
            <ac:spMk id="21" creationId="{00000000-0000-0000-0000-000000000000}"/>
          </ac:spMkLst>
        </pc:spChg>
      </pc:sldChg>
      <pc:sldChg chg="modSp">
        <pc:chgData name="Paige Breaux" userId="S::paige.breaux@ivanti.com::a63b32b6-6732-400a-a2cf-b4842bf2a45c" providerId="AD" clId="Web-{080B94E0-E1F9-1A6E-77C8-3061CC4E4F6D}" dt="2025-04-15T13:46:12.006" v="1" actId="20577"/>
        <pc:sldMkLst>
          <pc:docMk/>
          <pc:sldMk cId="2058932470" sldId="2147478958"/>
        </pc:sldMkLst>
        <pc:spChg chg="mod">
          <ac:chgData name="Paige Breaux" userId="S::paige.breaux@ivanti.com::a63b32b6-6732-400a-a2cf-b4842bf2a45c" providerId="AD" clId="Web-{080B94E0-E1F9-1A6E-77C8-3061CC4E4F6D}" dt="2025-04-15T13:46:12.006" v="1" actId="20577"/>
          <ac:spMkLst>
            <pc:docMk/>
            <pc:sldMk cId="2058932470" sldId="2147478958"/>
            <ac:spMk id="14" creationId="{6277722A-1749-11FB-1877-C0BF4CC0BF76}"/>
          </ac:spMkLst>
        </pc:spChg>
      </pc:sldChg>
      <pc:sldChg chg="modSp">
        <pc:chgData name="Paige Breaux" userId="S::paige.breaux@ivanti.com::a63b32b6-6732-400a-a2cf-b4842bf2a45c" providerId="AD" clId="Web-{080B94E0-E1F9-1A6E-77C8-3061CC4E4F6D}" dt="2025-04-15T13:47:10.525" v="3" actId="20577"/>
        <pc:sldMkLst>
          <pc:docMk/>
          <pc:sldMk cId="2175856685" sldId="2147478963"/>
        </pc:sldMkLst>
        <pc:spChg chg="mod">
          <ac:chgData name="Paige Breaux" userId="S::paige.breaux@ivanti.com::a63b32b6-6732-400a-a2cf-b4842bf2a45c" providerId="AD" clId="Web-{080B94E0-E1F9-1A6E-77C8-3061CC4E4F6D}" dt="2025-04-15T13:47:10.525" v="3" actId="20577"/>
          <ac:spMkLst>
            <pc:docMk/>
            <pc:sldMk cId="2175856685" sldId="2147478963"/>
            <ac:spMk id="14" creationId="{6277722A-1749-11FB-1877-C0BF4CC0BF76}"/>
          </ac:spMkLst>
        </pc:spChg>
      </pc:sldChg>
    </pc:docChg>
  </pc:docChgLst>
  <pc:docChgLst>
    <pc:chgData name="Paige Breaux" userId="S::paige.breaux@ivanti.com::a63b32b6-6732-400a-a2cf-b4842bf2a45c" providerId="AD" clId="Web-{55B83CAD-2D9E-9C61-8BE3-25C399210F7B}"/>
    <pc:docChg chg="modSld">
      <pc:chgData name="Paige Breaux" userId="S::paige.breaux@ivanti.com::a63b32b6-6732-400a-a2cf-b4842bf2a45c" providerId="AD" clId="Web-{55B83CAD-2D9E-9C61-8BE3-25C399210F7B}" dt="2025-02-21T18:49:40.885" v="16" actId="20577"/>
      <pc:docMkLst>
        <pc:docMk/>
      </pc:docMkLst>
      <pc:sldChg chg="modSp">
        <pc:chgData name="Paige Breaux" userId="S::paige.breaux@ivanti.com::a63b32b6-6732-400a-a2cf-b4842bf2a45c" providerId="AD" clId="Web-{55B83CAD-2D9E-9C61-8BE3-25C399210F7B}" dt="2025-02-21T18:46:05.261" v="11" actId="20577"/>
        <pc:sldMkLst>
          <pc:docMk/>
          <pc:sldMk cId="1232615574" sldId="2147478930"/>
        </pc:sldMkLst>
      </pc:sldChg>
      <pc:sldChg chg="modSp">
        <pc:chgData name="Paige Breaux" userId="S::paige.breaux@ivanti.com::a63b32b6-6732-400a-a2cf-b4842bf2a45c" providerId="AD" clId="Web-{55B83CAD-2D9E-9C61-8BE3-25C399210F7B}" dt="2025-02-21T18:44:22.730" v="8" actId="20577"/>
        <pc:sldMkLst>
          <pc:docMk/>
          <pc:sldMk cId="840785015" sldId="2147478934"/>
        </pc:sldMkLst>
        <pc:spChg chg="mod">
          <ac:chgData name="Paige Breaux" userId="S::paige.breaux@ivanti.com::a63b32b6-6732-400a-a2cf-b4842bf2a45c" providerId="AD" clId="Web-{55B83CAD-2D9E-9C61-8BE3-25C399210F7B}" dt="2025-02-21T18:44:22.730" v="8" actId="20577"/>
          <ac:spMkLst>
            <pc:docMk/>
            <pc:sldMk cId="840785015" sldId="2147478934"/>
            <ac:spMk id="3" creationId="{63AB2A81-EB2E-94FA-B382-8553AB501FFE}"/>
          </ac:spMkLst>
        </pc:spChg>
      </pc:sldChg>
      <pc:sldChg chg="modSp modCm">
        <pc:chgData name="Paige Breaux" userId="S::paige.breaux@ivanti.com::a63b32b6-6732-400a-a2cf-b4842bf2a45c" providerId="AD" clId="Web-{55B83CAD-2D9E-9C61-8BE3-25C399210F7B}" dt="2025-02-21T18:43:57.590" v="5" actId="20577"/>
        <pc:sldMkLst>
          <pc:docMk/>
          <pc:sldMk cId="4206369613" sldId="2147478957"/>
        </pc:sldMkLst>
        <pc:extLst>
          <p:ext xmlns:p="http://schemas.openxmlformats.org/presentationml/2006/main" uri="{D6D511B9-2390-475A-947B-AFAB55BFBCF1}">
            <pc226:cmChg xmlns:pc226="http://schemas.microsoft.com/office/powerpoint/2022/06/main/command" chg="mod">
              <pc226:chgData name="Paige Breaux" userId="S::paige.breaux@ivanti.com::a63b32b6-6732-400a-a2cf-b4842bf2a45c" providerId="AD" clId="Web-{55B83CAD-2D9E-9C61-8BE3-25C399210F7B}" dt="2025-02-21T18:42:06.731" v="1" actId="20577"/>
              <pc2:cmMkLst xmlns:pc2="http://schemas.microsoft.com/office/powerpoint/2019/9/main/command">
                <pc:docMk/>
                <pc:sldMk cId="4206369613" sldId="2147478957"/>
                <pc2:cmMk id="{E8DF6A7A-17EC-4775-B885-8BEBA2A54242}"/>
              </pc2:cmMkLst>
            </pc226:cmChg>
          </p:ext>
        </pc:extLst>
      </pc:sldChg>
      <pc:sldChg chg="modSp">
        <pc:chgData name="Paige Breaux" userId="S::paige.breaux@ivanti.com::a63b32b6-6732-400a-a2cf-b4842bf2a45c" providerId="AD" clId="Web-{55B83CAD-2D9E-9C61-8BE3-25C399210F7B}" dt="2025-02-21T18:49:40.885" v="16" actId="20577"/>
        <pc:sldMkLst>
          <pc:docMk/>
          <pc:sldMk cId="2058932470" sldId="2147478958"/>
        </pc:sldMkLst>
        <pc:spChg chg="mod">
          <ac:chgData name="Paige Breaux" userId="S::paige.breaux@ivanti.com::a63b32b6-6732-400a-a2cf-b4842bf2a45c" providerId="AD" clId="Web-{55B83CAD-2D9E-9C61-8BE3-25C399210F7B}" dt="2025-02-21T18:49:40.885" v="16" actId="20577"/>
          <ac:spMkLst>
            <pc:docMk/>
            <pc:sldMk cId="2058932470" sldId="2147478958"/>
            <ac:spMk id="14" creationId="{6277722A-1749-11FB-1877-C0BF4CC0BF76}"/>
          </ac:spMkLst>
        </pc:spChg>
      </pc:sldChg>
      <pc:sldChg chg="modSp">
        <pc:chgData name="Paige Breaux" userId="S::paige.breaux@ivanti.com::a63b32b6-6732-400a-a2cf-b4842bf2a45c" providerId="AD" clId="Web-{55B83CAD-2D9E-9C61-8BE3-25C399210F7B}" dt="2025-02-21T18:43:55.199" v="4" actId="1076"/>
        <pc:sldMkLst>
          <pc:docMk/>
          <pc:sldMk cId="1158920717" sldId="2147478961"/>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0FD3440-A990-B743-94FD-1272A487B74C}" type="datetimeFigureOut">
              <a:rPr lang="en-US" smtClean="0"/>
              <a:t>4/18/25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C9D702E-58EF-6646-AF43-A7D5FE7CEE5D}" type="slidenum">
              <a:rPr lang="en-US" smtClean="0"/>
              <a:t>‹#›</a:t>
            </a:fld>
            <a:endParaRPr lang="en-US"/>
          </a:p>
        </p:txBody>
      </p:sp>
    </p:spTree>
    <p:extLst>
      <p:ext uri="{BB962C8B-B14F-4D97-AF65-F5344CB8AC3E}">
        <p14:creationId xmlns:p14="http://schemas.microsoft.com/office/powerpoint/2010/main" val="35933553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C9D702E-58EF-6646-AF43-A7D5FE7CEE5D}" type="slidenum">
              <a:rPr lang="en-US" smtClean="0"/>
              <a:t>1</a:t>
            </a:fld>
            <a:endParaRPr lang="en-US"/>
          </a:p>
        </p:txBody>
      </p:sp>
    </p:spTree>
    <p:extLst>
      <p:ext uri="{BB962C8B-B14F-4D97-AF65-F5344CB8AC3E}">
        <p14:creationId xmlns:p14="http://schemas.microsoft.com/office/powerpoint/2010/main" val="26324985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C9D702E-58EF-6646-AF43-A7D5FE7CEE5D}" type="slidenum">
              <a:rPr lang="en-US" smtClean="0"/>
              <a:t>10</a:t>
            </a:fld>
            <a:endParaRPr lang="en-US"/>
          </a:p>
        </p:txBody>
      </p:sp>
    </p:spTree>
    <p:extLst>
      <p:ext uri="{BB962C8B-B14F-4D97-AF65-F5344CB8AC3E}">
        <p14:creationId xmlns:p14="http://schemas.microsoft.com/office/powerpoint/2010/main" val="34872426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538FFB-0A3C-9A16-73F1-0B3CFD26A53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22D522B-8DD0-956B-812D-AFE7C95C2EF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509E2FA-CA14-6746-1038-1F451B7E0922}"/>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DC481F5A-C42A-C8D7-495B-E086B4F27FCE}"/>
              </a:ext>
            </a:extLst>
          </p:cNvPr>
          <p:cNvSpPr>
            <a:spLocks noGrp="1"/>
          </p:cNvSpPr>
          <p:nvPr>
            <p:ph type="sldNum" sz="quarter" idx="5"/>
          </p:nvPr>
        </p:nvSpPr>
        <p:spPr/>
        <p:txBody>
          <a:bodyPr/>
          <a:lstStyle/>
          <a:p>
            <a:fld id="{6A6C0BA5-3971-3645-86F9-CC5C47721CEF}" type="slidenum">
              <a:rPr lang="en-US" smtClean="0"/>
              <a:pPr/>
              <a:t>11</a:t>
            </a:fld>
            <a:endParaRPr lang="en-US"/>
          </a:p>
        </p:txBody>
      </p:sp>
    </p:spTree>
    <p:extLst>
      <p:ext uri="{BB962C8B-B14F-4D97-AF65-F5344CB8AC3E}">
        <p14:creationId xmlns:p14="http://schemas.microsoft.com/office/powerpoint/2010/main" val="10016057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598949-50D3-BB7B-F0A9-923D21945AA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BD00C92-FC77-2A5A-075D-77975BCF1B8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8AFF5D7-FC75-D68D-92A2-59F5138815B0}"/>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F410A9BD-C2E3-168E-651E-F6F6C82633F4}"/>
              </a:ext>
            </a:extLst>
          </p:cNvPr>
          <p:cNvSpPr>
            <a:spLocks noGrp="1"/>
          </p:cNvSpPr>
          <p:nvPr>
            <p:ph type="sldNum" sz="quarter" idx="5"/>
          </p:nvPr>
        </p:nvSpPr>
        <p:spPr/>
        <p:txBody>
          <a:bodyPr/>
          <a:lstStyle/>
          <a:p>
            <a:fld id="{6A6C0BA5-3971-3645-86F9-CC5C47721CEF}" type="slidenum">
              <a:rPr lang="en-US" smtClean="0"/>
              <a:pPr/>
              <a:t>2</a:t>
            </a:fld>
            <a:endParaRPr lang="en-US"/>
          </a:p>
        </p:txBody>
      </p:sp>
    </p:spTree>
    <p:extLst>
      <p:ext uri="{BB962C8B-B14F-4D97-AF65-F5344CB8AC3E}">
        <p14:creationId xmlns:p14="http://schemas.microsoft.com/office/powerpoint/2010/main" val="33603866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598949-50D3-BB7B-F0A9-923D21945AA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BD00C92-FC77-2A5A-075D-77975BCF1B8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8AFF5D7-FC75-D68D-92A2-59F5138815B0}"/>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F410A9BD-C2E3-168E-651E-F6F6C82633F4}"/>
              </a:ext>
            </a:extLst>
          </p:cNvPr>
          <p:cNvSpPr>
            <a:spLocks noGrp="1"/>
          </p:cNvSpPr>
          <p:nvPr>
            <p:ph type="sldNum" sz="quarter" idx="5"/>
          </p:nvPr>
        </p:nvSpPr>
        <p:spPr/>
        <p:txBody>
          <a:bodyPr/>
          <a:lstStyle/>
          <a:p>
            <a:fld id="{6A6C0BA5-3971-3645-86F9-CC5C47721CEF}" type="slidenum">
              <a:rPr lang="en-US" smtClean="0"/>
              <a:pPr/>
              <a:t>3</a:t>
            </a:fld>
            <a:endParaRPr lang="en-US"/>
          </a:p>
        </p:txBody>
      </p:sp>
    </p:spTree>
    <p:extLst>
      <p:ext uri="{BB962C8B-B14F-4D97-AF65-F5344CB8AC3E}">
        <p14:creationId xmlns:p14="http://schemas.microsoft.com/office/powerpoint/2010/main" val="18293312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598949-50D3-BB7B-F0A9-923D21945AA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BD00C92-FC77-2A5A-075D-77975BCF1B8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8AFF5D7-FC75-D68D-92A2-59F5138815B0}"/>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F410A9BD-C2E3-168E-651E-F6F6C82633F4}"/>
              </a:ext>
            </a:extLst>
          </p:cNvPr>
          <p:cNvSpPr>
            <a:spLocks noGrp="1"/>
          </p:cNvSpPr>
          <p:nvPr>
            <p:ph type="sldNum" sz="quarter" idx="5"/>
          </p:nvPr>
        </p:nvSpPr>
        <p:spPr/>
        <p:txBody>
          <a:bodyPr/>
          <a:lstStyle/>
          <a:p>
            <a:fld id="{6A6C0BA5-3971-3645-86F9-CC5C47721CEF}" type="slidenum">
              <a:rPr lang="en-US" smtClean="0"/>
              <a:pPr/>
              <a:t>4</a:t>
            </a:fld>
            <a:endParaRPr lang="en-US"/>
          </a:p>
        </p:txBody>
      </p:sp>
    </p:spTree>
    <p:extLst>
      <p:ext uri="{BB962C8B-B14F-4D97-AF65-F5344CB8AC3E}">
        <p14:creationId xmlns:p14="http://schemas.microsoft.com/office/powerpoint/2010/main" val="35814657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4EDF90-05C1-75B6-7D6F-678B4ABDA2D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AF98302-B5D3-45A3-8254-88C3AF34796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1A8E4B7-0418-AE24-EA6D-5D6CF8899473}"/>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E35FD81C-73C0-1CF5-3C27-895F27B55377}"/>
              </a:ext>
            </a:extLst>
          </p:cNvPr>
          <p:cNvSpPr>
            <a:spLocks noGrp="1"/>
          </p:cNvSpPr>
          <p:nvPr>
            <p:ph type="sldNum" sz="quarter" idx="5"/>
          </p:nvPr>
        </p:nvSpPr>
        <p:spPr/>
        <p:txBody>
          <a:bodyPr/>
          <a:lstStyle/>
          <a:p>
            <a:fld id="{6A6C0BA5-3971-3645-86F9-CC5C47721CEF}" type="slidenum">
              <a:rPr lang="en-US" smtClean="0"/>
              <a:pPr/>
              <a:t>5</a:t>
            </a:fld>
            <a:endParaRPr lang="en-US"/>
          </a:p>
        </p:txBody>
      </p:sp>
    </p:spTree>
    <p:extLst>
      <p:ext uri="{BB962C8B-B14F-4D97-AF65-F5344CB8AC3E}">
        <p14:creationId xmlns:p14="http://schemas.microsoft.com/office/powerpoint/2010/main" val="15251124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A6C0BA5-3971-3645-86F9-CC5C47721CEF}" type="slidenum">
              <a:rPr lang="en-US" smtClean="0"/>
              <a:pPr/>
              <a:t>6</a:t>
            </a:fld>
            <a:endParaRPr lang="en-US"/>
          </a:p>
        </p:txBody>
      </p:sp>
    </p:spTree>
    <p:extLst>
      <p:ext uri="{BB962C8B-B14F-4D97-AF65-F5344CB8AC3E}">
        <p14:creationId xmlns:p14="http://schemas.microsoft.com/office/powerpoint/2010/main" val="15056259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A6C0BA5-3971-3645-86F9-CC5C47721CEF}" type="slidenum">
              <a:rPr lang="en-US" smtClean="0"/>
              <a:pPr/>
              <a:t>7</a:t>
            </a:fld>
            <a:endParaRPr lang="en-US"/>
          </a:p>
        </p:txBody>
      </p:sp>
    </p:spTree>
    <p:extLst>
      <p:ext uri="{BB962C8B-B14F-4D97-AF65-F5344CB8AC3E}">
        <p14:creationId xmlns:p14="http://schemas.microsoft.com/office/powerpoint/2010/main" val="5069164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598949-50D3-BB7B-F0A9-923D21945AA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BD00C92-FC77-2A5A-075D-77975BCF1B8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8AFF5D7-FC75-D68D-92A2-59F5138815B0}"/>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F410A9BD-C2E3-168E-651E-F6F6C82633F4}"/>
              </a:ext>
            </a:extLst>
          </p:cNvPr>
          <p:cNvSpPr>
            <a:spLocks noGrp="1"/>
          </p:cNvSpPr>
          <p:nvPr>
            <p:ph type="sldNum" sz="quarter" idx="5"/>
          </p:nvPr>
        </p:nvSpPr>
        <p:spPr/>
        <p:txBody>
          <a:bodyPr/>
          <a:lstStyle/>
          <a:p>
            <a:fld id="{6A6C0BA5-3971-3645-86F9-CC5C47721CEF}" type="slidenum">
              <a:rPr lang="en-US" smtClean="0"/>
              <a:pPr/>
              <a:t>8</a:t>
            </a:fld>
            <a:endParaRPr lang="en-US"/>
          </a:p>
        </p:txBody>
      </p:sp>
    </p:spTree>
    <p:extLst>
      <p:ext uri="{BB962C8B-B14F-4D97-AF65-F5344CB8AC3E}">
        <p14:creationId xmlns:p14="http://schemas.microsoft.com/office/powerpoint/2010/main" val="14078534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598949-50D3-BB7B-F0A9-923D21945AA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BD00C92-FC77-2A5A-075D-77975BCF1B8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8AFF5D7-FC75-D68D-92A2-59F5138815B0}"/>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F410A9BD-C2E3-168E-651E-F6F6C82633F4}"/>
              </a:ext>
            </a:extLst>
          </p:cNvPr>
          <p:cNvSpPr>
            <a:spLocks noGrp="1"/>
          </p:cNvSpPr>
          <p:nvPr>
            <p:ph type="sldNum" sz="quarter" idx="5"/>
          </p:nvPr>
        </p:nvSpPr>
        <p:spPr/>
        <p:txBody>
          <a:bodyPr/>
          <a:lstStyle/>
          <a:p>
            <a:fld id="{6A6C0BA5-3971-3645-86F9-CC5C47721CEF}" type="slidenum">
              <a:rPr lang="en-US" smtClean="0"/>
              <a:pPr/>
              <a:t>9</a:t>
            </a:fld>
            <a:endParaRPr lang="en-US"/>
          </a:p>
        </p:txBody>
      </p:sp>
    </p:spTree>
    <p:extLst>
      <p:ext uri="{BB962C8B-B14F-4D97-AF65-F5344CB8AC3E}">
        <p14:creationId xmlns:p14="http://schemas.microsoft.com/office/powerpoint/2010/main" val="130641050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image">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C01F22D-DAE1-AA68-ABE8-F6B8D783CCCB}"/>
              </a:ext>
            </a:extLst>
          </p:cNvPr>
          <p:cNvPicPr>
            <a:picLocks noChangeAspect="1"/>
          </p:cNvPicPr>
          <p:nvPr userDrawn="1"/>
        </p:nvPicPr>
        <p:blipFill>
          <a:blip r:embed="rId2">
            <a:extLst>
              <a:ext uri="{28A0092B-C50C-407E-A947-70E740481C1C}">
                <a14:useLocalDpi xmlns:a14="http://schemas.microsoft.com/office/drawing/2010/main" val="0"/>
              </a:ext>
            </a:extLst>
          </a:blip>
          <a:srcRect l="4380" t="3120" r="8458" b="5138"/>
          <a:stretch/>
        </p:blipFill>
        <p:spPr>
          <a:xfrm>
            <a:off x="-187568" y="-109849"/>
            <a:ext cx="18832408" cy="11149556"/>
          </a:xfrm>
          <a:prstGeom prst="rect">
            <a:avLst/>
          </a:prstGeom>
        </p:spPr>
      </p:pic>
    </p:spTree>
  </p:cSld>
  <p:clrMapOvr>
    <a:masterClrMapping/>
  </p:clrMapOvr>
  <p:extLst>
    <p:ext uri="{DCECCB84-F9BA-43D5-87BE-67443E8EF086}">
      <p15:sldGuideLst xmlns:p15="http://schemas.microsoft.com/office/powerpoint/2012/main">
        <p15:guide id="1" orient="horz" pos="3240" userDrawn="1">
          <p15:clr>
            <a:srgbClr val="FBAE40"/>
          </p15:clr>
        </p15:guide>
        <p15:guide id="2" pos="576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i="0">
                <a:latin typeface="Inter" panose="020B0502030000000004" pitchFamily="34" charset="0"/>
              </a:defRPr>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b="1" i="0">
                <a:latin typeface="Inter" panose="020B05020300000000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b="1" i="0">
                <a:latin typeface="Inter" panose="020B05020300000000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b="1" i="0">
                <a:latin typeface="Inter" panose="020B0502030000000004" pitchFamily="34" charset="0"/>
              </a:defRPr>
            </a:lvl1pPr>
          </a:lstStyle>
          <a:p>
            <a:fld id="{1D8BD707-D9CF-40AE-B4C6-C98DA3205C09}" type="datetimeFigureOut">
              <a:rPr lang="en-US" smtClean="0"/>
              <a:pPr/>
              <a:t>4/18/25</a:t>
            </a:fld>
            <a:endParaRPr lang="en-US"/>
          </a:p>
        </p:txBody>
      </p:sp>
      <p:sp>
        <p:nvSpPr>
          <p:cNvPr id="6" name="Footer Placeholder 5"/>
          <p:cNvSpPr>
            <a:spLocks noGrp="1"/>
          </p:cNvSpPr>
          <p:nvPr>
            <p:ph type="ftr" sz="quarter" idx="11"/>
          </p:nvPr>
        </p:nvSpPr>
        <p:spPr/>
        <p:txBody>
          <a:bodyPr/>
          <a:lstStyle>
            <a:lvl1pPr>
              <a:defRPr b="1" i="0">
                <a:latin typeface="Inter" panose="020B0502030000000004" pitchFamily="34" charset="0"/>
              </a:defRPr>
            </a:lvl1pPr>
          </a:lstStyle>
          <a:p>
            <a:endParaRPr lang="en-US"/>
          </a:p>
        </p:txBody>
      </p:sp>
      <p:sp>
        <p:nvSpPr>
          <p:cNvPr id="7" name="Slide Number Placeholder 6"/>
          <p:cNvSpPr>
            <a:spLocks noGrp="1"/>
          </p:cNvSpPr>
          <p:nvPr>
            <p:ph type="sldNum" sz="quarter" idx="12"/>
          </p:nvPr>
        </p:nvSpPr>
        <p:spPr/>
        <p:txBody>
          <a:bodyPr/>
          <a:lstStyle>
            <a:lvl1pPr>
              <a:defRPr b="1" i="0">
                <a:latin typeface="Inter" panose="020B0502030000000004" pitchFamily="34" charset="0"/>
              </a:defRPr>
            </a:lvl1p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Inter" panose="020B0502030000000004" pitchFamily="34" charset="0"/>
              </a:defRPr>
            </a:lvl1pPr>
          </a:lstStyle>
          <a:p>
            <a:r>
              <a:rPr lang="en-US"/>
              <a:t>Click to edit Master title style</a:t>
            </a:r>
          </a:p>
        </p:txBody>
      </p:sp>
      <p:sp>
        <p:nvSpPr>
          <p:cNvPr id="3" name="Vertical Text Placeholder 2"/>
          <p:cNvSpPr>
            <a:spLocks noGrp="1"/>
          </p:cNvSpPr>
          <p:nvPr>
            <p:ph type="body" orient="vert" idx="1"/>
          </p:nvPr>
        </p:nvSpPr>
        <p:spPr/>
        <p:txBody>
          <a:bodyPr vert="eaVert"/>
          <a:lstStyle>
            <a:lvl1pPr>
              <a:defRPr b="1" i="0">
                <a:latin typeface="Inter" panose="020B0502030000000004" pitchFamily="34" charset="0"/>
              </a:defRPr>
            </a:lvl1pPr>
            <a:lvl2pPr>
              <a:defRPr b="1" i="0">
                <a:latin typeface="Inter" panose="020B0502030000000004" pitchFamily="34" charset="0"/>
              </a:defRPr>
            </a:lvl2pPr>
            <a:lvl3pPr>
              <a:defRPr b="1" i="0">
                <a:latin typeface="Inter" panose="020B0502030000000004" pitchFamily="34" charset="0"/>
              </a:defRPr>
            </a:lvl3pPr>
            <a:lvl4pPr>
              <a:defRPr b="1" i="0">
                <a:latin typeface="Inter" panose="020B0502030000000004" pitchFamily="34" charset="0"/>
              </a:defRPr>
            </a:lvl4pPr>
            <a:lvl5pPr>
              <a:defRPr b="1" i="0">
                <a:latin typeface="Inter" panose="020B05020300000000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b="1" i="0">
                <a:latin typeface="Inter" panose="020B0502030000000004" pitchFamily="34" charset="0"/>
              </a:defRPr>
            </a:lvl1pPr>
          </a:lstStyle>
          <a:p>
            <a:fld id="{1D8BD707-D9CF-40AE-B4C6-C98DA3205C09}" type="datetimeFigureOut">
              <a:rPr lang="en-US" smtClean="0"/>
              <a:pPr/>
              <a:t>4/18/25</a:t>
            </a:fld>
            <a:endParaRPr lang="en-US"/>
          </a:p>
        </p:txBody>
      </p:sp>
      <p:sp>
        <p:nvSpPr>
          <p:cNvPr id="5" name="Footer Placeholder 4"/>
          <p:cNvSpPr>
            <a:spLocks noGrp="1"/>
          </p:cNvSpPr>
          <p:nvPr>
            <p:ph type="ftr" sz="quarter" idx="11"/>
          </p:nvPr>
        </p:nvSpPr>
        <p:spPr/>
        <p:txBody>
          <a:bodyPr/>
          <a:lstStyle>
            <a:lvl1pPr>
              <a:defRPr b="1" i="0">
                <a:latin typeface="Inter" panose="020B0502030000000004" pitchFamily="34" charset="0"/>
              </a:defRPr>
            </a:lvl1pPr>
          </a:lstStyle>
          <a:p>
            <a:endParaRPr lang="en-US"/>
          </a:p>
        </p:txBody>
      </p:sp>
      <p:sp>
        <p:nvSpPr>
          <p:cNvPr id="6" name="Slide Number Placeholder 5"/>
          <p:cNvSpPr>
            <a:spLocks noGrp="1"/>
          </p:cNvSpPr>
          <p:nvPr>
            <p:ph type="sldNum" sz="quarter" idx="12"/>
          </p:nvPr>
        </p:nvSpPr>
        <p:spPr/>
        <p:txBody>
          <a:bodyPr/>
          <a:lstStyle>
            <a:lvl1pPr>
              <a:defRPr b="1" i="0">
                <a:latin typeface="Inter" panose="020B0502030000000004" pitchFamily="34" charset="0"/>
              </a:defRPr>
            </a:lvl1p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lvl1pPr>
              <a:defRPr b="1" i="0">
                <a:latin typeface="Inter" panose="020B0502030000000004" pitchFamily="34" charset="0"/>
              </a:defRPr>
            </a:lvl1pPr>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lvl1pPr>
              <a:defRPr b="1" i="0">
                <a:latin typeface="Inter" panose="020B0502030000000004" pitchFamily="34" charset="0"/>
              </a:defRPr>
            </a:lvl1pPr>
            <a:lvl2pPr>
              <a:defRPr b="1" i="0">
                <a:latin typeface="Inter" panose="020B0502030000000004" pitchFamily="34" charset="0"/>
              </a:defRPr>
            </a:lvl2pPr>
            <a:lvl3pPr>
              <a:defRPr b="1" i="0">
                <a:latin typeface="Inter" panose="020B0502030000000004" pitchFamily="34" charset="0"/>
              </a:defRPr>
            </a:lvl3pPr>
            <a:lvl4pPr>
              <a:defRPr b="1" i="0">
                <a:latin typeface="Inter" panose="020B0502030000000004" pitchFamily="34" charset="0"/>
              </a:defRPr>
            </a:lvl4pPr>
            <a:lvl5pPr>
              <a:defRPr b="1" i="0">
                <a:latin typeface="Inter" panose="020B05020300000000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b="1" i="0">
                <a:latin typeface="Inter" panose="020B0502030000000004" pitchFamily="34" charset="0"/>
              </a:defRPr>
            </a:lvl1pPr>
          </a:lstStyle>
          <a:p>
            <a:fld id="{1D8BD707-D9CF-40AE-B4C6-C98DA3205C09}" type="datetimeFigureOut">
              <a:rPr lang="en-US" smtClean="0"/>
              <a:pPr/>
              <a:t>4/18/25</a:t>
            </a:fld>
            <a:endParaRPr lang="en-US"/>
          </a:p>
        </p:txBody>
      </p:sp>
      <p:sp>
        <p:nvSpPr>
          <p:cNvPr id="5" name="Footer Placeholder 4"/>
          <p:cNvSpPr>
            <a:spLocks noGrp="1"/>
          </p:cNvSpPr>
          <p:nvPr>
            <p:ph type="ftr" sz="quarter" idx="11"/>
          </p:nvPr>
        </p:nvSpPr>
        <p:spPr/>
        <p:txBody>
          <a:bodyPr/>
          <a:lstStyle>
            <a:lvl1pPr>
              <a:defRPr b="1" i="0">
                <a:latin typeface="Inter" panose="020B0502030000000004" pitchFamily="34" charset="0"/>
              </a:defRPr>
            </a:lvl1pPr>
          </a:lstStyle>
          <a:p>
            <a:endParaRPr lang="en-US"/>
          </a:p>
        </p:txBody>
      </p:sp>
      <p:sp>
        <p:nvSpPr>
          <p:cNvPr id="6" name="Slide Number Placeholder 5"/>
          <p:cNvSpPr>
            <a:spLocks noGrp="1"/>
          </p:cNvSpPr>
          <p:nvPr>
            <p:ph type="sldNum" sz="quarter" idx="12"/>
          </p:nvPr>
        </p:nvSpPr>
        <p:spPr/>
        <p:txBody>
          <a:bodyPr/>
          <a:lstStyle>
            <a:lvl1pPr>
              <a:defRPr b="1" i="0">
                <a:latin typeface="Inter" panose="020B0502030000000004" pitchFamily="34" charset="0"/>
              </a:defRPr>
            </a:lvl1pPr>
          </a:lstStyle>
          <a:p>
            <a:fld id="{B6F15528-21DE-4FAA-801E-634DDDAF4B2B}" type="slidenum">
              <a:rPr lang="en-US" smtClean="0"/>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ivanti.com">
    <p:spTree>
      <p:nvGrpSpPr>
        <p:cNvPr id="1" name=""/>
        <p:cNvGrpSpPr/>
        <p:nvPr/>
      </p:nvGrpSpPr>
      <p:grpSpPr>
        <a:xfrm>
          <a:off x="0" y="0"/>
          <a:ext cx="0" cy="0"/>
          <a:chOff x="0" y="0"/>
          <a:chExt cx="0" cy="0"/>
        </a:xfrm>
      </p:grpSpPr>
    </p:spTree>
    <p:extLst>
      <p:ext uri="{BB962C8B-B14F-4D97-AF65-F5344CB8AC3E}">
        <p14:creationId xmlns:p14="http://schemas.microsoft.com/office/powerpoint/2010/main" val="3710510942"/>
      </p:ext>
    </p:extLst>
  </p:cSld>
  <p:clrMapOvr>
    <a:masterClrMapping/>
  </p:clrMapOvr>
  <p:extLst>
    <p:ext uri="{DCECCB84-F9BA-43D5-87BE-67443E8EF086}">
      <p15:sldGuideLst xmlns:p15="http://schemas.microsoft.com/office/powerpoint/2012/main">
        <p15:guide id="1" pos="38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urple - texture right">
    <p:spTree>
      <p:nvGrpSpPr>
        <p:cNvPr id="1" name=""/>
        <p:cNvGrpSpPr/>
        <p:nvPr/>
      </p:nvGrpSpPr>
      <p:grpSpPr>
        <a:xfrm>
          <a:off x="0" y="0"/>
          <a:ext cx="0" cy="0"/>
          <a:chOff x="0" y="0"/>
          <a:chExt cx="0" cy="0"/>
        </a:xfrm>
      </p:grpSpPr>
      <p:pic>
        <p:nvPicPr>
          <p:cNvPr id="3" name="Picture 2" descr="A red and blue background&#10;&#10;Description automatically generated">
            <a:extLst>
              <a:ext uri="{FF2B5EF4-FFF2-40B4-BE49-F238E27FC236}">
                <a16:creationId xmlns:a16="http://schemas.microsoft.com/office/drawing/2014/main" id="{E9DD9B4D-7F17-380A-8FD9-8B5A761F445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urple - texture left">
    <p:spTree>
      <p:nvGrpSpPr>
        <p:cNvPr id="1" name=""/>
        <p:cNvGrpSpPr/>
        <p:nvPr/>
      </p:nvGrpSpPr>
      <p:grpSpPr>
        <a:xfrm>
          <a:off x="0" y="0"/>
          <a:ext cx="0" cy="0"/>
          <a:chOff x="0" y="0"/>
          <a:chExt cx="0" cy="0"/>
        </a:xfrm>
      </p:grpSpPr>
      <p:sp>
        <p:nvSpPr>
          <p:cNvPr id="7" name="Freeform 2">
            <a:extLst>
              <a:ext uri="{FF2B5EF4-FFF2-40B4-BE49-F238E27FC236}">
                <a16:creationId xmlns:a16="http://schemas.microsoft.com/office/drawing/2014/main" id="{9BBEF499-5A6B-F38E-7930-AAC4A242C857}"/>
              </a:ext>
            </a:extLst>
          </p:cNvPr>
          <p:cNvSpPr/>
          <p:nvPr userDrawn="1"/>
        </p:nvSpPr>
        <p:spPr>
          <a:xfrm>
            <a:off x="0" y="0"/>
            <a:ext cx="18287999" cy="10287000"/>
          </a:xfrm>
          <a:custGeom>
            <a:avLst/>
            <a:gdLst/>
            <a:ahLst/>
            <a:cxnLst/>
            <a:rect l="l" t="t" r="r" b="b"/>
            <a:pathLst>
              <a:path w="18288000" h="10287000">
                <a:moveTo>
                  <a:pt x="18288000" y="0"/>
                </a:moveTo>
                <a:lnTo>
                  <a:pt x="0" y="0"/>
                </a:lnTo>
                <a:lnTo>
                  <a:pt x="0" y="10287000"/>
                </a:lnTo>
                <a:lnTo>
                  <a:pt x="18288000" y="10287000"/>
                </a:lnTo>
                <a:lnTo>
                  <a:pt x="18288000" y="0"/>
                </a:lnTo>
                <a:close/>
              </a:path>
            </a:pathLst>
          </a:custGeom>
          <a:blipFill>
            <a:blip r:embed="rId2"/>
            <a:stretch>
              <a:fillRect l="-37" r="-37"/>
            </a:stretch>
          </a:blipFill>
        </p:spPr>
        <p:txBody>
          <a:bodyPr/>
          <a:lstStyle/>
          <a:p>
            <a:endParaRPr lang="en-US" b="1">
              <a:latin typeface="Inter" panose="020B0502030000000004" pitchFamily="34" charset="0"/>
            </a:endParaRPr>
          </a:p>
        </p:txBody>
      </p:sp>
    </p:spTree>
    <p:extLst>
      <p:ext uri="{BB962C8B-B14F-4D97-AF65-F5344CB8AC3E}">
        <p14:creationId xmlns:p14="http://schemas.microsoft.com/office/powerpoint/2010/main" val="2001591483"/>
      </p:ext>
    </p:extLst>
  </p:cSld>
  <p:clrMapOvr>
    <a:masterClrMapping/>
  </p:clrMapOvr>
  <p:extLst>
    <p:ext uri="{DCECCB84-F9BA-43D5-87BE-67443E8EF086}">
      <p15:sldGuideLst xmlns:p15="http://schemas.microsoft.com/office/powerpoint/2012/main">
        <p15:guide id="1" orient="horz" pos="3240" userDrawn="1">
          <p15:clr>
            <a:srgbClr val="FBAE40"/>
          </p15:clr>
        </p15:guide>
        <p15:guide id="2" pos="576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i="0" cap="all">
                <a:latin typeface="Inter" panose="020B0502030000000004" pitchFamily="34" charset="0"/>
              </a:defRPr>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b="1" i="0">
                <a:solidFill>
                  <a:schemeClr val="tx1">
                    <a:tint val="75000"/>
                  </a:schemeClr>
                </a:solidFill>
                <a:latin typeface="Inter" panose="020B05020300000000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b="1" i="0">
                <a:latin typeface="Inter" panose="020B0502030000000004" pitchFamily="34" charset="0"/>
              </a:defRPr>
            </a:lvl1pPr>
          </a:lstStyle>
          <a:p>
            <a:fld id="{1D8BD707-D9CF-40AE-B4C6-C98DA3205C09}" type="datetimeFigureOut">
              <a:rPr lang="en-US" smtClean="0"/>
              <a:pPr/>
              <a:t>4/18/25</a:t>
            </a:fld>
            <a:endParaRPr lang="en-US"/>
          </a:p>
        </p:txBody>
      </p:sp>
      <p:sp>
        <p:nvSpPr>
          <p:cNvPr id="5" name="Footer Placeholder 4"/>
          <p:cNvSpPr>
            <a:spLocks noGrp="1"/>
          </p:cNvSpPr>
          <p:nvPr>
            <p:ph type="ftr" sz="quarter" idx="11"/>
          </p:nvPr>
        </p:nvSpPr>
        <p:spPr/>
        <p:txBody>
          <a:bodyPr/>
          <a:lstStyle>
            <a:lvl1pPr>
              <a:defRPr b="1" i="0">
                <a:latin typeface="Inter" panose="020B0502030000000004" pitchFamily="34" charset="0"/>
              </a:defRPr>
            </a:lvl1pPr>
          </a:lstStyle>
          <a:p>
            <a:endParaRPr lang="en-US"/>
          </a:p>
        </p:txBody>
      </p:sp>
      <p:sp>
        <p:nvSpPr>
          <p:cNvPr id="6" name="Slide Number Placeholder 5"/>
          <p:cNvSpPr>
            <a:spLocks noGrp="1"/>
          </p:cNvSpPr>
          <p:nvPr>
            <p:ph type="sldNum" sz="quarter" idx="12"/>
          </p:nvPr>
        </p:nvSpPr>
        <p:spPr/>
        <p:txBody>
          <a:bodyPr/>
          <a:lstStyle>
            <a:lvl1pPr>
              <a:defRPr b="1" i="0">
                <a:latin typeface="Inter" panose="020B0502030000000004" pitchFamily="34" charset="0"/>
              </a:defRPr>
            </a:lvl1p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Inter" panose="020B0502030000000004" pitchFamily="34" charset="0"/>
              </a:defRPr>
            </a:lvl1p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b="1" i="0">
                <a:latin typeface="Inter" panose="020B0502030000000004" pitchFamily="34" charset="0"/>
              </a:defRPr>
            </a:lvl1pPr>
            <a:lvl2pPr>
              <a:defRPr sz="2400" b="1" i="0">
                <a:latin typeface="Inter" panose="020B0502030000000004" pitchFamily="34" charset="0"/>
              </a:defRPr>
            </a:lvl2pPr>
            <a:lvl3pPr>
              <a:defRPr sz="2000" b="1" i="0">
                <a:latin typeface="Inter" panose="020B0502030000000004" pitchFamily="34" charset="0"/>
              </a:defRPr>
            </a:lvl3pPr>
            <a:lvl4pPr>
              <a:defRPr sz="1800" b="1" i="0">
                <a:latin typeface="Inter" panose="020B0502030000000004" pitchFamily="34" charset="0"/>
              </a:defRPr>
            </a:lvl4pPr>
            <a:lvl5pPr>
              <a:defRPr sz="1800" b="1" i="0">
                <a:latin typeface="Inter" panose="020B0502030000000004" pitchFamily="34" charset="0"/>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b="1" i="0">
                <a:latin typeface="Inter" panose="020B0502030000000004" pitchFamily="34" charset="0"/>
              </a:defRPr>
            </a:lvl1pPr>
            <a:lvl2pPr>
              <a:defRPr sz="2400" b="1" i="0">
                <a:latin typeface="Inter" panose="020B0502030000000004" pitchFamily="34" charset="0"/>
              </a:defRPr>
            </a:lvl2pPr>
            <a:lvl3pPr>
              <a:defRPr sz="2000" b="1" i="0">
                <a:latin typeface="Inter" panose="020B0502030000000004" pitchFamily="34" charset="0"/>
              </a:defRPr>
            </a:lvl3pPr>
            <a:lvl4pPr>
              <a:defRPr sz="1800" b="1" i="0">
                <a:latin typeface="Inter" panose="020B0502030000000004" pitchFamily="34" charset="0"/>
              </a:defRPr>
            </a:lvl4pPr>
            <a:lvl5pPr>
              <a:defRPr sz="1800" b="1" i="0">
                <a:latin typeface="Inter" panose="020B0502030000000004" pitchFamily="34" charset="0"/>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lvl1pPr>
              <a:defRPr b="1" i="0">
                <a:latin typeface="Inter" panose="020B0502030000000004" pitchFamily="34" charset="0"/>
              </a:defRPr>
            </a:lvl1pPr>
          </a:lstStyle>
          <a:p>
            <a:fld id="{1D8BD707-D9CF-40AE-B4C6-C98DA3205C09}" type="datetimeFigureOut">
              <a:rPr lang="en-US" smtClean="0"/>
              <a:pPr/>
              <a:t>4/18/25</a:t>
            </a:fld>
            <a:endParaRPr lang="en-US"/>
          </a:p>
        </p:txBody>
      </p:sp>
      <p:sp>
        <p:nvSpPr>
          <p:cNvPr id="6" name="Footer Placeholder 5"/>
          <p:cNvSpPr>
            <a:spLocks noGrp="1"/>
          </p:cNvSpPr>
          <p:nvPr>
            <p:ph type="ftr" sz="quarter" idx="11"/>
          </p:nvPr>
        </p:nvSpPr>
        <p:spPr/>
        <p:txBody>
          <a:bodyPr/>
          <a:lstStyle>
            <a:lvl1pPr>
              <a:defRPr b="1" i="0">
                <a:latin typeface="Inter" panose="020B0502030000000004" pitchFamily="34" charset="0"/>
              </a:defRPr>
            </a:lvl1pPr>
          </a:lstStyle>
          <a:p>
            <a:endParaRPr lang="en-US"/>
          </a:p>
        </p:txBody>
      </p:sp>
      <p:sp>
        <p:nvSpPr>
          <p:cNvPr id="7" name="Slide Number Placeholder 6"/>
          <p:cNvSpPr>
            <a:spLocks noGrp="1"/>
          </p:cNvSpPr>
          <p:nvPr>
            <p:ph type="sldNum" sz="quarter" idx="12"/>
          </p:nvPr>
        </p:nvSpPr>
        <p:spPr/>
        <p:txBody>
          <a:bodyPr/>
          <a:lstStyle>
            <a:lvl1pPr>
              <a:defRPr b="1" i="0">
                <a:latin typeface="Inter" panose="020B0502030000000004" pitchFamily="34" charset="0"/>
              </a:defRPr>
            </a:lvl1p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Inter" panose="020B0502030000000004" pitchFamily="34" charset="0"/>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i="0">
                <a:latin typeface="Inter" panose="020B05020300000000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b="1" i="0">
                <a:latin typeface="Inter" panose="020B0502030000000004" pitchFamily="34" charset="0"/>
              </a:defRPr>
            </a:lvl1pPr>
            <a:lvl2pPr>
              <a:defRPr sz="2000" b="1" i="0">
                <a:latin typeface="Inter" panose="020B0502030000000004" pitchFamily="34" charset="0"/>
              </a:defRPr>
            </a:lvl2pPr>
            <a:lvl3pPr>
              <a:defRPr sz="1800" b="1" i="0">
                <a:latin typeface="Inter" panose="020B0502030000000004" pitchFamily="34" charset="0"/>
              </a:defRPr>
            </a:lvl3pPr>
            <a:lvl4pPr>
              <a:defRPr sz="1600" b="1" i="0">
                <a:latin typeface="Inter" panose="020B0502030000000004" pitchFamily="34" charset="0"/>
              </a:defRPr>
            </a:lvl4pPr>
            <a:lvl5pPr>
              <a:defRPr sz="1600" b="1" i="0">
                <a:latin typeface="Inter" panose="020B0502030000000004" pitchFamily="34" charset="0"/>
              </a:defRPr>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i="0">
                <a:latin typeface="Inter" panose="020B05020300000000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b="1" i="0">
                <a:latin typeface="Inter" panose="020B0502030000000004" pitchFamily="34" charset="0"/>
              </a:defRPr>
            </a:lvl1pPr>
            <a:lvl2pPr>
              <a:defRPr sz="2000" b="1" i="0">
                <a:latin typeface="Inter" panose="020B0502030000000004" pitchFamily="34" charset="0"/>
              </a:defRPr>
            </a:lvl2pPr>
            <a:lvl3pPr>
              <a:defRPr sz="1800" b="1" i="0">
                <a:latin typeface="Inter" panose="020B0502030000000004" pitchFamily="34" charset="0"/>
              </a:defRPr>
            </a:lvl3pPr>
            <a:lvl4pPr>
              <a:defRPr sz="1600" b="1" i="0">
                <a:latin typeface="Inter" panose="020B0502030000000004" pitchFamily="34" charset="0"/>
              </a:defRPr>
            </a:lvl4pPr>
            <a:lvl5pPr>
              <a:defRPr sz="1600" b="1" i="0">
                <a:latin typeface="Inter" panose="020B0502030000000004" pitchFamily="34" charset="0"/>
              </a:defRPr>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lvl1pPr>
              <a:defRPr b="1" i="0">
                <a:latin typeface="Inter" panose="020B0502030000000004" pitchFamily="34" charset="0"/>
              </a:defRPr>
            </a:lvl1pPr>
          </a:lstStyle>
          <a:p>
            <a:fld id="{1D8BD707-D9CF-40AE-B4C6-C98DA3205C09}" type="datetimeFigureOut">
              <a:rPr lang="en-US" smtClean="0"/>
              <a:pPr/>
              <a:t>4/18/25</a:t>
            </a:fld>
            <a:endParaRPr lang="en-US"/>
          </a:p>
        </p:txBody>
      </p:sp>
      <p:sp>
        <p:nvSpPr>
          <p:cNvPr id="8" name="Footer Placeholder 7"/>
          <p:cNvSpPr>
            <a:spLocks noGrp="1"/>
          </p:cNvSpPr>
          <p:nvPr>
            <p:ph type="ftr" sz="quarter" idx="11"/>
          </p:nvPr>
        </p:nvSpPr>
        <p:spPr/>
        <p:txBody>
          <a:bodyPr/>
          <a:lstStyle>
            <a:lvl1pPr>
              <a:defRPr b="1" i="0">
                <a:latin typeface="Inter" panose="020B0502030000000004" pitchFamily="34" charset="0"/>
              </a:defRPr>
            </a:lvl1pPr>
          </a:lstStyle>
          <a:p>
            <a:endParaRPr lang="en-US"/>
          </a:p>
        </p:txBody>
      </p:sp>
      <p:sp>
        <p:nvSpPr>
          <p:cNvPr id="9" name="Slide Number Placeholder 8"/>
          <p:cNvSpPr>
            <a:spLocks noGrp="1"/>
          </p:cNvSpPr>
          <p:nvPr>
            <p:ph type="sldNum" sz="quarter" idx="12"/>
          </p:nvPr>
        </p:nvSpPr>
        <p:spPr/>
        <p:txBody>
          <a:bodyPr/>
          <a:lstStyle>
            <a:lvl1pPr>
              <a:defRPr b="1" i="0">
                <a:latin typeface="Inter" panose="020B0502030000000004" pitchFamily="34" charset="0"/>
              </a:defRPr>
            </a:lvl1p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Inter" panose="020B0502030000000004" pitchFamily="34" charset="0"/>
              </a:defRPr>
            </a:lvl1pPr>
          </a:lstStyle>
          <a:p>
            <a:r>
              <a:rPr lang="en-US"/>
              <a:t>Click to edit Master title style</a:t>
            </a:r>
          </a:p>
        </p:txBody>
      </p:sp>
      <p:sp>
        <p:nvSpPr>
          <p:cNvPr id="3" name="Date Placeholder 2"/>
          <p:cNvSpPr>
            <a:spLocks noGrp="1"/>
          </p:cNvSpPr>
          <p:nvPr>
            <p:ph type="dt" sz="half" idx="10"/>
          </p:nvPr>
        </p:nvSpPr>
        <p:spPr/>
        <p:txBody>
          <a:bodyPr/>
          <a:lstStyle>
            <a:lvl1pPr>
              <a:defRPr b="1" i="0">
                <a:latin typeface="Inter" panose="020B0502030000000004" pitchFamily="34" charset="0"/>
              </a:defRPr>
            </a:lvl1pPr>
          </a:lstStyle>
          <a:p>
            <a:fld id="{1D8BD707-D9CF-40AE-B4C6-C98DA3205C09}" type="datetimeFigureOut">
              <a:rPr lang="en-US" smtClean="0"/>
              <a:pPr/>
              <a:t>4/18/25</a:t>
            </a:fld>
            <a:endParaRPr lang="en-US"/>
          </a:p>
        </p:txBody>
      </p:sp>
      <p:sp>
        <p:nvSpPr>
          <p:cNvPr id="4" name="Footer Placeholder 3"/>
          <p:cNvSpPr>
            <a:spLocks noGrp="1"/>
          </p:cNvSpPr>
          <p:nvPr>
            <p:ph type="ftr" sz="quarter" idx="11"/>
          </p:nvPr>
        </p:nvSpPr>
        <p:spPr/>
        <p:txBody>
          <a:bodyPr/>
          <a:lstStyle>
            <a:lvl1pPr>
              <a:defRPr b="1" i="0">
                <a:latin typeface="Inter" panose="020B0502030000000004" pitchFamily="34" charset="0"/>
              </a:defRPr>
            </a:lvl1pPr>
          </a:lstStyle>
          <a:p>
            <a:endParaRPr lang="en-US"/>
          </a:p>
        </p:txBody>
      </p:sp>
      <p:sp>
        <p:nvSpPr>
          <p:cNvPr id="5" name="Slide Number Placeholder 4"/>
          <p:cNvSpPr>
            <a:spLocks noGrp="1"/>
          </p:cNvSpPr>
          <p:nvPr>
            <p:ph type="sldNum" sz="quarter" idx="12"/>
          </p:nvPr>
        </p:nvSpPr>
        <p:spPr/>
        <p:txBody>
          <a:bodyPr/>
          <a:lstStyle>
            <a:lvl1pPr>
              <a:defRPr b="1" i="0">
                <a:latin typeface="Inter" panose="020B0502030000000004" pitchFamily="34" charset="0"/>
              </a:defRPr>
            </a:lvl1p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b="1" i="0">
                <a:latin typeface="Inter" panose="020B0502030000000004" pitchFamily="34" charset="0"/>
              </a:defRPr>
            </a:lvl1pPr>
          </a:lstStyle>
          <a:p>
            <a:fld id="{1D8BD707-D9CF-40AE-B4C6-C98DA3205C09}" type="datetimeFigureOut">
              <a:rPr lang="en-US" smtClean="0"/>
              <a:pPr/>
              <a:t>4/18/25</a:t>
            </a:fld>
            <a:endParaRPr lang="en-US"/>
          </a:p>
        </p:txBody>
      </p:sp>
      <p:sp>
        <p:nvSpPr>
          <p:cNvPr id="3" name="Footer Placeholder 2"/>
          <p:cNvSpPr>
            <a:spLocks noGrp="1"/>
          </p:cNvSpPr>
          <p:nvPr>
            <p:ph type="ftr" sz="quarter" idx="11"/>
          </p:nvPr>
        </p:nvSpPr>
        <p:spPr/>
        <p:txBody>
          <a:bodyPr/>
          <a:lstStyle>
            <a:lvl1pPr>
              <a:defRPr b="1" i="0">
                <a:latin typeface="Inter" panose="020B0502030000000004" pitchFamily="34" charset="0"/>
              </a:defRPr>
            </a:lvl1pPr>
          </a:lstStyle>
          <a:p>
            <a:endParaRPr lang="en-US"/>
          </a:p>
        </p:txBody>
      </p:sp>
      <p:sp>
        <p:nvSpPr>
          <p:cNvPr id="4" name="Slide Number Placeholder 3"/>
          <p:cNvSpPr>
            <a:spLocks noGrp="1"/>
          </p:cNvSpPr>
          <p:nvPr>
            <p:ph type="sldNum" sz="quarter" idx="12"/>
          </p:nvPr>
        </p:nvSpPr>
        <p:spPr/>
        <p:txBody>
          <a:bodyPr/>
          <a:lstStyle>
            <a:lvl1pPr>
              <a:defRPr b="1" i="0">
                <a:latin typeface="Inter" panose="020B0502030000000004" pitchFamily="34" charset="0"/>
              </a:defRPr>
            </a:lvl1p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i="0">
                <a:latin typeface="Inter" panose="020B0502030000000004" pitchFamily="34" charset="0"/>
              </a:defRPr>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b="1" i="0">
                <a:latin typeface="Inter" panose="020B0502030000000004" pitchFamily="34" charset="0"/>
              </a:defRPr>
            </a:lvl1pPr>
            <a:lvl2pPr>
              <a:defRPr sz="2800" b="1" i="0">
                <a:latin typeface="Inter" panose="020B0502030000000004" pitchFamily="34" charset="0"/>
              </a:defRPr>
            </a:lvl2pPr>
            <a:lvl3pPr>
              <a:defRPr sz="2400" b="1" i="0">
                <a:latin typeface="Inter" panose="020B0502030000000004" pitchFamily="34" charset="0"/>
              </a:defRPr>
            </a:lvl3pPr>
            <a:lvl4pPr>
              <a:defRPr sz="2000" b="1" i="0">
                <a:latin typeface="Inter" panose="020B0502030000000004" pitchFamily="34" charset="0"/>
              </a:defRPr>
            </a:lvl4pPr>
            <a:lvl5pPr>
              <a:defRPr sz="2000" b="1" i="0">
                <a:latin typeface="Inter" panose="020B0502030000000004" pitchFamily="34" charset="0"/>
              </a:defRPr>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b="1" i="0">
                <a:latin typeface="Inter" panose="020B05020300000000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b="1" i="0">
                <a:latin typeface="Inter" panose="020B0502030000000004" pitchFamily="34" charset="0"/>
              </a:defRPr>
            </a:lvl1pPr>
          </a:lstStyle>
          <a:p>
            <a:fld id="{1D8BD707-D9CF-40AE-B4C6-C98DA3205C09}" type="datetimeFigureOut">
              <a:rPr lang="en-US" smtClean="0"/>
              <a:pPr/>
              <a:t>4/18/25</a:t>
            </a:fld>
            <a:endParaRPr lang="en-US"/>
          </a:p>
        </p:txBody>
      </p:sp>
      <p:sp>
        <p:nvSpPr>
          <p:cNvPr id="6" name="Footer Placeholder 5"/>
          <p:cNvSpPr>
            <a:spLocks noGrp="1"/>
          </p:cNvSpPr>
          <p:nvPr>
            <p:ph type="ftr" sz="quarter" idx="11"/>
          </p:nvPr>
        </p:nvSpPr>
        <p:spPr/>
        <p:txBody>
          <a:bodyPr/>
          <a:lstStyle>
            <a:lvl1pPr>
              <a:defRPr b="1" i="0">
                <a:latin typeface="Inter" panose="020B0502030000000004" pitchFamily="34" charset="0"/>
              </a:defRPr>
            </a:lvl1pPr>
          </a:lstStyle>
          <a:p>
            <a:endParaRPr lang="en-US"/>
          </a:p>
        </p:txBody>
      </p:sp>
      <p:sp>
        <p:nvSpPr>
          <p:cNvPr id="7" name="Slide Number Placeholder 6"/>
          <p:cNvSpPr>
            <a:spLocks noGrp="1"/>
          </p:cNvSpPr>
          <p:nvPr>
            <p:ph type="sldNum" sz="quarter" idx="12"/>
          </p:nvPr>
        </p:nvSpPr>
        <p:spPr/>
        <p:txBody>
          <a:bodyPr/>
          <a:lstStyle>
            <a:lvl1pPr>
              <a:defRPr b="1" i="0">
                <a:latin typeface="Inter" panose="020B0502030000000004" pitchFamily="34" charset="0"/>
              </a:defRPr>
            </a:lvl1p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b="1" i="0">
                <a:solidFill>
                  <a:schemeClr val="tx1">
                    <a:tint val="75000"/>
                  </a:schemeClr>
                </a:solidFill>
                <a:latin typeface="Inter" panose="020B0502030000000004" pitchFamily="34" charset="0"/>
              </a:defRPr>
            </a:lvl1pPr>
          </a:lstStyle>
          <a:p>
            <a:fld id="{1D8BD707-D9CF-40AE-B4C6-C98DA3205C09}" type="datetimeFigureOut">
              <a:rPr lang="en-US" smtClean="0"/>
              <a:pPr/>
              <a:t>4/18/25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b="1" i="0">
                <a:solidFill>
                  <a:schemeClr val="tx1">
                    <a:tint val="75000"/>
                  </a:schemeClr>
                </a:solidFill>
                <a:latin typeface="Inter" panose="020B0502030000000004" pitchFamily="34" charset="0"/>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b="1" i="0">
                <a:solidFill>
                  <a:schemeClr val="tx1">
                    <a:tint val="75000"/>
                  </a:schemeClr>
                </a:solidFill>
                <a:latin typeface="Inter" panose="020B0502030000000004" pitchFamily="34" charset="0"/>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1" r:id="rId13"/>
  </p:sldLayoutIdLst>
  <p:txStyles>
    <p:titleStyle>
      <a:lvl1pPr algn="ctr" defTabSz="914400" rtl="0" eaLnBrk="1" latinLnBrk="0" hangingPunct="1">
        <a:spcBef>
          <a:spcPct val="0"/>
        </a:spcBef>
        <a:buNone/>
        <a:defRPr sz="4400" b="1" i="0" kern="1200">
          <a:solidFill>
            <a:schemeClr val="tx1"/>
          </a:solidFill>
          <a:latin typeface="Inter" panose="020B0502030000000004" pitchFamily="34" charset="0"/>
          <a:ea typeface="+mj-ea"/>
          <a:cs typeface="+mj-cs"/>
        </a:defRPr>
      </a:lvl1pPr>
    </p:titleStyle>
    <p:bodyStyle>
      <a:lvl1pPr marL="342900" indent="-342900" algn="l" defTabSz="914400" rtl="0" eaLnBrk="1" latinLnBrk="0" hangingPunct="1">
        <a:spcBef>
          <a:spcPct val="20000"/>
        </a:spcBef>
        <a:buFont typeface="Arial" pitchFamily="34" charset="0"/>
        <a:buChar char="•"/>
        <a:defRPr sz="3200" b="1" i="0" kern="1200">
          <a:solidFill>
            <a:schemeClr val="tx1"/>
          </a:solidFill>
          <a:latin typeface="Inter" panose="020B0502030000000004" pitchFamily="34" charset="0"/>
          <a:ea typeface="+mn-ea"/>
          <a:cs typeface="+mn-cs"/>
        </a:defRPr>
      </a:lvl1pPr>
      <a:lvl2pPr marL="742950" indent="-285750" algn="l" defTabSz="914400" rtl="0" eaLnBrk="1" latinLnBrk="0" hangingPunct="1">
        <a:spcBef>
          <a:spcPct val="20000"/>
        </a:spcBef>
        <a:buFont typeface="Arial" pitchFamily="34" charset="0"/>
        <a:buChar char="–"/>
        <a:defRPr sz="2800" b="1" i="0" kern="1200">
          <a:solidFill>
            <a:schemeClr val="tx1"/>
          </a:solidFill>
          <a:latin typeface="Inter" panose="020B0502030000000004" pitchFamily="34" charset="0"/>
          <a:ea typeface="+mn-ea"/>
          <a:cs typeface="+mn-cs"/>
        </a:defRPr>
      </a:lvl2pPr>
      <a:lvl3pPr marL="1143000" indent="-228600" algn="l" defTabSz="914400" rtl="0" eaLnBrk="1" latinLnBrk="0" hangingPunct="1">
        <a:spcBef>
          <a:spcPct val="20000"/>
        </a:spcBef>
        <a:buFont typeface="Arial" pitchFamily="34" charset="0"/>
        <a:buChar char="•"/>
        <a:defRPr sz="2400" b="1" i="0" kern="1200">
          <a:solidFill>
            <a:schemeClr val="tx1"/>
          </a:solidFill>
          <a:latin typeface="Inter" panose="020B0502030000000004" pitchFamily="34" charset="0"/>
          <a:ea typeface="+mn-ea"/>
          <a:cs typeface="+mn-cs"/>
        </a:defRPr>
      </a:lvl3pPr>
      <a:lvl4pPr marL="1600200" indent="-228600" algn="l" defTabSz="914400" rtl="0" eaLnBrk="1" latinLnBrk="0" hangingPunct="1">
        <a:spcBef>
          <a:spcPct val="20000"/>
        </a:spcBef>
        <a:buFont typeface="Arial" pitchFamily="34" charset="0"/>
        <a:buChar char="–"/>
        <a:defRPr sz="2000" b="1" i="0" kern="1200">
          <a:solidFill>
            <a:schemeClr val="tx1"/>
          </a:solidFill>
          <a:latin typeface="Inter" panose="020B0502030000000004" pitchFamily="34" charset="0"/>
          <a:ea typeface="+mn-ea"/>
          <a:cs typeface="+mn-cs"/>
        </a:defRPr>
      </a:lvl4pPr>
      <a:lvl5pPr marL="2057400" indent="-228600" algn="l" defTabSz="914400" rtl="0" eaLnBrk="1" latinLnBrk="0" hangingPunct="1">
        <a:spcBef>
          <a:spcPct val="20000"/>
        </a:spcBef>
        <a:buFont typeface="Arial" pitchFamily="34" charset="0"/>
        <a:buChar char="»"/>
        <a:defRPr sz="2000" b="1" i="0" kern="1200">
          <a:solidFill>
            <a:schemeClr val="tx1"/>
          </a:solidFill>
          <a:latin typeface="Inter" panose="020B05020300000000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ivanti.com/TechAtWork"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emf"/></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1.xml"/><Relationship Id="rId1" Type="http://schemas.openxmlformats.org/officeDocument/2006/relationships/slideLayout" Target="../slideLayouts/slideLayout13.xml"/><Relationship Id="rId4" Type="http://schemas.openxmlformats.org/officeDocument/2006/relationships/hyperlink" Target="http://www.ivanti.com/research"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13.xml"/><Relationship Id="rId6" Type="http://schemas.openxmlformats.org/officeDocument/2006/relationships/image" Target="../media/image12.emf"/><Relationship Id="rId5" Type="http://schemas.openxmlformats.org/officeDocument/2006/relationships/image" Target="../media/image11.emf"/><Relationship Id="rId4" Type="http://schemas.openxmlformats.org/officeDocument/2006/relationships/image" Target="../media/image10.emf"/></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9.svg"/><Relationship Id="rId2" Type="http://schemas.openxmlformats.org/officeDocument/2006/relationships/notesSlide" Target="../notesSlides/notesSlide9.xml"/><Relationship Id="rId1" Type="http://schemas.openxmlformats.org/officeDocument/2006/relationships/slideLayout" Target="../slideLayouts/slideLayout13.xml"/><Relationship Id="rId6" Type="http://schemas.openxmlformats.org/officeDocument/2006/relationships/image" Target="../media/image18.png"/><Relationship Id="rId5" Type="http://schemas.openxmlformats.org/officeDocument/2006/relationships/image" Target="../media/image17.svg"/><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TextBox 7"/>
          <p:cNvSpPr txBox="1"/>
          <p:nvPr/>
        </p:nvSpPr>
        <p:spPr>
          <a:xfrm>
            <a:off x="874378" y="9294140"/>
            <a:ext cx="11464859" cy="445122"/>
          </a:xfrm>
          <a:prstGeom prst="rect">
            <a:avLst/>
          </a:prstGeom>
        </p:spPr>
        <p:txBody>
          <a:bodyPr wrap="square" lIns="0" tIns="0" rIns="0" bIns="0" rtlCol="0" anchor="ctr">
            <a:spAutoFit/>
          </a:bodyPr>
          <a:lstStyle/>
          <a:p>
            <a:pPr>
              <a:lnSpc>
                <a:spcPts val="3919"/>
              </a:lnSpc>
              <a:spcBef>
                <a:spcPct val="0"/>
              </a:spcBef>
            </a:pPr>
            <a:r>
              <a:rPr lang="en-US" sz="2400">
                <a:solidFill>
                  <a:srgbClr val="FFFFFF"/>
                </a:solidFill>
                <a:latin typeface="Arial" panose="020B0604020202020204" pitchFamily="34" charset="0"/>
                <a:ea typeface="Inter Medium" panose="020B0502030000000004" pitchFamily="34" charset="0"/>
                <a:cs typeface="Arial" panose="020B0604020202020204" pitchFamily="34" charset="0"/>
              </a:rPr>
              <a:t>Read the full report and download all charts at </a:t>
            </a:r>
            <a:r>
              <a:rPr lang="en-US" sz="2400">
                <a:solidFill>
                  <a:schemeClr val="bg1"/>
                </a:solidFill>
                <a:latin typeface="Arial" panose="020B0604020202020204" pitchFamily="34" charset="0"/>
                <a:ea typeface="Inter Medium" panose="020B0502030000000004" pitchFamily="34" charset="0"/>
                <a:cs typeface="Arial" panose="020B0604020202020204" pitchFamily="34" charset="0"/>
                <a:hlinkClick r:id="rId3">
                  <a:extLst>
                    <a:ext uri="{A12FA001-AC4F-418D-AE19-62706E023703}">
                      <ahyp:hlinkClr xmlns:ahyp="http://schemas.microsoft.com/office/drawing/2018/hyperlinkcolor" val="tx"/>
                    </a:ext>
                  </a:extLst>
                </a:hlinkClick>
              </a:rPr>
              <a:t>ivanti.com/</a:t>
            </a:r>
            <a:r>
              <a:rPr lang="en-US" sz="2400" err="1">
                <a:solidFill>
                  <a:schemeClr val="bg1"/>
                </a:solidFill>
                <a:latin typeface="Arial" panose="020B0604020202020204" pitchFamily="34" charset="0"/>
                <a:ea typeface="Inter Medium" panose="020B0502030000000004" pitchFamily="34" charset="0"/>
                <a:cs typeface="Arial" panose="020B0604020202020204" pitchFamily="34" charset="0"/>
                <a:hlinkClick r:id="rId3">
                  <a:extLst>
                    <a:ext uri="{A12FA001-AC4F-418D-AE19-62706E023703}">
                      <ahyp:hlinkClr xmlns:ahyp="http://schemas.microsoft.com/office/drawing/2018/hyperlinkcolor" val="tx"/>
                    </a:ext>
                  </a:extLst>
                </a:hlinkClick>
              </a:rPr>
              <a:t>TechAtWork</a:t>
            </a:r>
            <a:endParaRPr lang="en-US" sz="2400" u="sng">
              <a:solidFill>
                <a:schemeClr val="bg1"/>
              </a:solidFill>
              <a:latin typeface="Arial" panose="020B0604020202020204" pitchFamily="34" charset="0"/>
              <a:ea typeface="Inter Medium" panose="020B0502030000000004" pitchFamily="34" charset="0"/>
              <a:cs typeface="Arial" panose="020B0604020202020204" pitchFamily="34" charset="0"/>
            </a:endParaRPr>
          </a:p>
        </p:txBody>
      </p:sp>
      <p:sp>
        <p:nvSpPr>
          <p:cNvPr id="8" name="Rectangle 7">
            <a:extLst>
              <a:ext uri="{FF2B5EF4-FFF2-40B4-BE49-F238E27FC236}">
                <a16:creationId xmlns:a16="http://schemas.microsoft.com/office/drawing/2014/main" id="{165E5CAD-E61E-45D2-27C6-16DD64CC80ED}"/>
              </a:ext>
            </a:extLst>
          </p:cNvPr>
          <p:cNvSpPr/>
          <p:nvPr/>
        </p:nvSpPr>
        <p:spPr>
          <a:xfrm>
            <a:off x="8805929" y="8822028"/>
            <a:ext cx="4962292" cy="52968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66DFE11E-DB64-F3CA-ED6C-0BBE42569CC9}"/>
              </a:ext>
            </a:extLst>
          </p:cNvPr>
          <p:cNvSpPr txBox="1"/>
          <p:nvPr/>
        </p:nvSpPr>
        <p:spPr>
          <a:xfrm>
            <a:off x="797116" y="5973880"/>
            <a:ext cx="11192150" cy="1785104"/>
          </a:xfrm>
          <a:prstGeom prst="rect">
            <a:avLst/>
          </a:prstGeom>
          <a:noFill/>
        </p:spPr>
        <p:txBody>
          <a:bodyPr wrap="square" lIns="91440" tIns="45720" rIns="91440" bIns="45720" rtlCol="0" anchor="t">
            <a:spAutoFit/>
          </a:bodyPr>
          <a:lstStyle/>
          <a:p>
            <a:r>
              <a:rPr lang="en-US" sz="5500">
                <a:solidFill>
                  <a:schemeClr val="bg1"/>
                </a:solidFill>
                <a:latin typeface="Arial"/>
                <a:ea typeface="Calibri"/>
                <a:cs typeface="Calibri"/>
              </a:rPr>
              <a:t>Executive Summary and </a:t>
            </a:r>
            <a:br>
              <a:rPr lang="en-US" sz="5500">
                <a:solidFill>
                  <a:schemeClr val="bg1"/>
                </a:solidFill>
                <a:latin typeface="Arial"/>
                <a:ea typeface="Calibri"/>
                <a:cs typeface="Calibri"/>
              </a:rPr>
            </a:br>
            <a:r>
              <a:rPr lang="en-US" sz="5500">
                <a:solidFill>
                  <a:schemeClr val="bg1"/>
                </a:solidFill>
                <a:latin typeface="Arial"/>
                <a:ea typeface="Calibri"/>
                <a:cs typeface="Calibri"/>
              </a:rPr>
              <a:t>Key Findings</a:t>
            </a:r>
          </a:p>
        </p:txBody>
      </p:sp>
      <p:pic>
        <p:nvPicPr>
          <p:cNvPr id="4" name="Picture 3">
            <a:extLst>
              <a:ext uri="{FF2B5EF4-FFF2-40B4-BE49-F238E27FC236}">
                <a16:creationId xmlns:a16="http://schemas.microsoft.com/office/drawing/2014/main" id="{10D88664-4EF6-096E-E817-3A114E99E432}"/>
              </a:ext>
            </a:extLst>
          </p:cNvPr>
          <p:cNvPicPr>
            <a:picLocks noChangeAspect="1"/>
          </p:cNvPicPr>
          <p:nvPr/>
        </p:nvPicPr>
        <p:blipFill>
          <a:blip r:embed="rId4"/>
          <a:stretch>
            <a:fillRect/>
          </a:stretch>
        </p:blipFill>
        <p:spPr>
          <a:xfrm>
            <a:off x="15323126" y="8911151"/>
            <a:ext cx="2368585" cy="847582"/>
          </a:xfrm>
          <a:prstGeom prst="rect">
            <a:avLst/>
          </a:prstGeom>
        </p:spPr>
      </p:pic>
      <p:grpSp>
        <p:nvGrpSpPr>
          <p:cNvPr id="5" name="Group 4">
            <a:extLst>
              <a:ext uri="{FF2B5EF4-FFF2-40B4-BE49-F238E27FC236}">
                <a16:creationId xmlns:a16="http://schemas.microsoft.com/office/drawing/2014/main" id="{B854957B-01CC-DD48-D882-49343E000614}"/>
              </a:ext>
            </a:extLst>
          </p:cNvPr>
          <p:cNvGrpSpPr/>
          <p:nvPr/>
        </p:nvGrpSpPr>
        <p:grpSpPr>
          <a:xfrm>
            <a:off x="731800" y="1393766"/>
            <a:ext cx="13995091" cy="4580114"/>
            <a:chOff x="694478" y="123382"/>
            <a:chExt cx="13995091" cy="4580114"/>
          </a:xfrm>
        </p:grpSpPr>
        <p:sp>
          <p:nvSpPr>
            <p:cNvPr id="9" name="TextBox 8">
              <a:extLst>
                <a:ext uri="{FF2B5EF4-FFF2-40B4-BE49-F238E27FC236}">
                  <a16:creationId xmlns:a16="http://schemas.microsoft.com/office/drawing/2014/main" id="{07CEB03F-FAA4-8FB3-C3DB-8BA039F446EC}"/>
                </a:ext>
              </a:extLst>
            </p:cNvPr>
            <p:cNvSpPr txBox="1"/>
            <p:nvPr/>
          </p:nvSpPr>
          <p:spPr>
            <a:xfrm>
              <a:off x="694478" y="1276917"/>
              <a:ext cx="12011205" cy="3426579"/>
            </a:xfrm>
            <a:prstGeom prst="rect">
              <a:avLst/>
            </a:prstGeom>
            <a:noFill/>
          </p:spPr>
          <p:txBody>
            <a:bodyPr wrap="square" lIns="91440" tIns="45720" rIns="91440" bIns="45720" rtlCol="0" anchor="t">
              <a:spAutoFit/>
            </a:bodyPr>
            <a:lstStyle/>
            <a:p>
              <a:pPr>
                <a:lnSpc>
                  <a:spcPts val="13000"/>
                </a:lnSpc>
              </a:pPr>
              <a:r>
                <a:rPr lang="en-US" sz="13000" b="1">
                  <a:solidFill>
                    <a:schemeClr val="bg1"/>
                  </a:solidFill>
                  <a:latin typeface="Arial"/>
                  <a:cs typeface="Arial"/>
                </a:rPr>
                <a:t>Reshaping Flexible work</a:t>
              </a:r>
            </a:p>
          </p:txBody>
        </p:sp>
        <p:sp>
          <p:nvSpPr>
            <p:cNvPr id="2" name="TextBox 1">
              <a:extLst>
                <a:ext uri="{FF2B5EF4-FFF2-40B4-BE49-F238E27FC236}">
                  <a16:creationId xmlns:a16="http://schemas.microsoft.com/office/drawing/2014/main" id="{AAA25694-E0AE-5D8C-7819-F9855E312A04}"/>
                </a:ext>
              </a:extLst>
            </p:cNvPr>
            <p:cNvSpPr txBox="1"/>
            <p:nvPr/>
          </p:nvSpPr>
          <p:spPr>
            <a:xfrm>
              <a:off x="804398" y="123382"/>
              <a:ext cx="13885171" cy="784830"/>
            </a:xfrm>
            <a:prstGeom prst="rect">
              <a:avLst/>
            </a:prstGeom>
            <a:noFill/>
          </p:spPr>
          <p:txBody>
            <a:bodyPr wrap="square" lIns="91440" tIns="45720" rIns="91440" bIns="45720" rtlCol="0" anchor="t">
              <a:spAutoFit/>
            </a:bodyPr>
            <a:lstStyle/>
            <a:p>
              <a:r>
                <a:rPr lang="en-US" sz="4500">
                  <a:solidFill>
                    <a:schemeClr val="bg1"/>
                  </a:solidFill>
                  <a:latin typeface="Arial"/>
                  <a:ea typeface="Calibri"/>
                  <a:cs typeface="Calibri"/>
                </a:rPr>
                <a:t>2025 Technology at Work Report</a:t>
              </a: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1"/>
          <p:cNvSpPr txBox="1"/>
          <p:nvPr/>
        </p:nvSpPr>
        <p:spPr>
          <a:xfrm>
            <a:off x="7279341" y="1179788"/>
            <a:ext cx="9979959" cy="7325082"/>
          </a:xfrm>
          <a:prstGeom prst="rect">
            <a:avLst/>
          </a:prstGeom>
        </p:spPr>
        <p:txBody>
          <a:bodyPr wrap="square" lIns="0" tIns="0" rIns="0" bIns="0" rtlCol="0" anchor="t">
            <a:spAutoFit/>
          </a:bodyPr>
          <a:lstStyle/>
          <a:p>
            <a:pPr marL="751205" lvl="1" indent="-514350">
              <a:buFont typeface="+mj-lt"/>
              <a:buAutoNum type="arabicPeriod"/>
            </a:pPr>
            <a:r>
              <a:rPr lang="en-US" sz="2800">
                <a:solidFill>
                  <a:srgbClr val="FFFFFF"/>
                </a:solidFill>
                <a:latin typeface="Arial"/>
                <a:cs typeface="Arial"/>
              </a:rPr>
              <a:t>How do we define and measure efficiency and productivity for employees both inside and outside of the office?​</a:t>
            </a:r>
          </a:p>
          <a:p>
            <a:pPr marL="751205" lvl="1" indent="-514350">
              <a:buFont typeface="+mj-lt"/>
              <a:buAutoNum type="arabicPeriod"/>
            </a:pPr>
            <a:endParaRPr lang="en-US" sz="2800">
              <a:solidFill>
                <a:srgbClr val="FFFFFF"/>
              </a:solidFill>
              <a:latin typeface="Arial"/>
              <a:cs typeface="Arial"/>
            </a:endParaRPr>
          </a:p>
          <a:p>
            <a:pPr marL="751205" lvl="1" indent="-514350">
              <a:buFont typeface="+mj-lt"/>
              <a:buAutoNum type="arabicPeriod"/>
            </a:pPr>
            <a:r>
              <a:rPr lang="en-US" sz="2800">
                <a:solidFill>
                  <a:srgbClr val="FFFFFF"/>
                </a:solidFill>
                <a:latin typeface="Arial"/>
                <a:cs typeface="Arial"/>
              </a:rPr>
              <a:t>What changes do we need to make to our tech infrastructure to improve digital experiences and collaboration for employees working virtually?​</a:t>
            </a:r>
          </a:p>
          <a:p>
            <a:pPr marL="751205" lvl="1" indent="-514350">
              <a:buFont typeface="+mj-lt"/>
              <a:buAutoNum type="arabicPeriod"/>
            </a:pPr>
            <a:endParaRPr lang="en-US" sz="2800">
              <a:solidFill>
                <a:srgbClr val="FFFFFF"/>
              </a:solidFill>
              <a:latin typeface="Arial"/>
              <a:cs typeface="Arial"/>
            </a:endParaRPr>
          </a:p>
          <a:p>
            <a:pPr marL="751205" lvl="1" indent="-514350">
              <a:buFont typeface="+mj-lt"/>
              <a:buAutoNum type="arabicPeriod"/>
            </a:pPr>
            <a:r>
              <a:rPr lang="en-US" sz="2800">
                <a:solidFill>
                  <a:srgbClr val="FFFFFF"/>
                </a:solidFill>
                <a:latin typeface="Arial"/>
                <a:cs typeface="Arial"/>
              </a:rPr>
              <a:t>How can IT leaders and other executive leadership ensure better visibility and alignment on IT investments? ​</a:t>
            </a:r>
          </a:p>
          <a:p>
            <a:pPr marL="751205" lvl="1" indent="-514350">
              <a:buFont typeface="+mj-lt"/>
              <a:buAutoNum type="arabicPeriod"/>
            </a:pPr>
            <a:endParaRPr lang="en-US" sz="2800">
              <a:solidFill>
                <a:srgbClr val="FFFFFF"/>
              </a:solidFill>
              <a:latin typeface="Arial"/>
              <a:cs typeface="Arial"/>
            </a:endParaRPr>
          </a:p>
          <a:p>
            <a:pPr marL="751205" lvl="1" indent="-514350">
              <a:buFont typeface="+mj-lt"/>
              <a:buAutoNum type="arabicPeriod"/>
            </a:pPr>
            <a:r>
              <a:rPr lang="en-US" sz="2800">
                <a:solidFill>
                  <a:srgbClr val="FFFFFF"/>
                </a:solidFill>
                <a:latin typeface="Arial"/>
                <a:cs typeface="Arial"/>
              </a:rPr>
              <a:t>How are we prioritizing how the organization balances innovation and technology investments with managing our levels of tech debt?​</a:t>
            </a:r>
          </a:p>
          <a:p>
            <a:pPr marL="751205" lvl="1" indent="-514350">
              <a:buFont typeface="+mj-lt"/>
              <a:buAutoNum type="arabicPeriod"/>
            </a:pPr>
            <a:endParaRPr lang="en-US" sz="2800">
              <a:solidFill>
                <a:srgbClr val="FFFFFF"/>
              </a:solidFill>
              <a:latin typeface="Arial"/>
              <a:cs typeface="Arial"/>
            </a:endParaRPr>
          </a:p>
          <a:p>
            <a:pPr marL="751205" lvl="1" indent="-514350">
              <a:buFont typeface="+mj-lt"/>
              <a:buAutoNum type="arabicPeriod"/>
            </a:pPr>
            <a:r>
              <a:rPr lang="en-US" sz="2800">
                <a:solidFill>
                  <a:srgbClr val="FFFFFF"/>
                </a:solidFill>
                <a:latin typeface="Arial"/>
                <a:cs typeface="Arial"/>
              </a:rPr>
              <a:t>What is our plan for equipping employees with the skills they need to leverage AI investments in a way that supports overall business objectives?</a:t>
            </a:r>
          </a:p>
        </p:txBody>
      </p:sp>
      <p:sp>
        <p:nvSpPr>
          <p:cNvPr id="11" name="TextBox 20">
            <a:extLst>
              <a:ext uri="{FF2B5EF4-FFF2-40B4-BE49-F238E27FC236}">
                <a16:creationId xmlns:a16="http://schemas.microsoft.com/office/drawing/2014/main" id="{DD29FC4A-9AE1-C058-5091-FB9B74FB2322}"/>
              </a:ext>
            </a:extLst>
          </p:cNvPr>
          <p:cNvSpPr txBox="1"/>
          <p:nvPr/>
        </p:nvSpPr>
        <p:spPr>
          <a:xfrm>
            <a:off x="1028700" y="1085850"/>
            <a:ext cx="5150427" cy="736420"/>
          </a:xfrm>
          <a:prstGeom prst="rect">
            <a:avLst/>
          </a:prstGeom>
        </p:spPr>
        <p:txBody>
          <a:bodyPr wrap="square" lIns="0" tIns="0" rIns="0" bIns="0" rtlCol="0" anchor="t">
            <a:spAutoFit/>
          </a:bodyPr>
          <a:lstStyle/>
          <a:p>
            <a:pPr>
              <a:lnSpc>
                <a:spcPts val="6160"/>
              </a:lnSpc>
              <a:spcBef>
                <a:spcPct val="0"/>
              </a:spcBef>
            </a:pPr>
            <a:r>
              <a:rPr lang="en-US" sz="4800" b="1" spc="-168">
                <a:solidFill>
                  <a:srgbClr val="FFFFFF"/>
                </a:solidFill>
                <a:latin typeface="Arial"/>
                <a:ea typeface="Inter"/>
                <a:cs typeface="Arial"/>
              </a:rPr>
              <a:t>Discussion Guide</a:t>
            </a:r>
          </a:p>
        </p:txBody>
      </p:sp>
      <p:sp>
        <p:nvSpPr>
          <p:cNvPr id="7" name="TextBox 6">
            <a:extLst>
              <a:ext uri="{FF2B5EF4-FFF2-40B4-BE49-F238E27FC236}">
                <a16:creationId xmlns:a16="http://schemas.microsoft.com/office/drawing/2014/main" id="{2E57FF18-369B-BC8A-4A87-13F6517825D2}"/>
              </a:ext>
            </a:extLst>
          </p:cNvPr>
          <p:cNvSpPr txBox="1"/>
          <p:nvPr/>
        </p:nvSpPr>
        <p:spPr>
          <a:xfrm>
            <a:off x="1022675" y="2154898"/>
            <a:ext cx="5296481" cy="2462213"/>
          </a:xfrm>
          <a:prstGeom prst="rect">
            <a:avLst/>
          </a:prstGeom>
        </p:spPr>
        <p:txBody>
          <a:bodyPr wrap="square" lIns="0" tIns="0" rIns="0" bIns="0" rtlCol="0" anchor="t">
            <a:spAutoFit/>
          </a:bodyPr>
          <a:lstStyle/>
          <a:p>
            <a:r>
              <a:rPr lang="en-US" sz="3200">
                <a:solidFill>
                  <a:srgbClr val="FFFFFF"/>
                </a:solidFill>
                <a:latin typeface="Arial"/>
                <a:ea typeface="Inter" panose="020B0502030000000004" pitchFamily="34" charset="0"/>
                <a:cs typeface="Arial"/>
              </a:rPr>
              <a:t>Questions to assess how your technology drives optimization and engagement in the workforce.</a:t>
            </a:r>
          </a:p>
        </p:txBody>
      </p:sp>
    </p:spTree>
    <p:extLst>
      <p:ext uri="{BB962C8B-B14F-4D97-AF65-F5344CB8AC3E}">
        <p14:creationId xmlns:p14="http://schemas.microsoft.com/office/powerpoint/2010/main" val="18940501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BB4E0D-231C-6BDE-7AC8-B6E47371649F}"/>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E11EE238-3B87-4BFC-BD5D-CFFF6C229D9E}"/>
              </a:ext>
            </a:extLst>
          </p:cNvPr>
          <p:cNvPicPr>
            <a:picLocks noChangeAspect="1"/>
          </p:cNvPicPr>
          <p:nvPr/>
        </p:nvPicPr>
        <p:blipFill>
          <a:blip r:embed="rId3">
            <a:extLst>
              <a:ext uri="{28A0092B-C50C-407E-A947-70E740481C1C}">
                <a14:useLocalDpi xmlns:a14="http://schemas.microsoft.com/office/drawing/2010/main" val="0"/>
              </a:ext>
            </a:extLst>
          </a:blip>
          <a:srcRect l="60789" t="3120" r="13094" b="12101"/>
          <a:stretch/>
        </p:blipFill>
        <p:spPr>
          <a:xfrm flipH="1">
            <a:off x="-16330" y="-9600"/>
            <a:ext cx="5733011" cy="10312929"/>
          </a:xfrm>
          <a:prstGeom prst="rect">
            <a:avLst/>
          </a:prstGeom>
        </p:spPr>
      </p:pic>
      <p:sp>
        <p:nvSpPr>
          <p:cNvPr id="3" name="Text Placeholder 2">
            <a:extLst>
              <a:ext uri="{FF2B5EF4-FFF2-40B4-BE49-F238E27FC236}">
                <a16:creationId xmlns:a16="http://schemas.microsoft.com/office/drawing/2014/main" id="{63AB2A81-EB2E-94FA-B382-8553AB501FFE}"/>
              </a:ext>
            </a:extLst>
          </p:cNvPr>
          <p:cNvSpPr>
            <a:spLocks noGrp="1"/>
          </p:cNvSpPr>
          <p:nvPr>
            <p:ph type="body" sz="quarter" idx="4294967295"/>
          </p:nvPr>
        </p:nvSpPr>
        <p:spPr>
          <a:xfrm>
            <a:off x="6813334" y="0"/>
            <a:ext cx="10640247" cy="10312930"/>
          </a:xfrm>
          <a:prstGeom prst="rect">
            <a:avLst/>
          </a:prstGeom>
        </p:spPr>
        <p:txBody>
          <a:bodyPr anchor="ctr">
            <a:noAutofit/>
          </a:bodyPr>
          <a:lstStyle/>
          <a:p>
            <a:pPr marL="0" indent="0">
              <a:buNone/>
            </a:pPr>
            <a:r>
              <a:rPr lang="en-US" sz="2400" b="0" i="0" u="none" strike="noStrike">
                <a:solidFill>
                  <a:srgbClr val="000000"/>
                </a:solidFill>
                <a:effectLst/>
                <a:latin typeface="Arial"/>
                <a:cs typeface="Arial"/>
              </a:rPr>
              <a:t>Ivanti surveyed over 6,000 office workers and 1,200 IT and cybersecurity professionals in February 2025 to explore the challenges and opportunities employers face as they empower employees to work flexibly and remotely. The research also explores how companies can deploy technology to safeguard productivity and maintain security while giving employees greater autonomy at work.​</a:t>
            </a:r>
          </a:p>
          <a:p>
            <a:pPr marL="0" indent="0">
              <a:buNone/>
            </a:pPr>
            <a:r>
              <a:rPr lang="en-US" sz="2400" b="0" i="0" u="none" strike="noStrike">
                <a:solidFill>
                  <a:srgbClr val="000000"/>
                </a:solidFill>
                <a:effectLst/>
                <a:latin typeface="Arial"/>
                <a:cs typeface="Arial"/>
              </a:rPr>
              <a:t>​</a:t>
            </a:r>
          </a:p>
          <a:p>
            <a:pPr marL="0" indent="0">
              <a:buNone/>
            </a:pPr>
            <a:r>
              <a:rPr lang="en-US" sz="2400" b="0" i="0" u="none" strike="noStrike">
                <a:solidFill>
                  <a:srgbClr val="000000"/>
                </a:solidFill>
                <a:effectLst/>
                <a:latin typeface="Arial"/>
                <a:cs typeface="Arial"/>
              </a:rPr>
              <a:t>This study was administered by Ravn Research, and panelists were recruited by MSI Advanced Customer Insights. Survey results are unweighted. Further details by country are available by request.​</a:t>
            </a:r>
          </a:p>
          <a:p>
            <a:pPr marL="0" indent="0">
              <a:buNone/>
            </a:pPr>
            <a:endParaRPr lang="en-US" sz="2400" b="0" i="0" u="none" strike="noStrike">
              <a:solidFill>
                <a:srgbClr val="000000"/>
              </a:solidFill>
              <a:effectLst/>
              <a:latin typeface="Arial"/>
              <a:cs typeface="Arial"/>
            </a:endParaRPr>
          </a:p>
          <a:p>
            <a:pPr marL="0" indent="0">
              <a:buNone/>
            </a:pPr>
            <a:r>
              <a:rPr lang="en-US" sz="2400" b="0" i="0" u="none" strike="noStrike">
                <a:solidFill>
                  <a:srgbClr val="000000"/>
                </a:solidFill>
                <a:effectLst/>
                <a:latin typeface="Arial"/>
                <a:cs typeface="Arial"/>
              </a:rPr>
              <a:t>For more Ivanti research on IT, security and the future of work, ​</a:t>
            </a:r>
          </a:p>
          <a:p>
            <a:pPr marL="0" indent="0">
              <a:buNone/>
            </a:pPr>
            <a:r>
              <a:rPr lang="en-US" sz="2400" b="0" i="0" u="none" strike="noStrike">
                <a:solidFill>
                  <a:srgbClr val="000000"/>
                </a:solidFill>
                <a:effectLst/>
                <a:latin typeface="Arial"/>
                <a:cs typeface="Arial"/>
              </a:rPr>
              <a:t>Visit </a:t>
            </a:r>
            <a:r>
              <a:rPr lang="en-US" sz="2400" b="0">
                <a:solidFill>
                  <a:srgbClr val="4E0389"/>
                </a:solidFill>
                <a:latin typeface="Arial" panose="020B0604020202020204" pitchFamily="34" charset="0"/>
                <a:ea typeface="Inter Light"/>
                <a:cs typeface="Arial" panose="020B0604020202020204" pitchFamily="34" charset="0"/>
                <a:hlinkClick r:id="rId4">
                  <a:extLst>
                    <a:ext uri="{A12FA001-AC4F-418D-AE19-62706E023703}">
                      <ahyp:hlinkClr xmlns:ahyp="http://schemas.microsoft.com/office/drawing/2018/hyperlinkcolor" val="tx"/>
                    </a:ext>
                  </a:extLst>
                </a:hlinkClick>
              </a:rPr>
              <a:t>ivanti.com/research</a:t>
            </a:r>
            <a:r>
              <a:rPr lang="en-US" sz="2400" b="0">
                <a:latin typeface="Arial" panose="020B0604020202020204" pitchFamily="34" charset="0"/>
                <a:ea typeface="Inter Light"/>
                <a:cs typeface="Arial" panose="020B0604020202020204" pitchFamily="34" charset="0"/>
              </a:rPr>
              <a:t>.</a:t>
            </a:r>
            <a:br>
              <a:rPr lang="en-US" sz="2400" b="0">
                <a:latin typeface="Arial" panose="020B0604020202020204" pitchFamily="34" charset="0"/>
                <a:cs typeface="Arial" panose="020B0604020202020204" pitchFamily="34" charset="0"/>
              </a:rPr>
            </a:br>
            <a:endParaRPr lang="en-US" sz="2800" b="0">
              <a:latin typeface="Arial" panose="020B0604020202020204" pitchFamily="34" charset="0"/>
              <a:ea typeface="Inter Light"/>
              <a:cs typeface="Arial" panose="020B0604020202020204" pitchFamily="34" charset="0"/>
            </a:endParaRPr>
          </a:p>
        </p:txBody>
      </p:sp>
      <p:sp>
        <p:nvSpPr>
          <p:cNvPr id="6" name="TextBox 5">
            <a:extLst>
              <a:ext uri="{FF2B5EF4-FFF2-40B4-BE49-F238E27FC236}">
                <a16:creationId xmlns:a16="http://schemas.microsoft.com/office/drawing/2014/main" id="{B66D8FE0-5CC5-0DB5-BFC0-456CA1F09DFC}"/>
              </a:ext>
            </a:extLst>
          </p:cNvPr>
          <p:cNvSpPr txBox="1"/>
          <p:nvPr/>
        </p:nvSpPr>
        <p:spPr>
          <a:xfrm>
            <a:off x="8200042" y="9514367"/>
            <a:ext cx="9309984" cy="323165"/>
          </a:xfrm>
          <a:prstGeom prst="rect">
            <a:avLst/>
          </a:prstGeom>
          <a:noFill/>
        </p:spPr>
        <p:txBody>
          <a:bodyPr wrap="square" lIns="137160" tIns="68580" rIns="137160" bIns="68580" rtlCol="0" anchor="b">
            <a:spAutoFit/>
          </a:bodyPr>
          <a:lstStyle/>
          <a:p>
            <a:pPr algn="r"/>
            <a:r>
              <a:rPr lang="en-US" sz="1200" i="1">
                <a:solidFill>
                  <a:schemeClr val="tx1">
                    <a:lumMod val="75000"/>
                    <a:lumOff val="25000"/>
                  </a:schemeClr>
                </a:solidFill>
                <a:latin typeface="Inter Italic"/>
                <a:cs typeface="Arial"/>
              </a:rPr>
              <a:t>Copyright © 2025, Ivanti. All rights reserved. Reshaping Flexible Work Report. 04/25 DH</a:t>
            </a:r>
            <a:endParaRPr lang="en-US" sz="1500" i="1">
              <a:solidFill>
                <a:schemeClr val="tx1">
                  <a:lumMod val="75000"/>
                  <a:lumOff val="25000"/>
                </a:schemeClr>
              </a:solidFill>
              <a:ea typeface="Calibri"/>
              <a:cs typeface="Calibri"/>
            </a:endParaRPr>
          </a:p>
        </p:txBody>
      </p:sp>
      <p:sp>
        <p:nvSpPr>
          <p:cNvPr id="2" name="Text Placeholder 1">
            <a:extLst>
              <a:ext uri="{FF2B5EF4-FFF2-40B4-BE49-F238E27FC236}">
                <a16:creationId xmlns:a16="http://schemas.microsoft.com/office/drawing/2014/main" id="{90149043-CECF-3CA3-8F81-BE78D52CD8C0}"/>
              </a:ext>
            </a:extLst>
          </p:cNvPr>
          <p:cNvSpPr>
            <a:spLocks noGrp="1"/>
          </p:cNvSpPr>
          <p:nvPr>
            <p:ph type="body" sz="quarter" idx="4294967295"/>
          </p:nvPr>
        </p:nvSpPr>
        <p:spPr>
          <a:xfrm>
            <a:off x="834419" y="4424248"/>
            <a:ext cx="4508546" cy="1464434"/>
          </a:xfrm>
          <a:prstGeom prst="rect">
            <a:avLst/>
          </a:prstGeom>
        </p:spPr>
        <p:txBody>
          <a:bodyPr anchor="ctr">
            <a:noAutofit/>
          </a:bodyPr>
          <a:lstStyle/>
          <a:p>
            <a:pPr marL="0" indent="0">
              <a:buNone/>
            </a:pPr>
            <a:r>
              <a:rPr lang="en-US" sz="6000">
                <a:solidFill>
                  <a:schemeClr val="bg1"/>
                </a:solidFill>
                <a:latin typeface="Arial" panose="020B0604020202020204" pitchFamily="34" charset="0"/>
                <a:ea typeface="Inter Semi Bold" panose="020B0502030000000004" pitchFamily="34" charset="0"/>
                <a:cs typeface="Arial" panose="020B0604020202020204" pitchFamily="34" charset="0"/>
              </a:rPr>
              <a:t>About the research</a:t>
            </a:r>
          </a:p>
        </p:txBody>
      </p:sp>
    </p:spTree>
    <p:extLst>
      <p:ext uri="{BB962C8B-B14F-4D97-AF65-F5344CB8AC3E}">
        <p14:creationId xmlns:p14="http://schemas.microsoft.com/office/powerpoint/2010/main" val="8407850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D02665-3678-8679-7397-5641CA2FA360}"/>
            </a:ext>
          </a:extLst>
        </p:cNvPr>
        <p:cNvGrpSpPr/>
        <p:nvPr/>
      </p:nvGrpSpPr>
      <p:grpSpPr>
        <a:xfrm>
          <a:off x="0" y="0"/>
          <a:ext cx="0" cy="0"/>
          <a:chOff x="0" y="0"/>
          <a:chExt cx="0" cy="0"/>
        </a:xfrm>
      </p:grpSpPr>
      <p:sp>
        <p:nvSpPr>
          <p:cNvPr id="11" name="Rectangle 10">
            <a:extLst>
              <a:ext uri="{FF2B5EF4-FFF2-40B4-BE49-F238E27FC236}">
                <a16:creationId xmlns:a16="http://schemas.microsoft.com/office/drawing/2014/main" id="{43C54198-B9F2-1FE1-5B06-A015E8EB04B7}"/>
              </a:ext>
            </a:extLst>
          </p:cNvPr>
          <p:cNvSpPr/>
          <p:nvPr/>
        </p:nvSpPr>
        <p:spPr>
          <a:xfrm>
            <a:off x="0" y="0"/>
            <a:ext cx="18288000" cy="2479964"/>
          </a:xfrm>
          <a:prstGeom prst="rect">
            <a:avLst/>
          </a:prstGeom>
          <a:solidFill>
            <a:srgbClr val="E92A3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14" name="Title 5">
            <a:extLst>
              <a:ext uri="{FF2B5EF4-FFF2-40B4-BE49-F238E27FC236}">
                <a16:creationId xmlns:a16="http://schemas.microsoft.com/office/drawing/2014/main" id="{6277722A-1749-11FB-1877-C0BF4CC0BF76}"/>
              </a:ext>
            </a:extLst>
          </p:cNvPr>
          <p:cNvSpPr txBox="1">
            <a:spLocks/>
          </p:cNvSpPr>
          <p:nvPr/>
        </p:nvSpPr>
        <p:spPr>
          <a:xfrm>
            <a:off x="884904" y="-17543"/>
            <a:ext cx="17403095" cy="2497507"/>
          </a:xfrm>
          <a:prstGeom prst="rect">
            <a:avLst/>
          </a:prstGeom>
        </p:spPr>
        <p:txBody>
          <a:bodyPr lIns="0" tIns="0" rIns="137160" bIns="0" anchor="ctr" anchorCtr="0">
            <a:noAutofit/>
          </a:bodyPr>
          <a:lstStyle>
            <a:lvl1pPr marL="0" indent="0" algn="l" defTabSz="914400" rtl="0" eaLnBrk="1" latinLnBrk="0" hangingPunct="1">
              <a:lnSpc>
                <a:spcPct val="90000"/>
              </a:lnSpc>
              <a:spcBef>
                <a:spcPct val="0"/>
              </a:spcBef>
              <a:buNone/>
              <a:tabLst>
                <a:tab pos="3878263" algn="l"/>
              </a:tabLst>
              <a:defRPr sz="2700" b="1" i="0" kern="1200">
                <a:solidFill>
                  <a:schemeClr val="tx1"/>
                </a:solidFill>
                <a:latin typeface="Arial" panose="020B0604020202020204" pitchFamily="34" charset="0"/>
                <a:ea typeface="+mj-ea"/>
                <a:cs typeface="Arial" panose="020B0604020202020204" pitchFamily="34" charset="0"/>
              </a:defRPr>
            </a:lvl1pPr>
          </a:lstStyle>
          <a:p>
            <a:pPr>
              <a:lnSpc>
                <a:spcPct val="100000"/>
              </a:lnSpc>
            </a:pPr>
            <a:r>
              <a:rPr lang="en-US" sz="3200" b="0">
                <a:solidFill>
                  <a:schemeClr val="bg1"/>
                </a:solidFill>
                <a:latin typeface="Arial"/>
                <a:ea typeface="Inter Light"/>
                <a:cs typeface="Arial"/>
              </a:rPr>
              <a:t>Company leadership is pressuring workers to return to the office in hopes of </a:t>
            </a:r>
            <a:br>
              <a:rPr lang="en-US" sz="3200" b="0">
                <a:solidFill>
                  <a:schemeClr val="bg1"/>
                </a:solidFill>
                <a:latin typeface="Arial"/>
                <a:ea typeface="Inter Light"/>
                <a:cs typeface="Arial"/>
              </a:rPr>
            </a:br>
            <a:r>
              <a:rPr lang="en-US" sz="3200" b="0">
                <a:solidFill>
                  <a:schemeClr val="bg1"/>
                </a:solidFill>
                <a:latin typeface="Arial"/>
                <a:ea typeface="Inter Light"/>
                <a:cs typeface="Arial"/>
              </a:rPr>
              <a:t>improved productivity. </a:t>
            </a:r>
            <a:r>
              <a:rPr lang="en-US" sz="3200">
                <a:solidFill>
                  <a:schemeClr val="bg1"/>
                </a:solidFill>
                <a:latin typeface="Arial"/>
                <a:ea typeface="Inter Light"/>
                <a:cs typeface="Arial"/>
              </a:rPr>
              <a:t>Yet, most employees say hybrid / remote working makes </a:t>
            </a:r>
            <a:br>
              <a:rPr lang="en-US" sz="3200">
                <a:solidFill>
                  <a:schemeClr val="bg1"/>
                </a:solidFill>
                <a:latin typeface="Arial"/>
                <a:ea typeface="Inter Light"/>
                <a:cs typeface="Arial"/>
              </a:rPr>
            </a:br>
            <a:r>
              <a:rPr lang="en-US" sz="3200">
                <a:solidFill>
                  <a:schemeClr val="bg1"/>
                </a:solidFill>
                <a:latin typeface="Arial"/>
                <a:ea typeface="Inter Light"/>
                <a:cs typeface="Arial"/>
              </a:rPr>
              <a:t>them more productive</a:t>
            </a:r>
            <a:r>
              <a:rPr lang="en-US" sz="3200" b="0">
                <a:solidFill>
                  <a:schemeClr val="bg1"/>
                </a:solidFill>
                <a:latin typeface="Arial"/>
                <a:ea typeface="Inter Light"/>
                <a:cs typeface="Arial"/>
              </a:rPr>
              <a:t>.</a:t>
            </a:r>
            <a:endParaRPr lang="en-US">
              <a:solidFill>
                <a:schemeClr val="bg1"/>
              </a:solidFill>
            </a:endParaRPr>
          </a:p>
        </p:txBody>
      </p:sp>
      <p:pic>
        <p:nvPicPr>
          <p:cNvPr id="6" name="Picture 5" descr="A purple and black text&#10;&#10;AI-generated content may be incorrect.">
            <a:extLst>
              <a:ext uri="{FF2B5EF4-FFF2-40B4-BE49-F238E27FC236}">
                <a16:creationId xmlns:a16="http://schemas.microsoft.com/office/drawing/2014/main" id="{9FDF2181-D001-2A2B-1E00-5B7D682690E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1618" y="4929551"/>
            <a:ext cx="15255314" cy="4361406"/>
          </a:xfrm>
          <a:prstGeom prst="rect">
            <a:avLst/>
          </a:prstGeom>
        </p:spPr>
      </p:pic>
      <p:sp>
        <p:nvSpPr>
          <p:cNvPr id="7" name="TextBox 6">
            <a:extLst>
              <a:ext uri="{FF2B5EF4-FFF2-40B4-BE49-F238E27FC236}">
                <a16:creationId xmlns:a16="http://schemas.microsoft.com/office/drawing/2014/main" id="{5B608012-F9B0-E8F2-1104-2FB2971D0DD1}"/>
              </a:ext>
            </a:extLst>
          </p:cNvPr>
          <p:cNvSpPr txBox="1"/>
          <p:nvPr/>
        </p:nvSpPr>
        <p:spPr>
          <a:xfrm>
            <a:off x="819588" y="3746666"/>
            <a:ext cx="2327649" cy="642805"/>
          </a:xfrm>
          <a:prstGeom prst="rect">
            <a:avLst/>
          </a:prstGeom>
          <a:noFill/>
        </p:spPr>
        <p:txBody>
          <a:bodyPr wrap="square" lIns="91440" tIns="45720" rIns="91440" bIns="45720" rtlCol="0" anchor="ctr">
            <a:spAutoFit/>
          </a:bodyPr>
          <a:lstStyle/>
          <a:p>
            <a:pPr algn="l" rtl="0" fontAlgn="base">
              <a:lnSpc>
                <a:spcPts val="3380"/>
              </a:lnSpc>
            </a:pPr>
            <a:r>
              <a:rPr lang="en-US" sz="6800" b="1" i="0" u="none" strike="noStrike">
                <a:solidFill>
                  <a:srgbClr val="FF1515"/>
                </a:solidFill>
                <a:effectLst/>
                <a:latin typeface="Arial"/>
                <a:cs typeface="Arial"/>
              </a:rPr>
              <a:t>48%</a:t>
            </a:r>
            <a:r>
              <a:rPr lang="en-US" sz="6800" b="0" i="0" u="none" strike="noStrike">
                <a:solidFill>
                  <a:srgbClr val="FF1515"/>
                </a:solidFill>
                <a:effectLst/>
                <a:latin typeface="Arial"/>
                <a:cs typeface="Arial"/>
              </a:rPr>
              <a:t> </a:t>
            </a:r>
            <a:endParaRPr lang="en-US" sz="6800">
              <a:solidFill>
                <a:srgbClr val="FF1515"/>
              </a:solidFill>
            </a:endParaRPr>
          </a:p>
        </p:txBody>
      </p:sp>
      <p:sp>
        <p:nvSpPr>
          <p:cNvPr id="8" name="TextBox 7">
            <a:extLst>
              <a:ext uri="{FF2B5EF4-FFF2-40B4-BE49-F238E27FC236}">
                <a16:creationId xmlns:a16="http://schemas.microsoft.com/office/drawing/2014/main" id="{034B0095-3030-87FB-6AEE-77AC01533362}"/>
              </a:ext>
            </a:extLst>
          </p:cNvPr>
          <p:cNvSpPr txBox="1"/>
          <p:nvPr/>
        </p:nvSpPr>
        <p:spPr>
          <a:xfrm>
            <a:off x="2864421" y="3335232"/>
            <a:ext cx="8817428" cy="954107"/>
          </a:xfrm>
          <a:prstGeom prst="rect">
            <a:avLst/>
          </a:prstGeom>
          <a:noFill/>
        </p:spPr>
        <p:txBody>
          <a:bodyPr wrap="square" lIns="91440" tIns="45720" rIns="91440" bIns="45720" rtlCol="0" anchor="t">
            <a:spAutoFit/>
          </a:bodyPr>
          <a:lstStyle/>
          <a:p>
            <a:r>
              <a:rPr lang="en-US" sz="2800">
                <a:solidFill>
                  <a:srgbClr val="000000"/>
                </a:solidFill>
                <a:latin typeface="Arial"/>
                <a:cs typeface="Arial"/>
              </a:rPr>
              <a:t>of</a:t>
            </a:r>
            <a:r>
              <a:rPr lang="en-US" sz="2800" b="0" i="0" u="none" strike="noStrike">
                <a:solidFill>
                  <a:srgbClr val="000000"/>
                </a:solidFill>
                <a:effectLst/>
                <a:latin typeface="Arial"/>
                <a:cs typeface="Arial"/>
              </a:rPr>
              <a:t> office workers report experiencing pressure to return to the office in the last 12 months.</a:t>
            </a:r>
            <a:endParaRPr lang="en-US" sz="2800"/>
          </a:p>
        </p:txBody>
      </p:sp>
    </p:spTree>
    <p:extLst>
      <p:ext uri="{BB962C8B-B14F-4D97-AF65-F5344CB8AC3E}">
        <p14:creationId xmlns:p14="http://schemas.microsoft.com/office/powerpoint/2010/main" val="38558665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D02665-3678-8679-7397-5641CA2FA360}"/>
            </a:ext>
          </a:extLst>
        </p:cNvPr>
        <p:cNvGrpSpPr/>
        <p:nvPr/>
      </p:nvGrpSpPr>
      <p:grpSpPr>
        <a:xfrm>
          <a:off x="0" y="0"/>
          <a:ext cx="0" cy="0"/>
          <a:chOff x="0" y="0"/>
          <a:chExt cx="0" cy="0"/>
        </a:xfrm>
      </p:grpSpPr>
      <p:sp>
        <p:nvSpPr>
          <p:cNvPr id="11" name="Rectangle 10">
            <a:extLst>
              <a:ext uri="{FF2B5EF4-FFF2-40B4-BE49-F238E27FC236}">
                <a16:creationId xmlns:a16="http://schemas.microsoft.com/office/drawing/2014/main" id="{43C54198-B9F2-1FE1-5B06-A015E8EB04B7}"/>
              </a:ext>
            </a:extLst>
          </p:cNvPr>
          <p:cNvSpPr/>
          <p:nvPr/>
        </p:nvSpPr>
        <p:spPr>
          <a:xfrm>
            <a:off x="0" y="0"/>
            <a:ext cx="18288000" cy="2479964"/>
          </a:xfrm>
          <a:prstGeom prst="rect">
            <a:avLst/>
          </a:prstGeom>
          <a:solidFill>
            <a:srgbClr val="9F0C5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14" name="Title 5">
            <a:extLst>
              <a:ext uri="{FF2B5EF4-FFF2-40B4-BE49-F238E27FC236}">
                <a16:creationId xmlns:a16="http://schemas.microsoft.com/office/drawing/2014/main" id="{6277722A-1749-11FB-1877-C0BF4CC0BF76}"/>
              </a:ext>
            </a:extLst>
          </p:cNvPr>
          <p:cNvSpPr txBox="1">
            <a:spLocks/>
          </p:cNvSpPr>
          <p:nvPr/>
        </p:nvSpPr>
        <p:spPr>
          <a:xfrm>
            <a:off x="884904" y="-17543"/>
            <a:ext cx="17403095" cy="2497507"/>
          </a:xfrm>
          <a:prstGeom prst="rect">
            <a:avLst/>
          </a:prstGeom>
        </p:spPr>
        <p:txBody>
          <a:bodyPr lIns="0" tIns="0" rIns="137160" bIns="0" anchor="ctr" anchorCtr="0">
            <a:noAutofit/>
          </a:bodyPr>
          <a:lstStyle>
            <a:lvl1pPr marL="0" indent="0" algn="l" defTabSz="914400" rtl="0" eaLnBrk="1" latinLnBrk="0" hangingPunct="1">
              <a:lnSpc>
                <a:spcPct val="90000"/>
              </a:lnSpc>
              <a:spcBef>
                <a:spcPct val="0"/>
              </a:spcBef>
              <a:buNone/>
              <a:tabLst>
                <a:tab pos="3878263" algn="l"/>
              </a:tabLst>
              <a:defRPr sz="2700" b="1" i="0" kern="1200">
                <a:solidFill>
                  <a:schemeClr val="tx1"/>
                </a:solidFill>
                <a:latin typeface="Arial" panose="020B0604020202020204" pitchFamily="34" charset="0"/>
                <a:ea typeface="+mj-ea"/>
                <a:cs typeface="Arial" panose="020B0604020202020204" pitchFamily="34" charset="0"/>
              </a:defRPr>
            </a:lvl1pPr>
          </a:lstStyle>
          <a:p>
            <a:pPr>
              <a:lnSpc>
                <a:spcPct val="100000"/>
              </a:lnSpc>
            </a:pPr>
            <a:r>
              <a:rPr lang="en-US" sz="3200" b="0">
                <a:solidFill>
                  <a:schemeClr val="bg1"/>
                </a:solidFill>
                <a:latin typeface="Arial"/>
                <a:ea typeface="Inter Light"/>
                <a:cs typeface="Arial"/>
              </a:rPr>
              <a:t>75% of office workers say flexible working is “high value” or “essential” — </a:t>
            </a:r>
            <a:br>
              <a:rPr lang="en-US" sz="3200" b="0">
                <a:solidFill>
                  <a:schemeClr val="bg1"/>
                </a:solidFill>
                <a:latin typeface="Arial"/>
                <a:ea typeface="Inter Light"/>
                <a:cs typeface="Arial"/>
              </a:rPr>
            </a:br>
            <a:r>
              <a:rPr lang="en-US" sz="3200">
                <a:solidFill>
                  <a:schemeClr val="bg1"/>
                </a:solidFill>
                <a:latin typeface="Arial"/>
                <a:ea typeface="Inter Light"/>
                <a:cs typeface="Arial"/>
              </a:rPr>
              <a:t>but current jobs do not provide a high level of flexibility.</a:t>
            </a:r>
            <a:endParaRPr lang="en-US">
              <a:solidFill>
                <a:schemeClr val="bg1"/>
              </a:solidFill>
            </a:endParaRPr>
          </a:p>
        </p:txBody>
      </p:sp>
      <p:pic>
        <p:nvPicPr>
          <p:cNvPr id="12" name="Picture 11" descr="A screenshot of a graph&#10;&#10;AI-generated content may be incorrect.">
            <a:extLst>
              <a:ext uri="{FF2B5EF4-FFF2-40B4-BE49-F238E27FC236}">
                <a16:creationId xmlns:a16="http://schemas.microsoft.com/office/drawing/2014/main" id="{4F0E90A5-2924-309A-1CC0-CB05535EE31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0604" y="3425423"/>
            <a:ext cx="14062996" cy="5472878"/>
          </a:xfrm>
          <a:prstGeom prst="rect">
            <a:avLst/>
          </a:prstGeom>
        </p:spPr>
      </p:pic>
    </p:spTree>
    <p:extLst>
      <p:ext uri="{BB962C8B-B14F-4D97-AF65-F5344CB8AC3E}">
        <p14:creationId xmlns:p14="http://schemas.microsoft.com/office/powerpoint/2010/main" val="20589324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D02665-3678-8679-7397-5641CA2FA360}"/>
            </a:ext>
          </a:extLst>
        </p:cNvPr>
        <p:cNvGrpSpPr/>
        <p:nvPr/>
      </p:nvGrpSpPr>
      <p:grpSpPr>
        <a:xfrm>
          <a:off x="0" y="0"/>
          <a:ext cx="0" cy="0"/>
          <a:chOff x="0" y="0"/>
          <a:chExt cx="0" cy="0"/>
        </a:xfrm>
      </p:grpSpPr>
      <p:sp>
        <p:nvSpPr>
          <p:cNvPr id="11" name="Rectangle 10">
            <a:extLst>
              <a:ext uri="{FF2B5EF4-FFF2-40B4-BE49-F238E27FC236}">
                <a16:creationId xmlns:a16="http://schemas.microsoft.com/office/drawing/2014/main" id="{43C54198-B9F2-1FE1-5B06-A015E8EB04B7}"/>
              </a:ext>
            </a:extLst>
          </p:cNvPr>
          <p:cNvSpPr/>
          <p:nvPr/>
        </p:nvSpPr>
        <p:spPr>
          <a:xfrm>
            <a:off x="0" y="0"/>
            <a:ext cx="18288000" cy="2479964"/>
          </a:xfrm>
          <a:prstGeom prst="rect">
            <a:avLst/>
          </a:prstGeom>
          <a:solidFill>
            <a:srgbClr val="66047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14" name="Title 5">
            <a:extLst>
              <a:ext uri="{FF2B5EF4-FFF2-40B4-BE49-F238E27FC236}">
                <a16:creationId xmlns:a16="http://schemas.microsoft.com/office/drawing/2014/main" id="{6277722A-1749-11FB-1877-C0BF4CC0BF76}"/>
              </a:ext>
            </a:extLst>
          </p:cNvPr>
          <p:cNvSpPr txBox="1">
            <a:spLocks/>
          </p:cNvSpPr>
          <p:nvPr/>
        </p:nvSpPr>
        <p:spPr>
          <a:xfrm>
            <a:off x="884905" y="-17543"/>
            <a:ext cx="17190824" cy="2497507"/>
          </a:xfrm>
          <a:prstGeom prst="rect">
            <a:avLst/>
          </a:prstGeom>
        </p:spPr>
        <p:txBody>
          <a:bodyPr lIns="0" tIns="0" rIns="137160" bIns="0" anchor="ctr" anchorCtr="0">
            <a:noAutofit/>
          </a:bodyPr>
          <a:lstStyle>
            <a:lvl1pPr marL="0" indent="0" algn="l" defTabSz="914400" rtl="0" eaLnBrk="1" latinLnBrk="0" hangingPunct="1">
              <a:lnSpc>
                <a:spcPct val="90000"/>
              </a:lnSpc>
              <a:spcBef>
                <a:spcPct val="0"/>
              </a:spcBef>
              <a:buNone/>
              <a:tabLst>
                <a:tab pos="3878263" algn="l"/>
              </a:tabLst>
              <a:defRPr sz="2700" b="1" i="0" kern="1200">
                <a:solidFill>
                  <a:schemeClr val="tx1"/>
                </a:solidFill>
                <a:latin typeface="Arial" panose="020B0604020202020204" pitchFamily="34" charset="0"/>
                <a:ea typeface="+mj-ea"/>
                <a:cs typeface="Arial" panose="020B0604020202020204" pitchFamily="34" charset="0"/>
              </a:defRPr>
            </a:lvl1pPr>
          </a:lstStyle>
          <a:p>
            <a:pPr>
              <a:lnSpc>
                <a:spcPct val="100000"/>
              </a:lnSpc>
            </a:pPr>
            <a:r>
              <a:rPr lang="en-US" sz="3200">
                <a:solidFill>
                  <a:schemeClr val="bg1"/>
                </a:solidFill>
                <a:latin typeface="Arial"/>
                <a:ea typeface="Inter Light"/>
                <a:cs typeface="Arial"/>
              </a:rPr>
              <a:t>Nearly all employees work virtually at least some of the time </a:t>
            </a:r>
            <a:r>
              <a:rPr lang="en-US" sz="3200" b="0">
                <a:solidFill>
                  <a:schemeClr val="bg1"/>
                </a:solidFill>
                <a:latin typeface="Arial"/>
                <a:ea typeface="Inter Light"/>
                <a:cs typeface="Arial"/>
              </a:rPr>
              <a:t>— yet companies still</a:t>
            </a:r>
          </a:p>
          <a:p>
            <a:pPr>
              <a:lnSpc>
                <a:spcPct val="100000"/>
              </a:lnSpc>
            </a:pPr>
            <a:r>
              <a:rPr lang="en-US" sz="3200" b="0">
                <a:solidFill>
                  <a:schemeClr val="bg1"/>
                </a:solidFill>
                <a:latin typeface="Arial"/>
                <a:ea typeface="Inter Light"/>
                <a:cs typeface="Arial"/>
              </a:rPr>
              <a:t>struggle to provide effective out-of-office digital employee experiences.</a:t>
            </a:r>
            <a:endParaRPr lang="en-US">
              <a:solidFill>
                <a:schemeClr val="bg1"/>
              </a:solidFill>
            </a:endParaRPr>
          </a:p>
        </p:txBody>
      </p:sp>
      <p:pic>
        <p:nvPicPr>
          <p:cNvPr id="6" name="Picture 5" descr="A screenshot of a survey&#10;&#10;AI-generated content may be incorrect.">
            <a:extLst>
              <a:ext uri="{FF2B5EF4-FFF2-40B4-BE49-F238E27FC236}">
                <a16:creationId xmlns:a16="http://schemas.microsoft.com/office/drawing/2014/main" id="{AC0047B8-EF3C-FE35-97B5-83623C5195B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8962" y="3586078"/>
            <a:ext cx="14851546" cy="4676179"/>
          </a:xfrm>
          <a:prstGeom prst="rect">
            <a:avLst/>
          </a:prstGeom>
        </p:spPr>
      </p:pic>
    </p:spTree>
    <p:extLst>
      <p:ext uri="{BB962C8B-B14F-4D97-AF65-F5344CB8AC3E}">
        <p14:creationId xmlns:p14="http://schemas.microsoft.com/office/powerpoint/2010/main" val="21758566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EA7567-C5E3-7186-6AB4-4A4EDC8369E7}"/>
            </a:ext>
          </a:extLst>
        </p:cNvPr>
        <p:cNvGrpSpPr/>
        <p:nvPr/>
      </p:nvGrpSpPr>
      <p:grpSpPr>
        <a:xfrm>
          <a:off x="0" y="0"/>
          <a:ext cx="0" cy="0"/>
          <a:chOff x="0" y="0"/>
          <a:chExt cx="0" cy="0"/>
        </a:xfrm>
      </p:grpSpPr>
      <p:sp>
        <p:nvSpPr>
          <p:cNvPr id="11" name="Rectangle 10">
            <a:extLst>
              <a:ext uri="{FF2B5EF4-FFF2-40B4-BE49-F238E27FC236}">
                <a16:creationId xmlns:a16="http://schemas.microsoft.com/office/drawing/2014/main" id="{E0EF7F24-A43D-D3FD-8CE3-8E566F9058B9}"/>
              </a:ext>
            </a:extLst>
          </p:cNvPr>
          <p:cNvSpPr/>
          <p:nvPr/>
        </p:nvSpPr>
        <p:spPr>
          <a:xfrm>
            <a:off x="0" y="0"/>
            <a:ext cx="18288000" cy="2479964"/>
          </a:xfrm>
          <a:prstGeom prst="rect">
            <a:avLst/>
          </a:prstGeom>
          <a:solidFill>
            <a:srgbClr val="4E03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14" name="Title 5">
            <a:extLst>
              <a:ext uri="{FF2B5EF4-FFF2-40B4-BE49-F238E27FC236}">
                <a16:creationId xmlns:a16="http://schemas.microsoft.com/office/drawing/2014/main" id="{12D10B8C-25A3-E1E3-7BBE-D1CC87A4CC89}"/>
              </a:ext>
            </a:extLst>
          </p:cNvPr>
          <p:cNvSpPr txBox="1">
            <a:spLocks/>
          </p:cNvSpPr>
          <p:nvPr/>
        </p:nvSpPr>
        <p:spPr>
          <a:xfrm>
            <a:off x="884904" y="-17543"/>
            <a:ext cx="17403095" cy="2497507"/>
          </a:xfrm>
          <a:prstGeom prst="rect">
            <a:avLst/>
          </a:prstGeom>
        </p:spPr>
        <p:txBody>
          <a:bodyPr lIns="0" tIns="0" rIns="137160" bIns="0" anchor="ctr" anchorCtr="0">
            <a:noAutofit/>
          </a:bodyPr>
          <a:lstStyle>
            <a:lvl1pPr marL="0" indent="0" algn="l" defTabSz="914400" rtl="0" eaLnBrk="1" latinLnBrk="0" hangingPunct="1">
              <a:lnSpc>
                <a:spcPct val="90000"/>
              </a:lnSpc>
              <a:spcBef>
                <a:spcPct val="0"/>
              </a:spcBef>
              <a:buNone/>
              <a:tabLst>
                <a:tab pos="3878263" algn="l"/>
              </a:tabLst>
              <a:defRPr sz="2700" b="1" i="0" kern="1200">
                <a:solidFill>
                  <a:schemeClr val="tx1"/>
                </a:solidFill>
                <a:latin typeface="Arial" panose="020B0604020202020204" pitchFamily="34" charset="0"/>
                <a:ea typeface="+mj-ea"/>
                <a:cs typeface="Arial" panose="020B0604020202020204" pitchFamily="34" charset="0"/>
              </a:defRPr>
            </a:lvl1pPr>
          </a:lstStyle>
          <a:p>
            <a:pPr>
              <a:lnSpc>
                <a:spcPct val="100000"/>
              </a:lnSpc>
            </a:pPr>
            <a:r>
              <a:rPr lang="en-US" sz="3200" b="0">
                <a:solidFill>
                  <a:schemeClr val="bg1"/>
                </a:solidFill>
                <a:latin typeface="Arial"/>
                <a:ea typeface="Inter Light"/>
                <a:cs typeface="Arial"/>
              </a:rPr>
              <a:t>Over half of IT teams report that wasteful IT spending is a problem.</a:t>
            </a:r>
            <a:endParaRPr lang="en-US">
              <a:solidFill>
                <a:schemeClr val="bg1"/>
              </a:solidFill>
            </a:endParaRPr>
          </a:p>
        </p:txBody>
      </p:sp>
      <p:pic>
        <p:nvPicPr>
          <p:cNvPr id="4" name="Picture 3" descr="A screenshot of a survey&#10;&#10;AI-generated content may be incorrect.">
            <a:extLst>
              <a:ext uri="{FF2B5EF4-FFF2-40B4-BE49-F238E27FC236}">
                <a16:creationId xmlns:a16="http://schemas.microsoft.com/office/drawing/2014/main" id="{A187C35E-1AF9-32A4-2FB1-E28229C97FC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8788" y="4139482"/>
            <a:ext cx="12847828" cy="3607518"/>
          </a:xfrm>
          <a:prstGeom prst="rect">
            <a:avLst/>
          </a:prstGeom>
        </p:spPr>
      </p:pic>
    </p:spTree>
    <p:extLst>
      <p:ext uri="{BB962C8B-B14F-4D97-AF65-F5344CB8AC3E}">
        <p14:creationId xmlns:p14="http://schemas.microsoft.com/office/powerpoint/2010/main" val="1812224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descr="A close-up of a circuit board&#10;&#10;AI-generated content may be incorrect.">
            <a:extLst>
              <a:ext uri="{FF2B5EF4-FFF2-40B4-BE49-F238E27FC236}">
                <a16:creationId xmlns:a16="http://schemas.microsoft.com/office/drawing/2014/main" id="{61F8CE71-FF58-E76D-CBC0-3ED6B71AB3EE}"/>
              </a:ext>
            </a:extLst>
          </p:cNvPr>
          <p:cNvPicPr>
            <a:picLocks noChangeAspect="1"/>
          </p:cNvPicPr>
          <p:nvPr/>
        </p:nvPicPr>
        <p:blipFill>
          <a:blip r:embed="rId3">
            <a:extLst>
              <a:ext uri="{28A0092B-C50C-407E-A947-70E740481C1C}">
                <a14:useLocalDpi xmlns:a14="http://schemas.microsoft.com/office/drawing/2010/main" val="0"/>
              </a:ext>
            </a:extLst>
          </a:blip>
          <a:srcRect l="16063" r="54600"/>
          <a:stretch/>
        </p:blipFill>
        <p:spPr>
          <a:xfrm>
            <a:off x="-12700" y="0"/>
            <a:ext cx="5375275" cy="10299700"/>
          </a:xfrm>
          <a:prstGeom prst="rect">
            <a:avLst/>
          </a:prstGeom>
        </p:spPr>
      </p:pic>
      <p:grpSp>
        <p:nvGrpSpPr>
          <p:cNvPr id="8" name="Group 7">
            <a:extLst>
              <a:ext uri="{FF2B5EF4-FFF2-40B4-BE49-F238E27FC236}">
                <a16:creationId xmlns:a16="http://schemas.microsoft.com/office/drawing/2014/main" id="{F8DA7DB4-5736-EF09-A4BA-A5DAF6246290}"/>
              </a:ext>
            </a:extLst>
          </p:cNvPr>
          <p:cNvGrpSpPr/>
          <p:nvPr/>
        </p:nvGrpSpPr>
        <p:grpSpPr>
          <a:xfrm>
            <a:off x="6540835" y="2179532"/>
            <a:ext cx="10862261" cy="1054239"/>
            <a:chOff x="6540835" y="2014432"/>
            <a:chExt cx="10862261" cy="1054239"/>
          </a:xfrm>
        </p:grpSpPr>
        <p:sp>
          <p:nvSpPr>
            <p:cNvPr id="2" name="TextBox 1">
              <a:extLst>
                <a:ext uri="{FF2B5EF4-FFF2-40B4-BE49-F238E27FC236}">
                  <a16:creationId xmlns:a16="http://schemas.microsoft.com/office/drawing/2014/main" id="{90BD64C6-F44F-0E08-2DC8-AC90B6FFC3CF}"/>
                </a:ext>
              </a:extLst>
            </p:cNvPr>
            <p:cNvSpPr txBox="1"/>
            <p:nvPr/>
          </p:nvSpPr>
          <p:spPr>
            <a:xfrm>
              <a:off x="6540835" y="2425866"/>
              <a:ext cx="2327649" cy="642805"/>
            </a:xfrm>
            <a:prstGeom prst="rect">
              <a:avLst/>
            </a:prstGeom>
            <a:noFill/>
          </p:spPr>
          <p:txBody>
            <a:bodyPr wrap="square" lIns="91440" tIns="45720" rIns="91440" bIns="45720" rtlCol="0" anchor="ctr">
              <a:spAutoFit/>
            </a:bodyPr>
            <a:lstStyle/>
            <a:p>
              <a:pPr algn="l" rtl="0" fontAlgn="base">
                <a:lnSpc>
                  <a:spcPts val="3380"/>
                </a:lnSpc>
              </a:pPr>
              <a:r>
                <a:rPr lang="en-US" sz="6800" b="1" i="0" u="none" strike="noStrike">
                  <a:solidFill>
                    <a:srgbClr val="4E0389"/>
                  </a:solidFill>
                  <a:effectLst/>
                  <a:latin typeface="Arial"/>
                  <a:cs typeface="Arial"/>
                </a:rPr>
                <a:t>38%</a:t>
              </a:r>
              <a:r>
                <a:rPr lang="en-US" sz="6800" b="0" i="0" u="none" strike="noStrike">
                  <a:solidFill>
                    <a:srgbClr val="4E0389"/>
                  </a:solidFill>
                  <a:effectLst/>
                  <a:latin typeface="Arial"/>
                  <a:cs typeface="Arial"/>
                </a:rPr>
                <a:t> </a:t>
              </a:r>
              <a:endParaRPr lang="en-US" sz="6800">
                <a:solidFill>
                  <a:srgbClr val="4E0389"/>
                </a:solidFill>
              </a:endParaRPr>
            </a:p>
          </p:txBody>
        </p:sp>
        <p:sp>
          <p:nvSpPr>
            <p:cNvPr id="3" name="TextBox 2">
              <a:extLst>
                <a:ext uri="{FF2B5EF4-FFF2-40B4-BE49-F238E27FC236}">
                  <a16:creationId xmlns:a16="http://schemas.microsoft.com/office/drawing/2014/main" id="{5B13DBE1-8A27-9D5A-40B9-5D51FB3E37F7}"/>
                </a:ext>
              </a:extLst>
            </p:cNvPr>
            <p:cNvSpPr txBox="1"/>
            <p:nvPr/>
          </p:nvSpPr>
          <p:spPr>
            <a:xfrm>
              <a:off x="8585668" y="2014432"/>
              <a:ext cx="8817428" cy="954107"/>
            </a:xfrm>
            <a:prstGeom prst="rect">
              <a:avLst/>
            </a:prstGeom>
            <a:noFill/>
          </p:spPr>
          <p:txBody>
            <a:bodyPr wrap="square" rtlCol="0" anchor="ctr">
              <a:spAutoFit/>
            </a:bodyPr>
            <a:lstStyle/>
            <a:p>
              <a:r>
                <a:rPr lang="en-US" sz="2800">
                  <a:solidFill>
                    <a:srgbClr val="000000"/>
                  </a:solidFill>
                  <a:latin typeface="Arial"/>
                  <a:cs typeface="Arial"/>
                </a:rPr>
                <a:t>of IT workers say tech complexity is a </a:t>
              </a:r>
              <a:br>
                <a:rPr lang="en-US" sz="2800">
                  <a:solidFill>
                    <a:srgbClr val="000000"/>
                  </a:solidFill>
                  <a:latin typeface="Arial"/>
                  <a:cs typeface="Arial"/>
                </a:rPr>
              </a:br>
              <a:r>
                <a:rPr lang="en-US" sz="2800">
                  <a:solidFill>
                    <a:srgbClr val="000000"/>
                  </a:solidFill>
                  <a:latin typeface="Arial"/>
                  <a:cs typeface="Arial"/>
                </a:rPr>
                <a:t>significant barrier to IT Ops.</a:t>
              </a:r>
              <a:endParaRPr lang="en-US" sz="2800"/>
            </a:p>
          </p:txBody>
        </p:sp>
      </p:grpSp>
      <p:grpSp>
        <p:nvGrpSpPr>
          <p:cNvPr id="9" name="Group 8">
            <a:extLst>
              <a:ext uri="{FF2B5EF4-FFF2-40B4-BE49-F238E27FC236}">
                <a16:creationId xmlns:a16="http://schemas.microsoft.com/office/drawing/2014/main" id="{2CCAC745-6D48-76DF-B0EC-2B50654C95E8}"/>
              </a:ext>
            </a:extLst>
          </p:cNvPr>
          <p:cNvGrpSpPr/>
          <p:nvPr/>
        </p:nvGrpSpPr>
        <p:grpSpPr>
          <a:xfrm>
            <a:off x="6540835" y="4680975"/>
            <a:ext cx="10862261" cy="838796"/>
            <a:chOff x="6540835" y="4236475"/>
            <a:chExt cx="10862261" cy="838796"/>
          </a:xfrm>
        </p:grpSpPr>
        <p:sp>
          <p:nvSpPr>
            <p:cNvPr id="4" name="TextBox 3">
              <a:extLst>
                <a:ext uri="{FF2B5EF4-FFF2-40B4-BE49-F238E27FC236}">
                  <a16:creationId xmlns:a16="http://schemas.microsoft.com/office/drawing/2014/main" id="{FB5462FA-5A77-3D96-2B4D-903A1E47BEB2}"/>
                </a:ext>
              </a:extLst>
            </p:cNvPr>
            <p:cNvSpPr txBox="1"/>
            <p:nvPr/>
          </p:nvSpPr>
          <p:spPr>
            <a:xfrm>
              <a:off x="6540835" y="4432466"/>
              <a:ext cx="2327649" cy="642805"/>
            </a:xfrm>
            <a:prstGeom prst="rect">
              <a:avLst/>
            </a:prstGeom>
            <a:noFill/>
          </p:spPr>
          <p:txBody>
            <a:bodyPr wrap="square" lIns="91440" tIns="45720" rIns="91440" bIns="45720" rtlCol="0" anchor="ctr">
              <a:spAutoFit/>
            </a:bodyPr>
            <a:lstStyle/>
            <a:p>
              <a:pPr algn="l" rtl="0" fontAlgn="base">
                <a:lnSpc>
                  <a:spcPts val="3380"/>
                </a:lnSpc>
              </a:pPr>
              <a:r>
                <a:rPr lang="en-US" sz="6800" b="1" i="0" u="none" strike="noStrike">
                  <a:solidFill>
                    <a:srgbClr val="850A64"/>
                  </a:solidFill>
                  <a:effectLst/>
                  <a:latin typeface="Arial"/>
                  <a:cs typeface="Arial"/>
                </a:rPr>
                <a:t>39%</a:t>
              </a:r>
              <a:r>
                <a:rPr lang="en-US" sz="6800" b="0" i="0" u="none" strike="noStrike">
                  <a:solidFill>
                    <a:srgbClr val="850A64"/>
                  </a:solidFill>
                  <a:effectLst/>
                  <a:latin typeface="Arial"/>
                  <a:cs typeface="Arial"/>
                </a:rPr>
                <a:t> </a:t>
              </a:r>
              <a:endParaRPr lang="en-US" sz="6800">
                <a:solidFill>
                  <a:srgbClr val="850A64"/>
                </a:solidFill>
              </a:endParaRPr>
            </a:p>
          </p:txBody>
        </p:sp>
        <p:sp>
          <p:nvSpPr>
            <p:cNvPr id="6" name="TextBox 5">
              <a:extLst>
                <a:ext uri="{FF2B5EF4-FFF2-40B4-BE49-F238E27FC236}">
                  <a16:creationId xmlns:a16="http://schemas.microsoft.com/office/drawing/2014/main" id="{56B63B6C-FBD2-BE7D-6794-54C53F35A415}"/>
                </a:ext>
              </a:extLst>
            </p:cNvPr>
            <p:cNvSpPr txBox="1"/>
            <p:nvPr/>
          </p:nvSpPr>
          <p:spPr>
            <a:xfrm>
              <a:off x="8585668" y="4236475"/>
              <a:ext cx="8817428" cy="523220"/>
            </a:xfrm>
            <a:prstGeom prst="rect">
              <a:avLst/>
            </a:prstGeom>
            <a:noFill/>
          </p:spPr>
          <p:txBody>
            <a:bodyPr wrap="square" lIns="91440" tIns="45720" rIns="91440" bIns="45720" rtlCol="0" anchor="ctr">
              <a:spAutoFit/>
            </a:bodyPr>
            <a:lstStyle/>
            <a:p>
              <a:r>
                <a:rPr lang="en-US" sz="2800">
                  <a:solidFill>
                    <a:srgbClr val="000000"/>
                  </a:solidFill>
                  <a:latin typeface="Arial"/>
                  <a:cs typeface="Arial"/>
                </a:rPr>
                <a:t>say</a:t>
              </a:r>
              <a:r>
                <a:rPr lang="en-US" sz="2800" b="0" i="0" u="none" strike="noStrike">
                  <a:solidFill>
                    <a:srgbClr val="000000"/>
                  </a:solidFill>
                  <a:effectLst/>
                  <a:latin typeface="Arial"/>
                  <a:cs typeface="Arial"/>
                </a:rPr>
                <a:t> outdated hardware drives wasteful IT spend.</a:t>
              </a:r>
              <a:endParaRPr lang="en-US" sz="2800"/>
            </a:p>
          </p:txBody>
        </p:sp>
      </p:grpSp>
      <p:grpSp>
        <p:nvGrpSpPr>
          <p:cNvPr id="10" name="Group 9">
            <a:extLst>
              <a:ext uri="{FF2B5EF4-FFF2-40B4-BE49-F238E27FC236}">
                <a16:creationId xmlns:a16="http://schemas.microsoft.com/office/drawing/2014/main" id="{F3F7560D-885D-2837-9071-0DABC153335F}"/>
              </a:ext>
            </a:extLst>
          </p:cNvPr>
          <p:cNvGrpSpPr/>
          <p:nvPr/>
        </p:nvGrpSpPr>
        <p:grpSpPr>
          <a:xfrm>
            <a:off x="6540835" y="6966975"/>
            <a:ext cx="10862261" cy="838796"/>
            <a:chOff x="6540835" y="4236475"/>
            <a:chExt cx="10862261" cy="838796"/>
          </a:xfrm>
        </p:grpSpPr>
        <p:sp>
          <p:nvSpPr>
            <p:cNvPr id="11" name="TextBox 10">
              <a:extLst>
                <a:ext uri="{FF2B5EF4-FFF2-40B4-BE49-F238E27FC236}">
                  <a16:creationId xmlns:a16="http://schemas.microsoft.com/office/drawing/2014/main" id="{E5CEB1EC-7166-1DD0-3156-69C3DFB3D790}"/>
                </a:ext>
              </a:extLst>
            </p:cNvPr>
            <p:cNvSpPr txBox="1"/>
            <p:nvPr/>
          </p:nvSpPr>
          <p:spPr>
            <a:xfrm>
              <a:off x="6540835" y="4432466"/>
              <a:ext cx="2327649" cy="642805"/>
            </a:xfrm>
            <a:prstGeom prst="rect">
              <a:avLst/>
            </a:prstGeom>
            <a:noFill/>
          </p:spPr>
          <p:txBody>
            <a:bodyPr wrap="square" lIns="91440" tIns="45720" rIns="91440" bIns="45720" rtlCol="0" anchor="ctr">
              <a:spAutoFit/>
            </a:bodyPr>
            <a:lstStyle/>
            <a:p>
              <a:pPr algn="l" rtl="0" fontAlgn="base">
                <a:lnSpc>
                  <a:spcPts val="3380"/>
                </a:lnSpc>
              </a:pPr>
              <a:r>
                <a:rPr lang="en-US" sz="6800" b="1" i="0" u="none" strike="noStrike">
                  <a:solidFill>
                    <a:srgbClr val="9F0C54"/>
                  </a:solidFill>
                  <a:effectLst/>
                  <a:latin typeface="Arial"/>
                  <a:cs typeface="Arial"/>
                </a:rPr>
                <a:t>40%</a:t>
              </a:r>
              <a:r>
                <a:rPr lang="en-US" sz="6800" b="0" i="0" u="none" strike="noStrike">
                  <a:solidFill>
                    <a:srgbClr val="9F0C54"/>
                  </a:solidFill>
                  <a:effectLst/>
                  <a:latin typeface="Arial"/>
                  <a:cs typeface="Arial"/>
                </a:rPr>
                <a:t> </a:t>
              </a:r>
              <a:endParaRPr lang="en-US" sz="6800">
                <a:solidFill>
                  <a:srgbClr val="9F0C54"/>
                </a:solidFill>
              </a:endParaRPr>
            </a:p>
          </p:txBody>
        </p:sp>
        <p:sp>
          <p:nvSpPr>
            <p:cNvPr id="12" name="TextBox 11">
              <a:extLst>
                <a:ext uri="{FF2B5EF4-FFF2-40B4-BE49-F238E27FC236}">
                  <a16:creationId xmlns:a16="http://schemas.microsoft.com/office/drawing/2014/main" id="{657FB51C-1FA6-5308-68D9-E01F36C5CC38}"/>
                </a:ext>
              </a:extLst>
            </p:cNvPr>
            <p:cNvSpPr txBox="1"/>
            <p:nvPr/>
          </p:nvSpPr>
          <p:spPr>
            <a:xfrm>
              <a:off x="8585668" y="4236475"/>
              <a:ext cx="8817428" cy="523220"/>
            </a:xfrm>
            <a:prstGeom prst="rect">
              <a:avLst/>
            </a:prstGeom>
            <a:noFill/>
          </p:spPr>
          <p:txBody>
            <a:bodyPr wrap="square" lIns="91440" tIns="45720" rIns="91440" bIns="45720" rtlCol="0" anchor="ctr">
              <a:spAutoFit/>
            </a:bodyPr>
            <a:lstStyle/>
            <a:p>
              <a:r>
                <a:rPr lang="en-US" sz="2800" b="0" i="0" u="none" strike="noStrike">
                  <a:solidFill>
                    <a:srgbClr val="000000"/>
                  </a:solidFill>
                  <a:effectLst/>
                  <a:latin typeface="Arial"/>
                  <a:cs typeface="Arial"/>
                </a:rPr>
                <a:t>say data silos hurt IT efficiency.</a:t>
              </a:r>
              <a:endParaRPr lang="en-US" sz="2800"/>
            </a:p>
          </p:txBody>
        </p:sp>
      </p:grpSp>
      <p:sp>
        <p:nvSpPr>
          <p:cNvPr id="13" name="Oval 12">
            <a:extLst>
              <a:ext uri="{FF2B5EF4-FFF2-40B4-BE49-F238E27FC236}">
                <a16:creationId xmlns:a16="http://schemas.microsoft.com/office/drawing/2014/main" id="{97B3660D-9170-BC1D-830F-4AF11E23D5FA}"/>
              </a:ext>
            </a:extLst>
          </p:cNvPr>
          <p:cNvSpPr/>
          <p:nvPr/>
        </p:nvSpPr>
        <p:spPr>
          <a:xfrm>
            <a:off x="4521910" y="1901306"/>
            <a:ext cx="1549400" cy="1549400"/>
          </a:xfrm>
          <a:prstGeom prst="ellipse">
            <a:avLst/>
          </a:prstGeom>
          <a:solidFill>
            <a:srgbClr val="4E03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7B9BC998-4164-EF96-1FCB-5BF688FB4A31}"/>
              </a:ext>
            </a:extLst>
          </p:cNvPr>
          <p:cNvSpPr/>
          <p:nvPr/>
        </p:nvSpPr>
        <p:spPr>
          <a:xfrm>
            <a:off x="4521910" y="4197788"/>
            <a:ext cx="1549400" cy="1549400"/>
          </a:xfrm>
          <a:prstGeom prst="ellipse">
            <a:avLst/>
          </a:prstGeom>
          <a:solidFill>
            <a:srgbClr val="850A6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41453ED1-A66B-E79A-FEE3-6DD985577C56}"/>
              </a:ext>
            </a:extLst>
          </p:cNvPr>
          <p:cNvSpPr/>
          <p:nvPr/>
        </p:nvSpPr>
        <p:spPr>
          <a:xfrm>
            <a:off x="4521910" y="6494270"/>
            <a:ext cx="1549400" cy="1549400"/>
          </a:xfrm>
          <a:prstGeom prst="ellipse">
            <a:avLst/>
          </a:prstGeom>
          <a:solidFill>
            <a:srgbClr val="9F0C5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Picture 22">
            <a:extLst>
              <a:ext uri="{FF2B5EF4-FFF2-40B4-BE49-F238E27FC236}">
                <a16:creationId xmlns:a16="http://schemas.microsoft.com/office/drawing/2014/main" id="{8FF64881-8109-291C-CD08-D35DA1EEF532}"/>
              </a:ext>
            </a:extLst>
          </p:cNvPr>
          <p:cNvPicPr>
            <a:picLocks noChangeAspect="1"/>
          </p:cNvPicPr>
          <p:nvPr/>
        </p:nvPicPr>
        <p:blipFill>
          <a:blip r:embed="rId4"/>
          <a:stretch>
            <a:fillRect/>
          </a:stretch>
        </p:blipFill>
        <p:spPr>
          <a:xfrm>
            <a:off x="4936201" y="2270687"/>
            <a:ext cx="720819" cy="862952"/>
          </a:xfrm>
          <a:prstGeom prst="rect">
            <a:avLst/>
          </a:prstGeom>
        </p:spPr>
      </p:pic>
      <p:pic>
        <p:nvPicPr>
          <p:cNvPr id="24" name="Picture 23">
            <a:extLst>
              <a:ext uri="{FF2B5EF4-FFF2-40B4-BE49-F238E27FC236}">
                <a16:creationId xmlns:a16="http://schemas.microsoft.com/office/drawing/2014/main" id="{9B1683F2-D0C7-301A-E2AF-939400FA7771}"/>
              </a:ext>
            </a:extLst>
          </p:cNvPr>
          <p:cNvPicPr>
            <a:picLocks noChangeAspect="1"/>
          </p:cNvPicPr>
          <p:nvPr/>
        </p:nvPicPr>
        <p:blipFill>
          <a:blip r:embed="rId5"/>
          <a:stretch>
            <a:fillRect/>
          </a:stretch>
        </p:blipFill>
        <p:spPr>
          <a:xfrm>
            <a:off x="4800311" y="4618735"/>
            <a:ext cx="992599" cy="595559"/>
          </a:xfrm>
          <a:prstGeom prst="rect">
            <a:avLst/>
          </a:prstGeom>
        </p:spPr>
      </p:pic>
      <p:pic>
        <p:nvPicPr>
          <p:cNvPr id="25" name="Picture 24">
            <a:extLst>
              <a:ext uri="{FF2B5EF4-FFF2-40B4-BE49-F238E27FC236}">
                <a16:creationId xmlns:a16="http://schemas.microsoft.com/office/drawing/2014/main" id="{F86B3E52-A990-C15B-3C9A-4204429D6DDA}"/>
              </a:ext>
            </a:extLst>
          </p:cNvPr>
          <p:cNvPicPr>
            <a:picLocks noChangeAspect="1"/>
          </p:cNvPicPr>
          <p:nvPr/>
        </p:nvPicPr>
        <p:blipFill>
          <a:blip r:embed="rId6"/>
          <a:stretch>
            <a:fillRect/>
          </a:stretch>
        </p:blipFill>
        <p:spPr>
          <a:xfrm>
            <a:off x="4832061" y="6776758"/>
            <a:ext cx="929099" cy="950215"/>
          </a:xfrm>
          <a:prstGeom prst="rect">
            <a:avLst/>
          </a:prstGeom>
        </p:spPr>
      </p:pic>
    </p:spTree>
    <p:extLst>
      <p:ext uri="{BB962C8B-B14F-4D97-AF65-F5344CB8AC3E}">
        <p14:creationId xmlns:p14="http://schemas.microsoft.com/office/powerpoint/2010/main" val="6945148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160C379E-B00B-0254-B6CF-122BE4A66FBC}"/>
              </a:ext>
            </a:extLst>
          </p:cNvPr>
          <p:cNvSpPr/>
          <p:nvPr/>
        </p:nvSpPr>
        <p:spPr>
          <a:xfrm>
            <a:off x="-12700" y="-12700"/>
            <a:ext cx="5381625" cy="10299700"/>
          </a:xfrm>
          <a:prstGeom prst="rect">
            <a:avLst/>
          </a:prstGeom>
          <a:solidFill>
            <a:srgbClr val="850A6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22" name="Title 5">
            <a:extLst>
              <a:ext uri="{FF2B5EF4-FFF2-40B4-BE49-F238E27FC236}">
                <a16:creationId xmlns:a16="http://schemas.microsoft.com/office/drawing/2014/main" id="{38662E7F-3C2D-B63F-524A-B626FFC2D5A0}"/>
              </a:ext>
            </a:extLst>
          </p:cNvPr>
          <p:cNvSpPr txBox="1">
            <a:spLocks/>
          </p:cNvSpPr>
          <p:nvPr/>
        </p:nvSpPr>
        <p:spPr>
          <a:xfrm>
            <a:off x="884904" y="0"/>
            <a:ext cx="4009825" cy="10287000"/>
          </a:xfrm>
          <a:prstGeom prst="rect">
            <a:avLst/>
          </a:prstGeom>
        </p:spPr>
        <p:txBody>
          <a:bodyPr lIns="0" tIns="0" rIns="137160" bIns="0" anchor="ctr" anchorCtr="0">
            <a:noAutofit/>
          </a:bodyPr>
          <a:lstStyle>
            <a:lvl1pPr marL="0" indent="0" algn="l" defTabSz="914400" rtl="0" eaLnBrk="1" latinLnBrk="0" hangingPunct="1">
              <a:lnSpc>
                <a:spcPct val="90000"/>
              </a:lnSpc>
              <a:spcBef>
                <a:spcPct val="0"/>
              </a:spcBef>
              <a:buNone/>
              <a:tabLst>
                <a:tab pos="3878263" algn="l"/>
              </a:tabLst>
              <a:defRPr sz="2700" b="1" i="0" kern="1200">
                <a:solidFill>
                  <a:schemeClr val="tx1"/>
                </a:solidFill>
                <a:latin typeface="Arial" panose="020B0604020202020204" pitchFamily="34" charset="0"/>
                <a:ea typeface="+mj-ea"/>
                <a:cs typeface="Arial" panose="020B0604020202020204" pitchFamily="34" charset="0"/>
              </a:defRPr>
            </a:lvl1pPr>
          </a:lstStyle>
          <a:p>
            <a:pPr>
              <a:lnSpc>
                <a:spcPct val="100000"/>
              </a:lnSpc>
            </a:pPr>
            <a:r>
              <a:rPr lang="en-US" sz="3200" b="0">
                <a:solidFill>
                  <a:schemeClr val="bg1"/>
                </a:solidFill>
                <a:latin typeface="Arial"/>
                <a:ea typeface="Inter Light"/>
                <a:cs typeface="Arial"/>
              </a:rPr>
              <a:t>Optimizing IT efficiency is a top strategic priority </a:t>
            </a:r>
            <a:br>
              <a:rPr lang="en-US" sz="3200" b="0">
                <a:solidFill>
                  <a:schemeClr val="bg1"/>
                </a:solidFill>
                <a:latin typeface="Arial"/>
                <a:ea typeface="Inter Light"/>
                <a:cs typeface="Arial"/>
              </a:rPr>
            </a:br>
            <a:r>
              <a:rPr lang="en-US" sz="3200" b="0">
                <a:solidFill>
                  <a:schemeClr val="bg1"/>
                </a:solidFill>
                <a:latin typeface="Arial"/>
                <a:ea typeface="Inter Light"/>
                <a:cs typeface="Arial"/>
              </a:rPr>
              <a:t>for 2025.</a:t>
            </a:r>
            <a:endParaRPr lang="en-US" sz="3200">
              <a:solidFill>
                <a:schemeClr val="bg1"/>
              </a:solidFill>
              <a:ea typeface="Inter Light"/>
            </a:endParaRPr>
          </a:p>
        </p:txBody>
      </p:sp>
      <p:pic>
        <p:nvPicPr>
          <p:cNvPr id="5" name="Picture 4">
            <a:extLst>
              <a:ext uri="{FF2B5EF4-FFF2-40B4-BE49-F238E27FC236}">
                <a16:creationId xmlns:a16="http://schemas.microsoft.com/office/drawing/2014/main" id="{B2968FAC-3C52-8F7F-888A-EE106F9ABA46}"/>
              </a:ext>
            </a:extLst>
          </p:cNvPr>
          <p:cNvPicPr>
            <a:picLocks noChangeAspect="1"/>
          </p:cNvPicPr>
          <p:nvPr/>
        </p:nvPicPr>
        <p:blipFill>
          <a:blip r:embed="rId3">
            <a:extLst>
              <a:ext uri="{28A0092B-C50C-407E-A947-70E740481C1C}">
                <a14:useLocalDpi xmlns:a14="http://schemas.microsoft.com/office/drawing/2010/main" val="0"/>
              </a:ext>
            </a:extLst>
          </a:blip>
          <a:srcRect t="6536" b="812"/>
          <a:stretch/>
        </p:blipFill>
        <p:spPr>
          <a:xfrm>
            <a:off x="6444328" y="1460500"/>
            <a:ext cx="10138689" cy="7607300"/>
          </a:xfrm>
          <a:prstGeom prst="rect">
            <a:avLst/>
          </a:prstGeom>
        </p:spPr>
      </p:pic>
    </p:spTree>
    <p:extLst>
      <p:ext uri="{BB962C8B-B14F-4D97-AF65-F5344CB8AC3E}">
        <p14:creationId xmlns:p14="http://schemas.microsoft.com/office/powerpoint/2010/main" val="1559220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D02665-3678-8679-7397-5641CA2FA360}"/>
            </a:ext>
          </a:extLst>
        </p:cNvPr>
        <p:cNvGrpSpPr/>
        <p:nvPr/>
      </p:nvGrpSpPr>
      <p:grpSpPr>
        <a:xfrm>
          <a:off x="0" y="0"/>
          <a:ext cx="0" cy="0"/>
          <a:chOff x="0" y="0"/>
          <a:chExt cx="0" cy="0"/>
        </a:xfrm>
      </p:grpSpPr>
      <p:sp>
        <p:nvSpPr>
          <p:cNvPr id="11" name="Rectangle 10">
            <a:extLst>
              <a:ext uri="{FF2B5EF4-FFF2-40B4-BE49-F238E27FC236}">
                <a16:creationId xmlns:a16="http://schemas.microsoft.com/office/drawing/2014/main" id="{43C54198-B9F2-1FE1-5B06-A015E8EB04B7}"/>
              </a:ext>
            </a:extLst>
          </p:cNvPr>
          <p:cNvSpPr/>
          <p:nvPr/>
        </p:nvSpPr>
        <p:spPr>
          <a:xfrm>
            <a:off x="0" y="0"/>
            <a:ext cx="18288000" cy="2479964"/>
          </a:xfrm>
          <a:prstGeom prst="rect">
            <a:avLst/>
          </a:prstGeom>
          <a:solidFill>
            <a:srgbClr val="9F0C5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14" name="Title 5">
            <a:extLst>
              <a:ext uri="{FF2B5EF4-FFF2-40B4-BE49-F238E27FC236}">
                <a16:creationId xmlns:a16="http://schemas.microsoft.com/office/drawing/2014/main" id="{6277722A-1749-11FB-1877-C0BF4CC0BF76}"/>
              </a:ext>
            </a:extLst>
          </p:cNvPr>
          <p:cNvSpPr txBox="1">
            <a:spLocks/>
          </p:cNvSpPr>
          <p:nvPr/>
        </p:nvSpPr>
        <p:spPr>
          <a:xfrm>
            <a:off x="884905" y="-17543"/>
            <a:ext cx="17190824" cy="2497507"/>
          </a:xfrm>
          <a:prstGeom prst="rect">
            <a:avLst/>
          </a:prstGeom>
        </p:spPr>
        <p:txBody>
          <a:bodyPr lIns="0" tIns="0" rIns="137160" bIns="0" anchor="ctr" anchorCtr="0">
            <a:noAutofit/>
          </a:bodyPr>
          <a:lstStyle>
            <a:lvl1pPr marL="0" indent="0" algn="l" defTabSz="914400" rtl="0" eaLnBrk="1" latinLnBrk="0" hangingPunct="1">
              <a:lnSpc>
                <a:spcPct val="90000"/>
              </a:lnSpc>
              <a:spcBef>
                <a:spcPct val="0"/>
              </a:spcBef>
              <a:buNone/>
              <a:tabLst>
                <a:tab pos="3878263" algn="l"/>
              </a:tabLst>
              <a:defRPr sz="2700" b="1" i="0" kern="1200">
                <a:solidFill>
                  <a:schemeClr val="tx1"/>
                </a:solidFill>
                <a:latin typeface="Arial" panose="020B0604020202020204" pitchFamily="34" charset="0"/>
                <a:ea typeface="+mj-ea"/>
                <a:cs typeface="Arial" panose="020B0604020202020204" pitchFamily="34" charset="0"/>
              </a:defRPr>
            </a:lvl1pPr>
          </a:lstStyle>
          <a:p>
            <a:pPr>
              <a:lnSpc>
                <a:spcPct val="100000"/>
              </a:lnSpc>
            </a:pPr>
            <a:r>
              <a:rPr lang="en-US" sz="3200" b="0">
                <a:solidFill>
                  <a:schemeClr val="bg1"/>
                </a:solidFill>
                <a:latin typeface="Arial"/>
                <a:ea typeface="Inter Light"/>
                <a:cs typeface="Arial"/>
              </a:rPr>
              <a:t>Most IT teams say leadership lacks visibility into IT efficiency.</a:t>
            </a:r>
            <a:endParaRPr lang="en-US">
              <a:solidFill>
                <a:schemeClr val="bg1"/>
              </a:solidFill>
            </a:endParaRPr>
          </a:p>
        </p:txBody>
      </p:sp>
      <p:pic>
        <p:nvPicPr>
          <p:cNvPr id="10" name="Picture 9" descr="A screen shot of a bar&#10;&#10;AI-generated content may be incorrect.">
            <a:extLst>
              <a:ext uri="{FF2B5EF4-FFF2-40B4-BE49-F238E27FC236}">
                <a16:creationId xmlns:a16="http://schemas.microsoft.com/office/drawing/2014/main" id="{DB27188B-DFDC-4E4B-22F0-3B481D83797F}"/>
              </a:ext>
            </a:extLst>
          </p:cNvPr>
          <p:cNvPicPr>
            <a:picLocks noChangeAspect="1"/>
          </p:cNvPicPr>
          <p:nvPr/>
        </p:nvPicPr>
        <p:blipFill>
          <a:blip r:embed="rId3">
            <a:extLst>
              <a:ext uri="{28A0092B-C50C-407E-A947-70E740481C1C}">
                <a14:useLocalDpi xmlns:a14="http://schemas.microsoft.com/office/drawing/2010/main" val="0"/>
              </a:ext>
            </a:extLst>
          </a:blip>
          <a:srcRect t="17990"/>
          <a:stretch/>
        </p:blipFill>
        <p:spPr>
          <a:xfrm>
            <a:off x="843555" y="3886199"/>
            <a:ext cx="16600889" cy="2614243"/>
          </a:xfrm>
          <a:prstGeom prst="rect">
            <a:avLst/>
          </a:prstGeom>
        </p:spPr>
      </p:pic>
    </p:spTree>
    <p:extLst>
      <p:ext uri="{BB962C8B-B14F-4D97-AF65-F5344CB8AC3E}">
        <p14:creationId xmlns:p14="http://schemas.microsoft.com/office/powerpoint/2010/main" val="28410138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D02665-3678-8679-7397-5641CA2FA360}"/>
            </a:ext>
          </a:extLst>
        </p:cNvPr>
        <p:cNvGrpSpPr/>
        <p:nvPr/>
      </p:nvGrpSpPr>
      <p:grpSpPr>
        <a:xfrm>
          <a:off x="0" y="0"/>
          <a:ext cx="0" cy="0"/>
          <a:chOff x="0" y="0"/>
          <a:chExt cx="0" cy="0"/>
        </a:xfrm>
      </p:grpSpPr>
      <p:sp>
        <p:nvSpPr>
          <p:cNvPr id="11" name="Rectangle 10">
            <a:extLst>
              <a:ext uri="{FF2B5EF4-FFF2-40B4-BE49-F238E27FC236}">
                <a16:creationId xmlns:a16="http://schemas.microsoft.com/office/drawing/2014/main" id="{43C54198-B9F2-1FE1-5B06-A015E8EB04B7}"/>
              </a:ext>
            </a:extLst>
          </p:cNvPr>
          <p:cNvSpPr/>
          <p:nvPr/>
        </p:nvSpPr>
        <p:spPr>
          <a:xfrm>
            <a:off x="0" y="0"/>
            <a:ext cx="18288000" cy="2479964"/>
          </a:xfrm>
          <a:prstGeom prst="rect">
            <a:avLst/>
          </a:prstGeom>
          <a:solidFill>
            <a:srgbClr val="E92A3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14" name="Title 5">
            <a:extLst>
              <a:ext uri="{FF2B5EF4-FFF2-40B4-BE49-F238E27FC236}">
                <a16:creationId xmlns:a16="http://schemas.microsoft.com/office/drawing/2014/main" id="{6277722A-1749-11FB-1877-C0BF4CC0BF76}"/>
              </a:ext>
            </a:extLst>
          </p:cNvPr>
          <p:cNvSpPr txBox="1">
            <a:spLocks/>
          </p:cNvSpPr>
          <p:nvPr/>
        </p:nvSpPr>
        <p:spPr>
          <a:xfrm>
            <a:off x="884905" y="-17543"/>
            <a:ext cx="17190824" cy="2497507"/>
          </a:xfrm>
          <a:prstGeom prst="rect">
            <a:avLst/>
          </a:prstGeom>
        </p:spPr>
        <p:txBody>
          <a:bodyPr lIns="0" tIns="0" rIns="137160" bIns="0" anchor="ctr" anchorCtr="0">
            <a:noAutofit/>
          </a:bodyPr>
          <a:lstStyle>
            <a:lvl1pPr marL="0" indent="0" algn="l" defTabSz="914400" rtl="0" eaLnBrk="1" latinLnBrk="0" hangingPunct="1">
              <a:lnSpc>
                <a:spcPct val="90000"/>
              </a:lnSpc>
              <a:spcBef>
                <a:spcPct val="0"/>
              </a:spcBef>
              <a:buNone/>
              <a:tabLst>
                <a:tab pos="3878263" algn="l"/>
              </a:tabLst>
              <a:defRPr sz="2700" b="1" i="0" kern="1200">
                <a:solidFill>
                  <a:schemeClr val="tx1"/>
                </a:solidFill>
                <a:latin typeface="Arial" panose="020B0604020202020204" pitchFamily="34" charset="0"/>
                <a:ea typeface="+mj-ea"/>
                <a:cs typeface="Arial" panose="020B0604020202020204" pitchFamily="34" charset="0"/>
              </a:defRPr>
            </a:lvl1pPr>
          </a:lstStyle>
          <a:p>
            <a:pPr>
              <a:lnSpc>
                <a:spcPct val="100000"/>
              </a:lnSpc>
            </a:pPr>
            <a:r>
              <a:rPr lang="en-US" sz="3200" b="0">
                <a:solidFill>
                  <a:schemeClr val="bg1"/>
                </a:solidFill>
                <a:latin typeface="Arial"/>
                <a:ea typeface="Inter Light"/>
                <a:cs typeface="Arial"/>
              </a:rPr>
              <a:t>Many workers hide AI use from their employers as organizations struggle</a:t>
            </a:r>
          </a:p>
          <a:p>
            <a:pPr>
              <a:lnSpc>
                <a:spcPct val="100000"/>
              </a:lnSpc>
            </a:pPr>
            <a:r>
              <a:rPr lang="en-US" sz="3200" b="0">
                <a:solidFill>
                  <a:schemeClr val="bg1"/>
                </a:solidFill>
                <a:latin typeface="Arial"/>
                <a:ea typeface="Inter Light"/>
                <a:cs typeface="Arial"/>
              </a:rPr>
              <a:t>with fragmented AI implementation and training.</a:t>
            </a:r>
            <a:endParaRPr lang="en-US">
              <a:solidFill>
                <a:schemeClr val="bg1"/>
              </a:solidFill>
            </a:endParaRPr>
          </a:p>
        </p:txBody>
      </p:sp>
      <p:pic>
        <p:nvPicPr>
          <p:cNvPr id="5" name="Picture 4">
            <a:extLst>
              <a:ext uri="{FF2B5EF4-FFF2-40B4-BE49-F238E27FC236}">
                <a16:creationId xmlns:a16="http://schemas.microsoft.com/office/drawing/2014/main" id="{A95B24DA-526F-245F-2DF2-55716C8EC3F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766251" y="2909962"/>
            <a:ext cx="8524706" cy="6903509"/>
          </a:xfrm>
          <a:prstGeom prst="rect">
            <a:avLst/>
          </a:prstGeom>
        </p:spPr>
      </p:pic>
      <p:sp>
        <p:nvSpPr>
          <p:cNvPr id="9" name="Rectangle 8">
            <a:extLst>
              <a:ext uri="{FF2B5EF4-FFF2-40B4-BE49-F238E27FC236}">
                <a16:creationId xmlns:a16="http://schemas.microsoft.com/office/drawing/2014/main" id="{3B99F579-0EAD-745B-DFD4-FB78476BDA6A}"/>
              </a:ext>
            </a:extLst>
          </p:cNvPr>
          <p:cNvSpPr>
            <a:spLocks noGrp="1" noRot="1" noMove="1" noResize="1" noEditPoints="1" noAdjustHandles="1" noChangeArrowheads="1" noChangeShapeType="1"/>
          </p:cNvSpPr>
          <p:nvPr/>
        </p:nvSpPr>
        <p:spPr>
          <a:xfrm>
            <a:off x="10414000" y="2909962"/>
            <a:ext cx="7429500" cy="6903509"/>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4DE1B479-47FF-51B7-0A6E-DDF99C0B0C1E}"/>
              </a:ext>
            </a:extLst>
          </p:cNvPr>
          <p:cNvGrpSpPr/>
          <p:nvPr/>
        </p:nvGrpSpPr>
        <p:grpSpPr>
          <a:xfrm>
            <a:off x="11939951" y="6019300"/>
            <a:ext cx="4677293" cy="2015010"/>
            <a:chOff x="10535088" y="4138552"/>
            <a:chExt cx="4677293" cy="2015010"/>
          </a:xfrm>
        </p:grpSpPr>
        <p:sp>
          <p:nvSpPr>
            <p:cNvPr id="6" name="TextBox 5">
              <a:extLst>
                <a:ext uri="{FF2B5EF4-FFF2-40B4-BE49-F238E27FC236}">
                  <a16:creationId xmlns:a16="http://schemas.microsoft.com/office/drawing/2014/main" id="{6B1D5436-41E9-3745-EE63-6AEEC284E872}"/>
                </a:ext>
              </a:extLst>
            </p:cNvPr>
            <p:cNvSpPr txBox="1"/>
            <p:nvPr/>
          </p:nvSpPr>
          <p:spPr>
            <a:xfrm>
              <a:off x="10535088" y="4138552"/>
              <a:ext cx="2642069" cy="642805"/>
            </a:xfrm>
            <a:prstGeom prst="rect">
              <a:avLst/>
            </a:prstGeom>
            <a:noFill/>
          </p:spPr>
          <p:txBody>
            <a:bodyPr wrap="square" lIns="91440" tIns="45720" rIns="91440" bIns="45720" rtlCol="0" anchor="ctr">
              <a:spAutoFit/>
            </a:bodyPr>
            <a:lstStyle/>
            <a:p>
              <a:pPr algn="l" rtl="0" fontAlgn="base">
                <a:lnSpc>
                  <a:spcPts val="3380"/>
                </a:lnSpc>
              </a:pPr>
              <a:r>
                <a:rPr lang="en-US" sz="6800" b="1" i="0" u="none" strike="noStrike">
                  <a:solidFill>
                    <a:srgbClr val="FF0000"/>
                  </a:solidFill>
                  <a:effectLst/>
                  <a:latin typeface="Arial"/>
                  <a:cs typeface="Arial"/>
                </a:rPr>
                <a:t>1 in 3</a:t>
              </a:r>
              <a:endParaRPr lang="en-US" sz="6800">
                <a:solidFill>
                  <a:srgbClr val="FF0000"/>
                </a:solidFill>
              </a:endParaRPr>
            </a:p>
          </p:txBody>
        </p:sp>
        <p:sp>
          <p:nvSpPr>
            <p:cNvPr id="7" name="TextBox 6">
              <a:extLst>
                <a:ext uri="{FF2B5EF4-FFF2-40B4-BE49-F238E27FC236}">
                  <a16:creationId xmlns:a16="http://schemas.microsoft.com/office/drawing/2014/main" id="{D2D0BFC1-C404-A2D4-F3D0-476B41A49293}"/>
                </a:ext>
              </a:extLst>
            </p:cNvPr>
            <p:cNvSpPr txBox="1"/>
            <p:nvPr/>
          </p:nvSpPr>
          <p:spPr>
            <a:xfrm>
              <a:off x="10598823" y="4768567"/>
              <a:ext cx="4613558" cy="1384995"/>
            </a:xfrm>
            <a:prstGeom prst="rect">
              <a:avLst/>
            </a:prstGeom>
            <a:noFill/>
          </p:spPr>
          <p:txBody>
            <a:bodyPr wrap="square" rtlCol="0">
              <a:spAutoFit/>
            </a:bodyPr>
            <a:lstStyle/>
            <a:p>
              <a:r>
                <a:rPr lang="en-US" sz="2800" b="0" i="0" u="none" strike="noStrike">
                  <a:solidFill>
                    <a:srgbClr val="000000"/>
                  </a:solidFill>
                  <a:effectLst/>
                  <a:latin typeface="Arial"/>
                  <a:cs typeface="Arial"/>
                </a:rPr>
                <a:t>workers who use AI tools keep their use a secret </a:t>
              </a:r>
              <a:br>
                <a:rPr lang="en-US" sz="2800" b="0" i="0" u="none" strike="noStrike">
                  <a:solidFill>
                    <a:srgbClr val="000000"/>
                  </a:solidFill>
                  <a:effectLst/>
                  <a:latin typeface="Arial"/>
                  <a:cs typeface="Arial"/>
                </a:rPr>
              </a:br>
              <a:r>
                <a:rPr lang="en-US" sz="2800" b="0" i="0" u="none" strike="noStrike">
                  <a:solidFill>
                    <a:srgbClr val="000000"/>
                  </a:solidFill>
                  <a:effectLst/>
                  <a:latin typeface="Arial"/>
                  <a:cs typeface="Arial"/>
                </a:rPr>
                <a:t>from their employer.</a:t>
              </a:r>
              <a:endParaRPr lang="en-US" sz="2800"/>
            </a:p>
          </p:txBody>
        </p:sp>
      </p:grpSp>
      <p:grpSp>
        <p:nvGrpSpPr>
          <p:cNvPr id="15" name="Group 14">
            <a:extLst>
              <a:ext uri="{FF2B5EF4-FFF2-40B4-BE49-F238E27FC236}">
                <a16:creationId xmlns:a16="http://schemas.microsoft.com/office/drawing/2014/main" id="{9EA07D03-AA82-1BF5-54BE-764387011E47}"/>
              </a:ext>
            </a:extLst>
          </p:cNvPr>
          <p:cNvGrpSpPr/>
          <p:nvPr/>
        </p:nvGrpSpPr>
        <p:grpSpPr>
          <a:xfrm>
            <a:off x="12086707" y="4078367"/>
            <a:ext cx="3375323" cy="1222329"/>
            <a:chOff x="11939951" y="3691773"/>
            <a:chExt cx="4278492" cy="1549400"/>
          </a:xfrm>
        </p:grpSpPr>
        <p:pic>
          <p:nvPicPr>
            <p:cNvPr id="10" name="Graphic 9">
              <a:extLst>
                <a:ext uri="{FF2B5EF4-FFF2-40B4-BE49-F238E27FC236}">
                  <a16:creationId xmlns:a16="http://schemas.microsoft.com/office/drawing/2014/main" id="{89046883-43FE-982C-6072-C834C5A3A4E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3475243" y="3831473"/>
              <a:ext cx="2743200" cy="1409700"/>
            </a:xfrm>
            <a:prstGeom prst="rect">
              <a:avLst/>
            </a:prstGeom>
          </p:spPr>
        </p:pic>
        <p:pic>
          <p:nvPicPr>
            <p:cNvPr id="13" name="Graphic 12">
              <a:extLst>
                <a:ext uri="{FF2B5EF4-FFF2-40B4-BE49-F238E27FC236}">
                  <a16:creationId xmlns:a16="http://schemas.microsoft.com/office/drawing/2014/main" id="{F41B8DE4-9E0A-92CF-701F-C10F98EDD443}"/>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1939951" y="3691773"/>
              <a:ext cx="1219200" cy="1549400"/>
            </a:xfrm>
            <a:prstGeom prst="rect">
              <a:avLst/>
            </a:prstGeom>
          </p:spPr>
        </p:pic>
      </p:grpSp>
    </p:spTree>
    <p:extLst>
      <p:ext uri="{BB962C8B-B14F-4D97-AF65-F5344CB8AC3E}">
        <p14:creationId xmlns:p14="http://schemas.microsoft.com/office/powerpoint/2010/main" val="11927456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6A529CB4A62A742AE048CABF7079222" ma:contentTypeVersion="33" ma:contentTypeDescription="Create a new document." ma:contentTypeScope="" ma:versionID="8d1b986529dcd92a642419de3d4eb0b3">
  <xsd:schema xmlns:xsd="http://www.w3.org/2001/XMLSchema" xmlns:xs="http://www.w3.org/2001/XMLSchema" xmlns:p="http://schemas.microsoft.com/office/2006/metadata/properties" xmlns:ns2="5fdd1cf4-3cc0-4432-a7a2-7109790f3d31" xmlns:ns3="da53939c-dcd9-44dd-ac85-d0bd4e15d91e" targetNamespace="http://schemas.microsoft.com/office/2006/metadata/properties" ma:root="true" ma:fieldsID="20c2ec436c8353b31c162269ebf898fc" ns2:_="" ns3:_="">
    <xsd:import namespace="5fdd1cf4-3cc0-4432-a7a2-7109790f3d31"/>
    <xsd:import namespace="da53939c-dcd9-44dd-ac85-d0bd4e15d91e"/>
    <xsd:element name="properties">
      <xsd:complexType>
        <xsd:sequence>
          <xsd:element name="documentManagement">
            <xsd:complexType>
              <xsd:all>
                <xsd:element ref="ns2:VideoTags2" minOccurs="0"/>
                <xsd:element ref="ns2:date" minOccurs="0"/>
                <xsd:element ref="ns2:Choice" minOccurs="0"/>
                <xsd:element ref="ns2:Hyperlink" minOccurs="0"/>
                <xsd:element ref="ns2:Round_x002d_01" minOccurs="0"/>
                <xsd:element ref="ns2:Thumbnail"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AutoKeyPoints" minOccurs="0"/>
                <xsd:element ref="ns2:MediaServiceKeyPoints" minOccurs="0"/>
                <xsd:element ref="ns2:MediaServiceLocation" minOccurs="0"/>
                <xsd:element ref="ns3:SharedWithUsers" minOccurs="0"/>
                <xsd:element ref="ns3:SharedWithDetails" minOccurs="0"/>
                <xsd:element ref="ns2:MediaLengthInSeconds" minOccurs="0"/>
                <xsd:element ref="ns2:lcf76f155ced4ddcb4097134ff3c332f" minOccurs="0"/>
                <xsd:element ref="ns3:TaxCatchAll" minOccurs="0"/>
                <xsd:element ref="ns2:ec12fc0442a7451bb3784213255a0053" minOccurs="0"/>
                <xsd:element ref="ns2:MediaServiceObjectDetectorVersions" minOccurs="0"/>
                <xsd:element ref="ns2:ImageType" minOccurs="0"/>
                <xsd:element ref="ns2:MediaServiceSearchProperties" minOccurs="0"/>
                <xsd:element ref="ns2:MediaServiceMetadata" minOccurs="0"/>
                <xsd:element ref="ns2:MediaServiceBillingMetadata" minOccurs="0"/>
                <xsd:element ref="ns2: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fdd1cf4-3cc0-4432-a7a2-7109790f3d31" elementFormDefault="qualified">
    <xsd:import namespace="http://schemas.microsoft.com/office/2006/documentManagement/types"/>
    <xsd:import namespace="http://schemas.microsoft.com/office/infopath/2007/PartnerControls"/>
    <xsd:element name="VideoTags2" ma:index="2" nillable="true" ma:displayName="Video Tags" ma:format="Dropdown" ma:internalName="VideoTags2" ma:readOnly="false">
      <xsd:simpleType>
        <xsd:union memberTypes="dms:Text">
          <xsd:simpleType>
            <xsd:restriction base="dms:Choice">
              <xsd:enumeration value="High Level Marketing"/>
              <xsd:enumeration value="Product Overview"/>
              <xsd:enumeration value="Product Webinar"/>
              <xsd:enumeration value="Product Demo"/>
              <xsd:enumeration value="Customer Case Study"/>
              <xsd:enumeration value="Solutions"/>
              <xsd:enumeration value="Social Media"/>
              <xsd:enumeration value="B-Roll"/>
              <xsd:enumeration value="Employee"/>
            </xsd:restriction>
          </xsd:simpleType>
        </xsd:union>
      </xsd:simpleType>
    </xsd:element>
    <xsd:element name="date" ma:index="3" nillable="true" ma:displayName="date" ma:format="DateTime" ma:internalName="date" ma:readOnly="false">
      <xsd:simpleType>
        <xsd:restriction base="dms:DateTime"/>
      </xsd:simpleType>
    </xsd:element>
    <xsd:element name="Choice" ma:index="5" nillable="true" ma:displayName="Choice" ma:format="Dropdown" ma:internalName="Choice" ma:readOnly="false">
      <xsd:simpleType>
        <xsd:restriction base="dms:Choice">
          <xsd:enumeration value="Choice 1"/>
          <xsd:enumeration value="Choice 2"/>
          <xsd:enumeration value="Choice 3"/>
        </xsd:restriction>
      </xsd:simpleType>
    </xsd:element>
    <xsd:element name="Hyperlink" ma:index="6" nillable="true" ma:displayName="Hyperlink" ma:format="Hyperlink" ma:internalName="Hyperlink" ma:readOnly="false">
      <xsd:complexType>
        <xsd:complexContent>
          <xsd:extension base="dms:URL">
            <xsd:sequence>
              <xsd:element name="Url" type="dms:ValidUrl" minOccurs="0" nillable="true"/>
              <xsd:element name="Description" type="xsd:string" nillable="true"/>
            </xsd:sequence>
          </xsd:extension>
        </xsd:complexContent>
      </xsd:complexType>
    </xsd:element>
    <xsd:element name="Round_x002d_01" ma:index="7" nillable="true" ma:displayName="Round-01" ma:default="0" ma:format="Dropdown" ma:internalName="Round_x002d_01" ma:readOnly="false">
      <xsd:simpleType>
        <xsd:restriction base="dms:Boolean"/>
      </xsd:simpleType>
    </xsd:element>
    <xsd:element name="Thumbnail" ma:index="8" nillable="true" ma:displayName="Thumbnail" ma:format="Thumbnail" ma:internalName="Thumbnail" ma:readOnly="false">
      <xsd:simpleType>
        <xsd:restriction base="dms:Unknown"/>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description="" ma:hidden="true" ma:internalName="MediaServiceAutoTags" ma:readOnly="true">
      <xsd:simpleType>
        <xsd:restriction base="dms:Text"/>
      </xsd:simpleType>
    </xsd:element>
    <xsd:element name="MediaServiceOCR" ma:index="11" nillable="true" ma:displayName="Extracted Text" ma:hidden="true" ma:internalName="MediaServiceOCR" ma:readOnly="true">
      <xsd:simpleType>
        <xsd:restriction base="dms:Note"/>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hidden="true" ma:internalName="MediaServiceKeyPoints" ma:readOnly="true">
      <xsd:simpleType>
        <xsd:restriction base="dms:Note"/>
      </xsd:simpleType>
    </xsd:element>
    <xsd:element name="MediaServiceLocation" ma:index="17" nillable="true" ma:displayName="Location" ma:hidden="true" ma:internalName="MediaServiceLocation" ma:readOnly="true">
      <xsd:simpleType>
        <xsd:restriction base="dms:Text"/>
      </xsd:simpleType>
    </xsd:element>
    <xsd:element name="MediaLengthInSeconds" ma:index="21" nillable="true" ma:displayName="Length (seconds)" ma:hidden="true" ma:internalName="MediaLengthInSeconds" ma:readOnly="true">
      <xsd:simpleType>
        <xsd:restriction base="dms:Unknown"/>
      </xsd:simpleType>
    </xsd:element>
    <xsd:element name="lcf76f155ced4ddcb4097134ff3c332f" ma:index="24" nillable="true" ma:taxonomy="true" ma:internalName="lcf76f155ced4ddcb4097134ff3c332f" ma:taxonomyFieldName="MediaServiceImageTags" ma:displayName="Image Tags" ma:readOnly="false" ma:fieldId="{5cf76f15-5ced-4ddc-b409-7134ff3c332f}" ma:taxonomyMulti="true" ma:sspId="b908e508-2fda-4ce2-b952-de9af3137cf6" ma:termSetId="09814cd3-568e-fe90-9814-8d621ff8fb84" ma:anchorId="fba54fb3-c3e1-fe81-a776-ca4b69148c4d" ma:open="true" ma:isKeyword="false">
      <xsd:complexType>
        <xsd:sequence>
          <xsd:element ref="pc:Terms" minOccurs="0" maxOccurs="1"/>
        </xsd:sequence>
      </xsd:complexType>
    </xsd:element>
    <xsd:element name="ec12fc0442a7451bb3784213255a0053" ma:index="28" nillable="true" ma:taxonomy="true" ma:internalName="ec12fc0442a7451bb3784213255a0053" ma:taxonomyFieldName="Metadata" ma:displayName="Metadata" ma:readOnly="false" ma:default="" ma:fieldId="{ec12fc04-42a7-451b-b378-4213255a0053}" ma:taxonomyMulti="true" ma:sspId="b908e508-2fda-4ce2-b952-de9af3137cf6" ma:termSetId="de0ca529-ebc5-483a-bc36-3f779659f540" ma:anchorId="ad9f7cd0-e3be-4f79-8a72-5a644443adaa" ma:open="false" ma:isKeyword="false">
      <xsd:complexType>
        <xsd:sequence>
          <xsd:element ref="pc:Terms" minOccurs="0" maxOccurs="1"/>
        </xsd:sequence>
      </xsd:complexType>
    </xsd:element>
    <xsd:element name="MediaServiceObjectDetectorVersions" ma:index="30" nillable="true" ma:displayName="MediaServiceObjectDetectorVersions" ma:description="" ma:hidden="true" ma:indexed="true" ma:internalName="MediaServiceObjectDetectorVersions" ma:readOnly="true">
      <xsd:simpleType>
        <xsd:restriction base="dms:Text"/>
      </xsd:simpleType>
    </xsd:element>
    <xsd:element name="ImageType" ma:index="31" nillable="true" ma:displayName="Image Type" ma:description="One word description on image type" ma:format="Dropdown" ma:hidden="true" ma:internalName="ImageType" ma:readOnly="false">
      <xsd:simpleType>
        <xsd:union memberTypes="dms:Text">
          <xsd:simpleType>
            <xsd:restriction base="dms:Choice">
              <xsd:enumeration value="Abstract"/>
              <xsd:enumeration value="People"/>
              <xsd:enumeration value="Landscape"/>
              <xsd:enumeration value="City Scape"/>
              <xsd:enumeration value="Device"/>
              <xsd:enumeration value="Hardware"/>
              <xsd:enumeration value="People / Device"/>
              <xsd:enumeration value="Environment"/>
              <xsd:enumeration value="Banner"/>
              <xsd:enumeration value="Illustration"/>
              <xsd:enumeration value="Supply Chain"/>
              <xsd:enumeration value="Picked"/>
            </xsd:restriction>
          </xsd:simpleType>
        </xsd:union>
      </xsd:simpleType>
    </xsd:element>
    <xsd:element name="MediaServiceSearchProperties" ma:index="32" nillable="true" ma:displayName="MediaServiceSearchProperties" ma:hidden="true" ma:internalName="MediaServiceSearchProperties" ma:readOnly="true">
      <xsd:simpleType>
        <xsd:restriction base="dms:Note"/>
      </xsd:simpleType>
    </xsd:element>
    <xsd:element name="MediaServiceMetadata" ma:index="33" nillable="true" ma:displayName="MediaServiceMetadata" ma:hidden="true" ma:internalName="MediaServiceMetadata" ma:readOnly="true">
      <xsd:simpleType>
        <xsd:restriction base="dms:Note"/>
      </xsd:simpleType>
    </xsd:element>
    <xsd:element name="MediaServiceBillingMetadata" ma:index="35" nillable="true" ma:displayName="MediaServiceBillingMetadata" ma:hidden="true" ma:internalName="MediaServiceBillingMetadata" ma:readOnly="true">
      <xsd:simpleType>
        <xsd:restriction base="dms:Note"/>
      </xsd:simpleType>
    </xsd:element>
    <xsd:element name="tags" ma:index="36" nillable="true" ma:displayName="tags" ma:internalName="tags">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da53939c-dcd9-44dd-ac85-d0bd4e15d91e" elementFormDefault="qualified">
    <xsd:import namespace="http://schemas.microsoft.com/office/2006/documentManagement/types"/>
    <xsd:import namespace="http://schemas.microsoft.com/office/infopath/2007/PartnerControls"/>
    <xsd:element name="SharedWithUsers" ma:index="18" nillable="true" ma:displayName="Shared With"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hidden="true" ma:internalName="SharedWithDetails" ma:readOnly="true">
      <xsd:simpleType>
        <xsd:restriction base="dms:Note"/>
      </xsd:simpleType>
    </xsd:element>
    <xsd:element name="TaxCatchAll" ma:index="25" nillable="true" ma:displayName="Taxonomy Catch All Column" ma:hidden="true" ma:list="{83c747c0-d340-4bb6-9118-c27eb0231322}" ma:internalName="TaxCatchAll" ma:readOnly="false" ma:showField="CatchAllData" ma:web="da53939c-dcd9-44dd-ac85-d0bd4e15d9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ec12fc0442a7451bb3784213255a0053 xmlns="5fdd1cf4-3cc0-4432-a7a2-7109790f3d31">
      <Terms xmlns="http://schemas.microsoft.com/office/infopath/2007/PartnerControls"/>
    </ec12fc0442a7451bb3784213255a0053>
    <Choice xmlns="5fdd1cf4-3cc0-4432-a7a2-7109790f3d31" xsi:nil="true"/>
    <ImageType xmlns="5fdd1cf4-3cc0-4432-a7a2-7109790f3d31" xsi:nil="true"/>
    <Hyperlink xmlns="5fdd1cf4-3cc0-4432-a7a2-7109790f3d31">
      <Url xsi:nil="true"/>
      <Description xsi:nil="true"/>
    </Hyperlink>
    <VideoTags2 xmlns="5fdd1cf4-3cc0-4432-a7a2-7109790f3d31" xsi:nil="true"/>
    <lcf76f155ced4ddcb4097134ff3c332f xmlns="5fdd1cf4-3cc0-4432-a7a2-7109790f3d31">
      <Terms xmlns="http://schemas.microsoft.com/office/infopath/2007/PartnerControls"/>
    </lcf76f155ced4ddcb4097134ff3c332f>
    <Round_x002d_01 xmlns="5fdd1cf4-3cc0-4432-a7a2-7109790f3d31">false</Round_x002d_01>
    <Thumbnail xmlns="5fdd1cf4-3cc0-4432-a7a2-7109790f3d31" xsi:nil="true"/>
    <TaxCatchAll xmlns="da53939c-dcd9-44dd-ac85-d0bd4e15d91e" xsi:nil="true"/>
    <SharedWithUsers xmlns="da53939c-dcd9-44dd-ac85-d0bd4e15d91e">
      <UserInfo>
        <DisplayName>Paige Breaux</DisplayName>
        <AccountId>11248</AccountId>
        <AccountType/>
      </UserInfo>
      <UserInfo>
        <DisplayName>Rachel Haberman</DisplayName>
        <AccountId>5751</AccountId>
        <AccountType/>
      </UserInfo>
      <UserInfo>
        <DisplayName>Hannah Saenz</DisplayName>
        <AccountId>11348</AccountId>
        <AccountType/>
      </UserInfo>
    </SharedWithUsers>
    <date xmlns="5fdd1cf4-3cc0-4432-a7a2-7109790f3d31" xsi:nil="true"/>
    <tags xmlns="5fdd1cf4-3cc0-4432-a7a2-7109790f3d31" xsi:nil="true"/>
  </documentManagement>
</p:properties>
</file>

<file path=customXml/itemProps1.xml><?xml version="1.0" encoding="utf-8"?>
<ds:datastoreItem xmlns:ds="http://schemas.openxmlformats.org/officeDocument/2006/customXml" ds:itemID="{C0E73994-ED48-4EF6-A9AE-DAC6909A325C}">
  <ds:schemaRefs>
    <ds:schemaRef ds:uri="5fdd1cf4-3cc0-4432-a7a2-7109790f3d31"/>
    <ds:schemaRef ds:uri="da53939c-dcd9-44dd-ac85-d0bd4e15d91e"/>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C21B9638-DC56-4357-94E1-9BA391ECD466}">
  <ds:schemaRefs>
    <ds:schemaRef ds:uri="http://schemas.microsoft.com/sharepoint/v3/contenttype/forms"/>
  </ds:schemaRefs>
</ds:datastoreItem>
</file>

<file path=customXml/itemProps3.xml><?xml version="1.0" encoding="utf-8"?>
<ds:datastoreItem xmlns:ds="http://schemas.openxmlformats.org/officeDocument/2006/customXml" ds:itemID="{4C4DF369-BF58-46F3-BFDF-E1E86AB983DC}">
  <ds:schemaRefs>
    <ds:schemaRef ds:uri="5fdd1cf4-3cc0-4432-a7a2-7109790f3d31"/>
    <ds:schemaRef ds:uri="da53939c-dcd9-44dd-ac85-d0bd4e15d91e"/>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0</TotalTime>
  <Words>504</Words>
  <Application>Microsoft Macintosh PowerPoint</Application>
  <PresentationFormat>Custom</PresentationFormat>
  <Paragraphs>53</Paragraphs>
  <Slides>11</Slides>
  <Notes>11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11</vt:i4>
      </vt:variant>
    </vt:vector>
  </HeadingPairs>
  <TitlesOfParts>
    <vt:vector size="18" baseType="lpstr">
      <vt:lpstr>Inter Light</vt:lpstr>
      <vt:lpstr>Calibri</vt:lpstr>
      <vt:lpstr>Inter</vt:lpstr>
      <vt:lpstr>Inter Italic</vt:lpstr>
      <vt:lpstr>Aptos</vt:lpstr>
      <vt:lpstr>Arial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Executive Summary - Everywhere Work Report 2024 - EN </dc:title>
  <dc:subject/>
  <dc:creator/>
  <cp:keywords/>
  <dc:description/>
  <cp:lastModifiedBy>Devin Hanson</cp:lastModifiedBy>
  <cp:revision>2</cp:revision>
  <dcterms:created xsi:type="dcterms:W3CDTF">2006-08-16T00:00:00Z</dcterms:created>
  <dcterms:modified xsi:type="dcterms:W3CDTF">2025-04-18T14:10:41Z</dcterms:modified>
  <cp:category/>
  <dc:identifier>DAF-BCPGQIA</dc:identifie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0x010100C6A529CB4A62A742AE048CABF7079222</vt:lpwstr>
  </property>
  <property fmtid="{D5CDD505-2E9C-101B-9397-08002B2CF9AE}" pid="3" name="Metadata">
    <vt:lpwstr/>
  </property>
  <property fmtid="{D5CDD505-2E9C-101B-9397-08002B2CF9AE}" pid="4" name="MediaServiceImageTags">
    <vt:lpwstr/>
  </property>
</Properties>
</file>