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Lst>
  <p:notesMasterIdLst>
    <p:notesMasterId r:id="rId13"/>
  </p:notesMasterIdLst>
  <p:handoutMasterIdLst>
    <p:handoutMasterId r:id="rId14"/>
  </p:handoutMasterIdLst>
  <p:sldIdLst>
    <p:sldId id="2147481487" r:id="rId5"/>
    <p:sldId id="2147481482" r:id="rId6"/>
    <p:sldId id="2147481483" r:id="rId7"/>
    <p:sldId id="2147481484" r:id="rId8"/>
    <p:sldId id="2147481491" r:id="rId9"/>
    <p:sldId id="2147481485" r:id="rId10"/>
    <p:sldId id="2147481489" r:id="rId11"/>
    <p:sldId id="214748148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816" userDrawn="1">
          <p15:clr>
            <a:srgbClr val="A4A3A4"/>
          </p15:clr>
        </p15:guide>
        <p15:guide id="7"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19170A-C400-D152-F9A3-6F5958D1740B}" name="Fred Gosker" initials="FG" userId="S::Fred.Gosker@ivanti.com::cdf424eb-1e63-4ca4-bcc7-bede1cc03e32" providerId="AD"/>
  <p188:author id="{8A9A9F2D-AFC0-9673-4CFD-40F1C825BCA6}" name="Rachel Haberman" initials="RH" userId="S::rachel.haberman@ivanti.com::b9637989-e1d2-4578-b50b-e8246d3a296e" providerId="AD"/>
  <p188:author id="{4B0174DE-A16B-211B-5C18-BA621AECF8C5}" name="Michael Hendricks" initials="MH" userId="S::michael.hendricks@ivanti.com::9e524a7d-efea-4f00-b131-a61a04817d5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ed Gosker" initials="FG" lastIdx="1" clrIdx="0">
    <p:extLst>
      <p:ext uri="{19B8F6BF-5375-455C-9EA6-DF929625EA0E}">
        <p15:presenceInfo xmlns:p15="http://schemas.microsoft.com/office/powerpoint/2012/main" userId="S::fred.gosker@ivanti.com::cdf424eb-1e63-4ca4-bcc7-bede1cc03e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1326"/>
    <a:srgbClr val="850A64"/>
    <a:srgbClr val="B60F45"/>
    <a:srgbClr val="660578"/>
    <a:srgbClr val="CC0E36"/>
    <a:srgbClr val="FF380F"/>
    <a:srgbClr val="FF7106"/>
    <a:srgbClr val="EBEBEB"/>
    <a:srgbClr val="9F0B54"/>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48B51-9B82-EB4C-889A-593564322589}" v="83" dt="2025-02-10T22:50:55.878"/>
    <p1510:client id="{4D8B92CF-919F-55E8-C8A5-3CA936F4A2F0}" v="10" dt="2025-02-11T18:16:33.125"/>
    <p1510:client id="{6E3B7EFC-EF0E-E472-811F-4CAECDDEACB2}" v="2" dt="2025-02-11T13:06:04.711"/>
    <p1510:client id="{DA602ACF-B197-7505-BAE4-73828D26EBE2}" v="6" dt="2025-02-11T13:50:32.6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15"/>
    <p:restoredTop sz="94719"/>
  </p:normalViewPr>
  <p:slideViewPr>
    <p:cSldViewPr snapToGrid="0">
      <p:cViewPr varScale="1">
        <p:scale>
          <a:sx n="144" d="100"/>
          <a:sy n="144" d="100"/>
        </p:scale>
        <p:origin x="664" y="184"/>
      </p:cViewPr>
      <p:guideLst>
        <p:guide orient="horz" pos="816"/>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F44CB9-F86C-E94D-8ACB-943372A9C5A1}" type="doc">
      <dgm:prSet loTypeId="urn:microsoft.com/office/officeart/2005/8/layout/list1" loCatId="" qsTypeId="urn:microsoft.com/office/officeart/2005/8/quickstyle/simple4" qsCatId="simple" csTypeId="urn:microsoft.com/office/officeart/2005/8/colors/colorful1" csCatId="colorful" phldr="1"/>
      <dgm:spPr/>
      <dgm:t>
        <a:bodyPr/>
        <a:lstStyle/>
        <a:p>
          <a:endParaRPr lang="en-US"/>
        </a:p>
      </dgm:t>
    </dgm:pt>
    <dgm:pt modelId="{88325BF0-381B-244A-BDB7-9D0534D73333}">
      <dgm:prSet phldrT="[Text]"/>
      <dgm:spPr/>
      <dgm:t>
        <a:bodyPr/>
        <a:lstStyle/>
        <a:p>
          <a:r>
            <a:rPr lang="en-US"/>
            <a:t>Asset</a:t>
          </a:r>
        </a:p>
      </dgm:t>
    </dgm:pt>
    <dgm:pt modelId="{54299550-02D6-4C4F-9C6D-78C7B4A92D12}" type="parTrans" cxnId="{0090B70D-0C6A-2A42-9C94-4365F0322FEF}">
      <dgm:prSet/>
      <dgm:spPr/>
      <dgm:t>
        <a:bodyPr/>
        <a:lstStyle/>
        <a:p>
          <a:endParaRPr lang="en-US"/>
        </a:p>
      </dgm:t>
    </dgm:pt>
    <dgm:pt modelId="{943BC383-D01A-5F44-9307-2E7DE6FDD60E}" type="sibTrans" cxnId="{0090B70D-0C6A-2A42-9C94-4365F0322FEF}">
      <dgm:prSet/>
      <dgm:spPr/>
      <dgm:t>
        <a:bodyPr/>
        <a:lstStyle/>
        <a:p>
          <a:endParaRPr lang="en-US"/>
        </a:p>
      </dgm:t>
    </dgm:pt>
    <dgm:pt modelId="{329257EE-6919-B440-9844-2E95604A587D}">
      <dgm:prSet phldrT="[Text]"/>
      <dgm:spPr/>
      <dgm:t>
        <a:bodyPr/>
        <a:lstStyle/>
        <a:p>
          <a:r>
            <a:rPr lang="en-US"/>
            <a:t>Cyber Exposure</a:t>
          </a:r>
        </a:p>
      </dgm:t>
    </dgm:pt>
    <dgm:pt modelId="{9D4A439F-4D49-1647-B71E-98E83D9E4BB2}" type="parTrans" cxnId="{36190C5B-05C8-AC4D-BC30-94F1D205470D}">
      <dgm:prSet/>
      <dgm:spPr/>
      <dgm:t>
        <a:bodyPr/>
        <a:lstStyle/>
        <a:p>
          <a:endParaRPr lang="en-US"/>
        </a:p>
      </dgm:t>
    </dgm:pt>
    <dgm:pt modelId="{B02F1B38-D39A-6348-B0E1-CEFBBE5F071D}" type="sibTrans" cxnId="{36190C5B-05C8-AC4D-BC30-94F1D205470D}">
      <dgm:prSet/>
      <dgm:spPr/>
      <dgm:t>
        <a:bodyPr/>
        <a:lstStyle/>
        <a:p>
          <a:endParaRPr lang="en-US"/>
        </a:p>
      </dgm:t>
    </dgm:pt>
    <dgm:pt modelId="{AAA3349F-F3F3-8C43-8E53-BEC3DAB19EC7}">
      <dgm:prSet phldrT="[Text]"/>
      <dgm:spPr/>
      <dgm:t>
        <a:bodyPr/>
        <a:lstStyle/>
        <a:p>
          <a:r>
            <a:rPr lang="en-US"/>
            <a:t>Risk Appetite</a:t>
          </a:r>
        </a:p>
      </dgm:t>
    </dgm:pt>
    <dgm:pt modelId="{339EBA41-6D4E-F44D-8ED1-FBACFD3C776E}" type="parTrans" cxnId="{CB82507E-A064-AB46-AB3B-65A7293B57CE}">
      <dgm:prSet/>
      <dgm:spPr/>
      <dgm:t>
        <a:bodyPr/>
        <a:lstStyle/>
        <a:p>
          <a:endParaRPr lang="en-US"/>
        </a:p>
      </dgm:t>
    </dgm:pt>
    <dgm:pt modelId="{475F1AD3-0D74-B842-BC5B-AEBFF7CB4FE8}" type="sibTrans" cxnId="{CB82507E-A064-AB46-AB3B-65A7293B57CE}">
      <dgm:prSet/>
      <dgm:spPr/>
      <dgm:t>
        <a:bodyPr/>
        <a:lstStyle/>
        <a:p>
          <a:endParaRPr lang="en-US"/>
        </a:p>
      </dgm:t>
    </dgm:pt>
    <dgm:pt modelId="{BE52830C-2749-B749-9CE4-4E4734A5E2ED}">
      <dgm:prSet phldrT="[Text]"/>
      <dgm:spPr/>
      <dgm:t>
        <a:bodyPr/>
        <a:lstStyle/>
        <a:p>
          <a:pPr marL="0" indent="0">
            <a:buFont typeface="Arial" panose="020B0604020202020204" pitchFamily="34" charset="0"/>
            <a:buNone/>
            <a:tabLst/>
          </a:pPr>
          <a:r>
            <a:rPr lang="en-US"/>
            <a:t>Exposure management defines “asset” broadly, going beyond hardware and</a:t>
          </a:r>
          <a:br>
            <a:rPr lang="en-US"/>
          </a:br>
          <a:r>
            <a:rPr lang="en-US"/>
            <a:t>software assets to encompass any tangible or intangible element of business value.</a:t>
          </a:r>
        </a:p>
      </dgm:t>
    </dgm:pt>
    <dgm:pt modelId="{5C59C30F-9890-8C49-AA1B-8B96714265C2}" type="parTrans" cxnId="{C10DF503-7C36-2640-9B6C-7DDEFE5A1A2A}">
      <dgm:prSet/>
      <dgm:spPr/>
      <dgm:t>
        <a:bodyPr/>
        <a:lstStyle/>
        <a:p>
          <a:endParaRPr lang="en-US"/>
        </a:p>
      </dgm:t>
    </dgm:pt>
    <dgm:pt modelId="{C572D1DF-BD16-054D-B50A-ED6F11334DB6}" type="sibTrans" cxnId="{C10DF503-7C36-2640-9B6C-7DDEFE5A1A2A}">
      <dgm:prSet/>
      <dgm:spPr/>
      <dgm:t>
        <a:bodyPr/>
        <a:lstStyle/>
        <a:p>
          <a:endParaRPr lang="en-US"/>
        </a:p>
      </dgm:t>
    </dgm:pt>
    <dgm:pt modelId="{2020DB8D-D7C2-A345-9365-370F3B5DC7AD}">
      <dgm:prSet phldrT="[Text]"/>
      <dgm:spPr/>
      <dgm:t>
        <a:bodyPr/>
        <a:lstStyle/>
        <a:p>
          <a:pPr marL="0" indent="0">
            <a:buNone/>
            <a:tabLst/>
          </a:pPr>
          <a:r>
            <a:rPr lang="en-US"/>
            <a:t>Cyber exposure is a weakness in that attack surface that creates cyber risk. </a:t>
          </a:r>
          <a:br>
            <a:rPr lang="en-US"/>
          </a:br>
          <a:r>
            <a:rPr lang="en-US"/>
            <a:t>It is more specific than “security risk,” which can apply to physical security.</a:t>
          </a:r>
        </a:p>
      </dgm:t>
    </dgm:pt>
    <dgm:pt modelId="{7C61D62B-105B-5E44-B843-03BDB6C1A7B8}" type="parTrans" cxnId="{7D76AA6C-FD06-C344-8749-D2234AB7AF00}">
      <dgm:prSet/>
      <dgm:spPr/>
      <dgm:t>
        <a:bodyPr/>
        <a:lstStyle/>
        <a:p>
          <a:endParaRPr lang="en-US"/>
        </a:p>
      </dgm:t>
    </dgm:pt>
    <dgm:pt modelId="{BBC67E0B-C94F-3B43-807C-F34A8BFD2AA8}" type="sibTrans" cxnId="{7D76AA6C-FD06-C344-8749-D2234AB7AF00}">
      <dgm:prSet/>
      <dgm:spPr/>
      <dgm:t>
        <a:bodyPr/>
        <a:lstStyle/>
        <a:p>
          <a:endParaRPr lang="en-US"/>
        </a:p>
      </dgm:t>
    </dgm:pt>
    <dgm:pt modelId="{59DE85EB-D6FA-C24A-8F9A-60841775E0C8}">
      <dgm:prSet phldrT="[Text]"/>
      <dgm:spPr/>
      <dgm:t>
        <a:bodyPr/>
        <a:lstStyle/>
        <a:p>
          <a:pPr marL="7938" indent="-7938">
            <a:buNone/>
            <a:tabLst/>
          </a:pPr>
          <a:r>
            <a:rPr lang="en-US"/>
            <a:t>Any business endeavor – compute technology, information sharing, etc. – creates risk. Risk appetite</a:t>
          </a:r>
          <a:br>
            <a:rPr lang="en-US"/>
          </a:br>
          <a:r>
            <a:rPr lang="en-US"/>
            <a:t>is the level of cyber risk an organization is prepared to accept in pursuit of its business objectives.</a:t>
          </a:r>
        </a:p>
      </dgm:t>
    </dgm:pt>
    <dgm:pt modelId="{4DC73371-320C-AA4A-88E8-C42C9747F517}" type="parTrans" cxnId="{030BEE9C-6856-7C4F-B53C-C659FC33B758}">
      <dgm:prSet/>
      <dgm:spPr/>
      <dgm:t>
        <a:bodyPr/>
        <a:lstStyle/>
        <a:p>
          <a:endParaRPr lang="en-US"/>
        </a:p>
      </dgm:t>
    </dgm:pt>
    <dgm:pt modelId="{7FD4D93A-2EB3-6E4E-8E58-9938EC1E62E4}" type="sibTrans" cxnId="{030BEE9C-6856-7C4F-B53C-C659FC33B758}">
      <dgm:prSet/>
      <dgm:spPr/>
      <dgm:t>
        <a:bodyPr/>
        <a:lstStyle/>
        <a:p>
          <a:endParaRPr lang="en-US"/>
        </a:p>
      </dgm:t>
    </dgm:pt>
    <dgm:pt modelId="{A0E64B4C-F6EB-B84B-AE91-C37257ADCF42}">
      <dgm:prSet phldrT="[Text]"/>
      <dgm:spPr/>
      <dgm:t>
        <a:bodyPr/>
        <a:lstStyle/>
        <a:p>
          <a:r>
            <a:rPr lang="en-US"/>
            <a:t>Attack Surface</a:t>
          </a:r>
        </a:p>
      </dgm:t>
    </dgm:pt>
    <dgm:pt modelId="{BB463421-F2B2-3443-BD8A-AFB29F7A2477}" type="parTrans" cxnId="{F49A73B5-49FA-2548-91A1-1B09FB604806}">
      <dgm:prSet/>
      <dgm:spPr/>
      <dgm:t>
        <a:bodyPr/>
        <a:lstStyle/>
        <a:p>
          <a:endParaRPr lang="en-US"/>
        </a:p>
      </dgm:t>
    </dgm:pt>
    <dgm:pt modelId="{5AFA13AA-679B-1C40-BE79-9B385C2CFDE2}" type="sibTrans" cxnId="{F49A73B5-49FA-2548-91A1-1B09FB604806}">
      <dgm:prSet/>
      <dgm:spPr/>
      <dgm:t>
        <a:bodyPr/>
        <a:lstStyle/>
        <a:p>
          <a:endParaRPr lang="en-US"/>
        </a:p>
      </dgm:t>
    </dgm:pt>
    <dgm:pt modelId="{A264C4F8-5585-9646-875D-4FC535AFFB25}">
      <dgm:prSet phldrT="[Text]"/>
      <dgm:spPr/>
      <dgm:t>
        <a:bodyPr/>
        <a:lstStyle/>
        <a:p>
          <a:pPr marL="0" indent="0">
            <a:buNone/>
            <a:tabLst/>
          </a:pPr>
          <a:r>
            <a:rPr lang="en-US"/>
            <a:t>This greatly expands what we consider the attack surface;</a:t>
          </a:r>
          <a:br>
            <a:rPr lang="en-US"/>
          </a:br>
          <a:r>
            <a:rPr lang="en-US"/>
            <a:t>i.e. the sum of all assets vulnerable to potential malicious acts.</a:t>
          </a:r>
        </a:p>
      </dgm:t>
    </dgm:pt>
    <dgm:pt modelId="{902ECF92-C720-6C46-89F9-8903AC5B5F85}" type="parTrans" cxnId="{F46DF68E-B51B-514F-ABAB-F53B8956E450}">
      <dgm:prSet/>
      <dgm:spPr/>
      <dgm:t>
        <a:bodyPr/>
        <a:lstStyle/>
        <a:p>
          <a:endParaRPr lang="en-US"/>
        </a:p>
      </dgm:t>
    </dgm:pt>
    <dgm:pt modelId="{222383B2-0D3C-914B-96D8-8542F5242022}" type="sibTrans" cxnId="{F46DF68E-B51B-514F-ABAB-F53B8956E450}">
      <dgm:prSet/>
      <dgm:spPr/>
      <dgm:t>
        <a:bodyPr/>
        <a:lstStyle/>
        <a:p>
          <a:endParaRPr lang="en-US"/>
        </a:p>
      </dgm:t>
    </dgm:pt>
    <dgm:pt modelId="{EFB0E251-CBDE-C74E-8860-C2B1FD7AF616}" type="pres">
      <dgm:prSet presAssocID="{2CF44CB9-F86C-E94D-8ACB-943372A9C5A1}" presName="linear" presStyleCnt="0">
        <dgm:presLayoutVars>
          <dgm:dir/>
          <dgm:animLvl val="lvl"/>
          <dgm:resizeHandles val="exact"/>
        </dgm:presLayoutVars>
      </dgm:prSet>
      <dgm:spPr/>
    </dgm:pt>
    <dgm:pt modelId="{87E13992-E5B0-BF4C-B323-CFDC172D6098}" type="pres">
      <dgm:prSet presAssocID="{88325BF0-381B-244A-BDB7-9D0534D73333}" presName="parentLin" presStyleCnt="0"/>
      <dgm:spPr/>
    </dgm:pt>
    <dgm:pt modelId="{49A199C3-FD22-F74C-987A-C65C87E7D8E2}" type="pres">
      <dgm:prSet presAssocID="{88325BF0-381B-244A-BDB7-9D0534D73333}" presName="parentLeftMargin" presStyleLbl="node1" presStyleIdx="0" presStyleCnt="4"/>
      <dgm:spPr/>
    </dgm:pt>
    <dgm:pt modelId="{897D1A44-D3AE-0E40-9098-880BA4916898}" type="pres">
      <dgm:prSet presAssocID="{88325BF0-381B-244A-BDB7-9D0534D73333}" presName="parentText" presStyleLbl="node1" presStyleIdx="0" presStyleCnt="4">
        <dgm:presLayoutVars>
          <dgm:chMax val="0"/>
          <dgm:bulletEnabled val="1"/>
        </dgm:presLayoutVars>
      </dgm:prSet>
      <dgm:spPr/>
    </dgm:pt>
    <dgm:pt modelId="{5063978E-28DD-954E-84AF-3904FAC40B06}" type="pres">
      <dgm:prSet presAssocID="{88325BF0-381B-244A-BDB7-9D0534D73333}" presName="negativeSpace" presStyleCnt="0"/>
      <dgm:spPr/>
    </dgm:pt>
    <dgm:pt modelId="{B6478136-4A41-3A49-88E4-6640368311E0}" type="pres">
      <dgm:prSet presAssocID="{88325BF0-381B-244A-BDB7-9D0534D73333}" presName="childText" presStyleLbl="conFgAcc1" presStyleIdx="0" presStyleCnt="4">
        <dgm:presLayoutVars>
          <dgm:bulletEnabled val="1"/>
        </dgm:presLayoutVars>
      </dgm:prSet>
      <dgm:spPr/>
    </dgm:pt>
    <dgm:pt modelId="{FDEE060B-4F7A-1540-9D6C-7ABFC09A9D6F}" type="pres">
      <dgm:prSet presAssocID="{943BC383-D01A-5F44-9307-2E7DE6FDD60E}" presName="spaceBetweenRectangles" presStyleCnt="0"/>
      <dgm:spPr/>
    </dgm:pt>
    <dgm:pt modelId="{5C9B1E00-FF54-1F4F-95EB-8794E890A53E}" type="pres">
      <dgm:prSet presAssocID="{A0E64B4C-F6EB-B84B-AE91-C37257ADCF42}" presName="parentLin" presStyleCnt="0"/>
      <dgm:spPr/>
    </dgm:pt>
    <dgm:pt modelId="{DFB091CC-4A39-AB46-B161-977494459AEF}" type="pres">
      <dgm:prSet presAssocID="{A0E64B4C-F6EB-B84B-AE91-C37257ADCF42}" presName="parentLeftMargin" presStyleLbl="node1" presStyleIdx="0" presStyleCnt="4"/>
      <dgm:spPr/>
    </dgm:pt>
    <dgm:pt modelId="{E374808A-A7B3-6B4B-8E40-9E5B9F55D1B2}" type="pres">
      <dgm:prSet presAssocID="{A0E64B4C-F6EB-B84B-AE91-C37257ADCF42}" presName="parentText" presStyleLbl="node1" presStyleIdx="1" presStyleCnt="4">
        <dgm:presLayoutVars>
          <dgm:chMax val="0"/>
          <dgm:bulletEnabled val="1"/>
        </dgm:presLayoutVars>
      </dgm:prSet>
      <dgm:spPr/>
    </dgm:pt>
    <dgm:pt modelId="{DBEE177F-763F-0E41-88C0-0B212E68F3B5}" type="pres">
      <dgm:prSet presAssocID="{A0E64B4C-F6EB-B84B-AE91-C37257ADCF42}" presName="negativeSpace" presStyleCnt="0"/>
      <dgm:spPr/>
    </dgm:pt>
    <dgm:pt modelId="{E82D2A05-B21A-5E46-A44D-81744B5CB30A}" type="pres">
      <dgm:prSet presAssocID="{A0E64B4C-F6EB-B84B-AE91-C37257ADCF42}" presName="childText" presStyleLbl="conFgAcc1" presStyleIdx="1" presStyleCnt="4">
        <dgm:presLayoutVars>
          <dgm:bulletEnabled val="1"/>
        </dgm:presLayoutVars>
      </dgm:prSet>
      <dgm:spPr/>
    </dgm:pt>
    <dgm:pt modelId="{67DFBDB3-4163-1C41-9ECB-5FD4CA50F1EE}" type="pres">
      <dgm:prSet presAssocID="{5AFA13AA-679B-1C40-BE79-9B385C2CFDE2}" presName="spaceBetweenRectangles" presStyleCnt="0"/>
      <dgm:spPr/>
    </dgm:pt>
    <dgm:pt modelId="{43504E9C-CFB0-8A40-86E7-755DB50DD302}" type="pres">
      <dgm:prSet presAssocID="{329257EE-6919-B440-9844-2E95604A587D}" presName="parentLin" presStyleCnt="0"/>
      <dgm:spPr/>
    </dgm:pt>
    <dgm:pt modelId="{7A374CA8-83DC-3E40-B11F-1C0975F2E16C}" type="pres">
      <dgm:prSet presAssocID="{329257EE-6919-B440-9844-2E95604A587D}" presName="parentLeftMargin" presStyleLbl="node1" presStyleIdx="1" presStyleCnt="4"/>
      <dgm:spPr/>
    </dgm:pt>
    <dgm:pt modelId="{EF81C6BE-080B-5E42-9CB3-E43E1E5A87C7}" type="pres">
      <dgm:prSet presAssocID="{329257EE-6919-B440-9844-2E95604A587D}" presName="parentText" presStyleLbl="node1" presStyleIdx="2" presStyleCnt="4">
        <dgm:presLayoutVars>
          <dgm:chMax val="0"/>
          <dgm:bulletEnabled val="1"/>
        </dgm:presLayoutVars>
      </dgm:prSet>
      <dgm:spPr/>
    </dgm:pt>
    <dgm:pt modelId="{1DEE8D98-4246-A042-B7E5-F9DC3C1F4B8E}" type="pres">
      <dgm:prSet presAssocID="{329257EE-6919-B440-9844-2E95604A587D}" presName="negativeSpace" presStyleCnt="0"/>
      <dgm:spPr/>
    </dgm:pt>
    <dgm:pt modelId="{E3BA3B3D-6C90-6440-B8DE-1176FA4F1697}" type="pres">
      <dgm:prSet presAssocID="{329257EE-6919-B440-9844-2E95604A587D}" presName="childText" presStyleLbl="conFgAcc1" presStyleIdx="2" presStyleCnt="4">
        <dgm:presLayoutVars>
          <dgm:bulletEnabled val="1"/>
        </dgm:presLayoutVars>
      </dgm:prSet>
      <dgm:spPr/>
    </dgm:pt>
    <dgm:pt modelId="{A2A9517F-ADEB-6348-8E1D-E4E89FC9D727}" type="pres">
      <dgm:prSet presAssocID="{B02F1B38-D39A-6348-B0E1-CEFBBE5F071D}" presName="spaceBetweenRectangles" presStyleCnt="0"/>
      <dgm:spPr/>
    </dgm:pt>
    <dgm:pt modelId="{351CFEE3-7BB6-864E-8F88-635F7DD2662A}" type="pres">
      <dgm:prSet presAssocID="{AAA3349F-F3F3-8C43-8E53-BEC3DAB19EC7}" presName="parentLin" presStyleCnt="0"/>
      <dgm:spPr/>
    </dgm:pt>
    <dgm:pt modelId="{74236966-00CA-9549-9A9A-F157F6A95A84}" type="pres">
      <dgm:prSet presAssocID="{AAA3349F-F3F3-8C43-8E53-BEC3DAB19EC7}" presName="parentLeftMargin" presStyleLbl="node1" presStyleIdx="2" presStyleCnt="4"/>
      <dgm:spPr/>
    </dgm:pt>
    <dgm:pt modelId="{3B0F6AD9-02A6-E04B-8FEA-E461A5005E91}" type="pres">
      <dgm:prSet presAssocID="{AAA3349F-F3F3-8C43-8E53-BEC3DAB19EC7}" presName="parentText" presStyleLbl="node1" presStyleIdx="3" presStyleCnt="4">
        <dgm:presLayoutVars>
          <dgm:chMax val="0"/>
          <dgm:bulletEnabled val="1"/>
        </dgm:presLayoutVars>
      </dgm:prSet>
      <dgm:spPr/>
    </dgm:pt>
    <dgm:pt modelId="{CB032FD9-B1C5-AF4B-BB63-3AAC9D53083F}" type="pres">
      <dgm:prSet presAssocID="{AAA3349F-F3F3-8C43-8E53-BEC3DAB19EC7}" presName="negativeSpace" presStyleCnt="0"/>
      <dgm:spPr/>
    </dgm:pt>
    <dgm:pt modelId="{06A97D89-DAEA-1846-9AAD-E1ACF553564E}" type="pres">
      <dgm:prSet presAssocID="{AAA3349F-F3F3-8C43-8E53-BEC3DAB19EC7}" presName="childText" presStyleLbl="conFgAcc1" presStyleIdx="3" presStyleCnt="4">
        <dgm:presLayoutVars>
          <dgm:bulletEnabled val="1"/>
        </dgm:presLayoutVars>
      </dgm:prSet>
      <dgm:spPr/>
    </dgm:pt>
  </dgm:ptLst>
  <dgm:cxnLst>
    <dgm:cxn modelId="{C10DF503-7C36-2640-9B6C-7DDEFE5A1A2A}" srcId="{88325BF0-381B-244A-BDB7-9D0534D73333}" destId="{BE52830C-2749-B749-9CE4-4E4734A5E2ED}" srcOrd="0" destOrd="0" parTransId="{5C59C30F-9890-8C49-AA1B-8B96714265C2}" sibTransId="{C572D1DF-BD16-054D-B50A-ED6F11334DB6}"/>
    <dgm:cxn modelId="{0090B70D-0C6A-2A42-9C94-4365F0322FEF}" srcId="{2CF44CB9-F86C-E94D-8ACB-943372A9C5A1}" destId="{88325BF0-381B-244A-BDB7-9D0534D73333}" srcOrd="0" destOrd="0" parTransId="{54299550-02D6-4C4F-9C6D-78C7B4A92D12}" sibTransId="{943BC383-D01A-5F44-9307-2E7DE6FDD60E}"/>
    <dgm:cxn modelId="{BF86580F-DF54-2441-B5C5-6677FF83EB85}" type="presOf" srcId="{AAA3349F-F3F3-8C43-8E53-BEC3DAB19EC7}" destId="{3B0F6AD9-02A6-E04B-8FEA-E461A5005E91}" srcOrd="1" destOrd="0" presId="urn:microsoft.com/office/officeart/2005/8/layout/list1"/>
    <dgm:cxn modelId="{2571A117-EFF0-7943-8D8C-EC1FCDA51735}" type="presOf" srcId="{59DE85EB-D6FA-C24A-8F9A-60841775E0C8}" destId="{06A97D89-DAEA-1846-9AAD-E1ACF553564E}" srcOrd="0" destOrd="0" presId="urn:microsoft.com/office/officeart/2005/8/layout/list1"/>
    <dgm:cxn modelId="{D929AE1D-C019-1847-B1E1-3FCBB3D6DA4E}" type="presOf" srcId="{2CF44CB9-F86C-E94D-8ACB-943372A9C5A1}" destId="{EFB0E251-CBDE-C74E-8860-C2B1FD7AF616}" srcOrd="0" destOrd="0" presId="urn:microsoft.com/office/officeart/2005/8/layout/list1"/>
    <dgm:cxn modelId="{D4E2C11D-6BB1-D040-B40C-DF85DADE0469}" type="presOf" srcId="{AAA3349F-F3F3-8C43-8E53-BEC3DAB19EC7}" destId="{74236966-00CA-9549-9A9A-F157F6A95A84}" srcOrd="0" destOrd="0" presId="urn:microsoft.com/office/officeart/2005/8/layout/list1"/>
    <dgm:cxn modelId="{25FBC021-7FEF-CC42-AA5A-B9891B8E4E46}" type="presOf" srcId="{329257EE-6919-B440-9844-2E95604A587D}" destId="{EF81C6BE-080B-5E42-9CB3-E43E1E5A87C7}" srcOrd="1" destOrd="0" presId="urn:microsoft.com/office/officeart/2005/8/layout/list1"/>
    <dgm:cxn modelId="{4B251424-54F6-174B-A150-7304DECDBAB5}" type="presOf" srcId="{A0E64B4C-F6EB-B84B-AE91-C37257ADCF42}" destId="{E374808A-A7B3-6B4B-8E40-9E5B9F55D1B2}" srcOrd="1" destOrd="0" presId="urn:microsoft.com/office/officeart/2005/8/layout/list1"/>
    <dgm:cxn modelId="{4D15042E-0675-F648-8EEB-8A6BE2F99253}" type="presOf" srcId="{A264C4F8-5585-9646-875D-4FC535AFFB25}" destId="{E82D2A05-B21A-5E46-A44D-81744B5CB30A}" srcOrd="0" destOrd="0" presId="urn:microsoft.com/office/officeart/2005/8/layout/list1"/>
    <dgm:cxn modelId="{36190C5B-05C8-AC4D-BC30-94F1D205470D}" srcId="{2CF44CB9-F86C-E94D-8ACB-943372A9C5A1}" destId="{329257EE-6919-B440-9844-2E95604A587D}" srcOrd="2" destOrd="0" parTransId="{9D4A439F-4D49-1647-B71E-98E83D9E4BB2}" sibTransId="{B02F1B38-D39A-6348-B0E1-CEFBBE5F071D}"/>
    <dgm:cxn modelId="{05DBAB44-920A-7343-B2B9-3BF85D8D9F3C}" type="presOf" srcId="{329257EE-6919-B440-9844-2E95604A587D}" destId="{7A374CA8-83DC-3E40-B11F-1C0975F2E16C}" srcOrd="0" destOrd="0" presId="urn:microsoft.com/office/officeart/2005/8/layout/list1"/>
    <dgm:cxn modelId="{7D76AA6C-FD06-C344-8749-D2234AB7AF00}" srcId="{329257EE-6919-B440-9844-2E95604A587D}" destId="{2020DB8D-D7C2-A345-9365-370F3B5DC7AD}" srcOrd="0" destOrd="0" parTransId="{7C61D62B-105B-5E44-B843-03BDB6C1A7B8}" sibTransId="{BBC67E0B-C94F-3B43-807C-F34A8BFD2AA8}"/>
    <dgm:cxn modelId="{93D18876-6941-0C47-8E04-EBDD9AD23BA4}" type="presOf" srcId="{88325BF0-381B-244A-BDB7-9D0534D73333}" destId="{897D1A44-D3AE-0E40-9098-880BA4916898}" srcOrd="1" destOrd="0" presId="urn:microsoft.com/office/officeart/2005/8/layout/list1"/>
    <dgm:cxn modelId="{CB82507E-A064-AB46-AB3B-65A7293B57CE}" srcId="{2CF44CB9-F86C-E94D-8ACB-943372A9C5A1}" destId="{AAA3349F-F3F3-8C43-8E53-BEC3DAB19EC7}" srcOrd="3" destOrd="0" parTransId="{339EBA41-6D4E-F44D-8ED1-FBACFD3C776E}" sibTransId="{475F1AD3-0D74-B842-BC5B-AEBFF7CB4FE8}"/>
    <dgm:cxn modelId="{140F4385-D0B8-9045-813F-FF715EEC2C12}" type="presOf" srcId="{2020DB8D-D7C2-A345-9365-370F3B5DC7AD}" destId="{E3BA3B3D-6C90-6440-B8DE-1176FA4F1697}" srcOrd="0" destOrd="0" presId="urn:microsoft.com/office/officeart/2005/8/layout/list1"/>
    <dgm:cxn modelId="{48C0968D-4653-D941-A30E-4960525BBCFC}" type="presOf" srcId="{88325BF0-381B-244A-BDB7-9D0534D73333}" destId="{49A199C3-FD22-F74C-987A-C65C87E7D8E2}" srcOrd="0" destOrd="0" presId="urn:microsoft.com/office/officeart/2005/8/layout/list1"/>
    <dgm:cxn modelId="{F46DF68E-B51B-514F-ABAB-F53B8956E450}" srcId="{A0E64B4C-F6EB-B84B-AE91-C37257ADCF42}" destId="{A264C4F8-5585-9646-875D-4FC535AFFB25}" srcOrd="0" destOrd="0" parTransId="{902ECF92-C720-6C46-89F9-8903AC5B5F85}" sibTransId="{222383B2-0D3C-914B-96D8-8542F5242022}"/>
    <dgm:cxn modelId="{030BEE9C-6856-7C4F-B53C-C659FC33B758}" srcId="{AAA3349F-F3F3-8C43-8E53-BEC3DAB19EC7}" destId="{59DE85EB-D6FA-C24A-8F9A-60841775E0C8}" srcOrd="0" destOrd="0" parTransId="{4DC73371-320C-AA4A-88E8-C42C9747F517}" sibTransId="{7FD4D93A-2EB3-6E4E-8E58-9938EC1E62E4}"/>
    <dgm:cxn modelId="{F49A73B5-49FA-2548-91A1-1B09FB604806}" srcId="{2CF44CB9-F86C-E94D-8ACB-943372A9C5A1}" destId="{A0E64B4C-F6EB-B84B-AE91-C37257ADCF42}" srcOrd="1" destOrd="0" parTransId="{BB463421-F2B2-3443-BD8A-AFB29F7A2477}" sibTransId="{5AFA13AA-679B-1C40-BE79-9B385C2CFDE2}"/>
    <dgm:cxn modelId="{414919EE-9A04-F348-A9EB-E65977BA3B14}" type="presOf" srcId="{A0E64B4C-F6EB-B84B-AE91-C37257ADCF42}" destId="{DFB091CC-4A39-AB46-B161-977494459AEF}" srcOrd="0" destOrd="0" presId="urn:microsoft.com/office/officeart/2005/8/layout/list1"/>
    <dgm:cxn modelId="{872E85F7-9880-E24D-BD71-6E42E5F8CA34}" type="presOf" srcId="{BE52830C-2749-B749-9CE4-4E4734A5E2ED}" destId="{B6478136-4A41-3A49-88E4-6640368311E0}" srcOrd="0" destOrd="0" presId="urn:microsoft.com/office/officeart/2005/8/layout/list1"/>
    <dgm:cxn modelId="{C09CE203-E240-ED4B-8F1B-AF887746B8ED}" type="presParOf" srcId="{EFB0E251-CBDE-C74E-8860-C2B1FD7AF616}" destId="{87E13992-E5B0-BF4C-B323-CFDC172D6098}" srcOrd="0" destOrd="0" presId="urn:microsoft.com/office/officeart/2005/8/layout/list1"/>
    <dgm:cxn modelId="{FAD59C79-73F9-CC42-B344-B211B9E34D44}" type="presParOf" srcId="{87E13992-E5B0-BF4C-B323-CFDC172D6098}" destId="{49A199C3-FD22-F74C-987A-C65C87E7D8E2}" srcOrd="0" destOrd="0" presId="urn:microsoft.com/office/officeart/2005/8/layout/list1"/>
    <dgm:cxn modelId="{8D5B68D9-0DAC-B74F-B8D0-571B2F2B7430}" type="presParOf" srcId="{87E13992-E5B0-BF4C-B323-CFDC172D6098}" destId="{897D1A44-D3AE-0E40-9098-880BA4916898}" srcOrd="1" destOrd="0" presId="urn:microsoft.com/office/officeart/2005/8/layout/list1"/>
    <dgm:cxn modelId="{8817BA3E-3D18-A649-AAB1-FCF500EF9155}" type="presParOf" srcId="{EFB0E251-CBDE-C74E-8860-C2B1FD7AF616}" destId="{5063978E-28DD-954E-84AF-3904FAC40B06}" srcOrd="1" destOrd="0" presId="urn:microsoft.com/office/officeart/2005/8/layout/list1"/>
    <dgm:cxn modelId="{1BF1A0C8-D406-794E-B6B2-32414E3FE60D}" type="presParOf" srcId="{EFB0E251-CBDE-C74E-8860-C2B1FD7AF616}" destId="{B6478136-4A41-3A49-88E4-6640368311E0}" srcOrd="2" destOrd="0" presId="urn:microsoft.com/office/officeart/2005/8/layout/list1"/>
    <dgm:cxn modelId="{558D758A-3CD9-A642-B516-0EA5AEF93103}" type="presParOf" srcId="{EFB0E251-CBDE-C74E-8860-C2B1FD7AF616}" destId="{FDEE060B-4F7A-1540-9D6C-7ABFC09A9D6F}" srcOrd="3" destOrd="0" presId="urn:microsoft.com/office/officeart/2005/8/layout/list1"/>
    <dgm:cxn modelId="{22F8B649-7814-5245-BDE7-310FF0C38B4F}" type="presParOf" srcId="{EFB0E251-CBDE-C74E-8860-C2B1FD7AF616}" destId="{5C9B1E00-FF54-1F4F-95EB-8794E890A53E}" srcOrd="4" destOrd="0" presId="urn:microsoft.com/office/officeart/2005/8/layout/list1"/>
    <dgm:cxn modelId="{8BBB38E4-C6E8-324B-9DE2-F647E1906E33}" type="presParOf" srcId="{5C9B1E00-FF54-1F4F-95EB-8794E890A53E}" destId="{DFB091CC-4A39-AB46-B161-977494459AEF}" srcOrd="0" destOrd="0" presId="urn:microsoft.com/office/officeart/2005/8/layout/list1"/>
    <dgm:cxn modelId="{32C178A6-2CFE-2849-B654-23D739EE88AA}" type="presParOf" srcId="{5C9B1E00-FF54-1F4F-95EB-8794E890A53E}" destId="{E374808A-A7B3-6B4B-8E40-9E5B9F55D1B2}" srcOrd="1" destOrd="0" presId="urn:microsoft.com/office/officeart/2005/8/layout/list1"/>
    <dgm:cxn modelId="{6EC73D22-74DF-AC48-882E-E0E1555CC4E0}" type="presParOf" srcId="{EFB0E251-CBDE-C74E-8860-C2B1FD7AF616}" destId="{DBEE177F-763F-0E41-88C0-0B212E68F3B5}" srcOrd="5" destOrd="0" presId="urn:microsoft.com/office/officeart/2005/8/layout/list1"/>
    <dgm:cxn modelId="{85C5B96B-45E7-434F-9453-C50FEDA0C6CB}" type="presParOf" srcId="{EFB0E251-CBDE-C74E-8860-C2B1FD7AF616}" destId="{E82D2A05-B21A-5E46-A44D-81744B5CB30A}" srcOrd="6" destOrd="0" presId="urn:microsoft.com/office/officeart/2005/8/layout/list1"/>
    <dgm:cxn modelId="{CFFD205C-B501-DF43-9FE2-0B8AE5A4B287}" type="presParOf" srcId="{EFB0E251-CBDE-C74E-8860-C2B1FD7AF616}" destId="{67DFBDB3-4163-1C41-9ECB-5FD4CA50F1EE}" srcOrd="7" destOrd="0" presId="urn:microsoft.com/office/officeart/2005/8/layout/list1"/>
    <dgm:cxn modelId="{18ACCBE3-FC5B-1C43-B848-6ED8802E958D}" type="presParOf" srcId="{EFB0E251-CBDE-C74E-8860-C2B1FD7AF616}" destId="{43504E9C-CFB0-8A40-86E7-755DB50DD302}" srcOrd="8" destOrd="0" presId="urn:microsoft.com/office/officeart/2005/8/layout/list1"/>
    <dgm:cxn modelId="{865850D3-D519-9048-85E4-1774D54A0EB5}" type="presParOf" srcId="{43504E9C-CFB0-8A40-86E7-755DB50DD302}" destId="{7A374CA8-83DC-3E40-B11F-1C0975F2E16C}" srcOrd="0" destOrd="0" presId="urn:microsoft.com/office/officeart/2005/8/layout/list1"/>
    <dgm:cxn modelId="{2EE86AED-6665-8743-8165-F441DB810A83}" type="presParOf" srcId="{43504E9C-CFB0-8A40-86E7-755DB50DD302}" destId="{EF81C6BE-080B-5E42-9CB3-E43E1E5A87C7}" srcOrd="1" destOrd="0" presId="urn:microsoft.com/office/officeart/2005/8/layout/list1"/>
    <dgm:cxn modelId="{E2925BD5-5A44-EE43-86ED-5B473F22E99F}" type="presParOf" srcId="{EFB0E251-CBDE-C74E-8860-C2B1FD7AF616}" destId="{1DEE8D98-4246-A042-B7E5-F9DC3C1F4B8E}" srcOrd="9" destOrd="0" presId="urn:microsoft.com/office/officeart/2005/8/layout/list1"/>
    <dgm:cxn modelId="{4842FD81-F187-6B40-AB76-DFAE9420F125}" type="presParOf" srcId="{EFB0E251-CBDE-C74E-8860-C2B1FD7AF616}" destId="{E3BA3B3D-6C90-6440-B8DE-1176FA4F1697}" srcOrd="10" destOrd="0" presId="urn:microsoft.com/office/officeart/2005/8/layout/list1"/>
    <dgm:cxn modelId="{1EA35442-6548-7447-9288-03D329639BFA}" type="presParOf" srcId="{EFB0E251-CBDE-C74E-8860-C2B1FD7AF616}" destId="{A2A9517F-ADEB-6348-8E1D-E4E89FC9D727}" srcOrd="11" destOrd="0" presId="urn:microsoft.com/office/officeart/2005/8/layout/list1"/>
    <dgm:cxn modelId="{B37F1B16-CEB6-8445-8EEB-D41188ECB1EC}" type="presParOf" srcId="{EFB0E251-CBDE-C74E-8860-C2B1FD7AF616}" destId="{351CFEE3-7BB6-864E-8F88-635F7DD2662A}" srcOrd="12" destOrd="0" presId="urn:microsoft.com/office/officeart/2005/8/layout/list1"/>
    <dgm:cxn modelId="{EC7E386F-F9A6-D847-A90F-E0AF75503F65}" type="presParOf" srcId="{351CFEE3-7BB6-864E-8F88-635F7DD2662A}" destId="{74236966-00CA-9549-9A9A-F157F6A95A84}" srcOrd="0" destOrd="0" presId="urn:microsoft.com/office/officeart/2005/8/layout/list1"/>
    <dgm:cxn modelId="{2BF2057D-0E42-8342-9A23-AA97E2DCCF62}" type="presParOf" srcId="{351CFEE3-7BB6-864E-8F88-635F7DD2662A}" destId="{3B0F6AD9-02A6-E04B-8FEA-E461A5005E91}" srcOrd="1" destOrd="0" presId="urn:microsoft.com/office/officeart/2005/8/layout/list1"/>
    <dgm:cxn modelId="{FC9FFB39-173F-8C42-BA3C-623489645D89}" type="presParOf" srcId="{EFB0E251-CBDE-C74E-8860-C2B1FD7AF616}" destId="{CB032FD9-B1C5-AF4B-BB63-3AAC9D53083F}" srcOrd="13" destOrd="0" presId="urn:microsoft.com/office/officeart/2005/8/layout/list1"/>
    <dgm:cxn modelId="{929C50F9-99A1-CD42-AFDC-290D0B608D53}" type="presParOf" srcId="{EFB0E251-CBDE-C74E-8860-C2B1FD7AF616}" destId="{06A97D89-DAEA-1846-9AAD-E1ACF553564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78136-4A41-3A49-88E4-6640368311E0}">
      <dsp:nvSpPr>
        <dsp:cNvPr id="0" name=""/>
        <dsp:cNvSpPr/>
      </dsp:nvSpPr>
      <dsp:spPr>
        <a:xfrm>
          <a:off x="0" y="465497"/>
          <a:ext cx="10315449" cy="8032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593" tIns="312420" rIns="800593" bIns="106680" numCol="1" spcCol="1270" anchor="t" anchorCtr="0">
          <a:noAutofit/>
        </a:bodyPr>
        <a:lstStyle/>
        <a:p>
          <a:pPr marL="0" lvl="1" indent="0" algn="l" defTabSz="666750">
            <a:lnSpc>
              <a:spcPct val="90000"/>
            </a:lnSpc>
            <a:spcBef>
              <a:spcPct val="0"/>
            </a:spcBef>
            <a:spcAft>
              <a:spcPct val="15000"/>
            </a:spcAft>
            <a:buFont typeface="Arial" panose="020B0604020202020204" pitchFamily="34" charset="0"/>
            <a:buNone/>
            <a:tabLst/>
          </a:pPr>
          <a:r>
            <a:rPr lang="en-US" sz="1500" kern="1200"/>
            <a:t>Exposure management defines “asset” broadly, going beyond hardware and</a:t>
          </a:r>
          <a:br>
            <a:rPr lang="en-US" sz="1500" kern="1200"/>
          </a:br>
          <a:r>
            <a:rPr lang="en-US" sz="1500" kern="1200"/>
            <a:t>software assets to encompass any tangible or intangible element of business value.</a:t>
          </a:r>
        </a:p>
      </dsp:txBody>
      <dsp:txXfrm>
        <a:off x="0" y="465497"/>
        <a:ext cx="10315449" cy="803250"/>
      </dsp:txXfrm>
    </dsp:sp>
    <dsp:sp modelId="{897D1A44-D3AE-0E40-9098-880BA4916898}">
      <dsp:nvSpPr>
        <dsp:cNvPr id="0" name=""/>
        <dsp:cNvSpPr/>
      </dsp:nvSpPr>
      <dsp:spPr>
        <a:xfrm>
          <a:off x="515772" y="244097"/>
          <a:ext cx="7220814" cy="442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2930" tIns="0" rIns="272930" bIns="0" numCol="1" spcCol="1270" anchor="ctr" anchorCtr="0">
          <a:noAutofit/>
        </a:bodyPr>
        <a:lstStyle/>
        <a:p>
          <a:pPr marL="0" lvl="0" indent="0" algn="l" defTabSz="666750">
            <a:lnSpc>
              <a:spcPct val="90000"/>
            </a:lnSpc>
            <a:spcBef>
              <a:spcPct val="0"/>
            </a:spcBef>
            <a:spcAft>
              <a:spcPct val="35000"/>
            </a:spcAft>
            <a:buNone/>
          </a:pPr>
          <a:r>
            <a:rPr lang="en-US" sz="1500" kern="1200"/>
            <a:t>Asset</a:t>
          </a:r>
        </a:p>
      </dsp:txBody>
      <dsp:txXfrm>
        <a:off x="537388" y="265713"/>
        <a:ext cx="7177582" cy="399568"/>
      </dsp:txXfrm>
    </dsp:sp>
    <dsp:sp modelId="{E82D2A05-B21A-5E46-A44D-81744B5CB30A}">
      <dsp:nvSpPr>
        <dsp:cNvPr id="0" name=""/>
        <dsp:cNvSpPr/>
      </dsp:nvSpPr>
      <dsp:spPr>
        <a:xfrm>
          <a:off x="0" y="1571147"/>
          <a:ext cx="10315449" cy="80325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593" tIns="312420" rIns="800593" bIns="106680" numCol="1" spcCol="1270" anchor="t" anchorCtr="0">
          <a:noAutofit/>
        </a:bodyPr>
        <a:lstStyle/>
        <a:p>
          <a:pPr marL="0" lvl="1" indent="0" algn="l" defTabSz="666750">
            <a:lnSpc>
              <a:spcPct val="90000"/>
            </a:lnSpc>
            <a:spcBef>
              <a:spcPct val="0"/>
            </a:spcBef>
            <a:spcAft>
              <a:spcPct val="15000"/>
            </a:spcAft>
            <a:buNone/>
            <a:tabLst/>
          </a:pPr>
          <a:r>
            <a:rPr lang="en-US" sz="1500" kern="1200"/>
            <a:t>This greatly expands what we consider the attack surface;</a:t>
          </a:r>
          <a:br>
            <a:rPr lang="en-US" sz="1500" kern="1200"/>
          </a:br>
          <a:r>
            <a:rPr lang="en-US" sz="1500" kern="1200"/>
            <a:t>i.e. the sum of all assets vulnerable to potential malicious acts.</a:t>
          </a:r>
        </a:p>
      </dsp:txBody>
      <dsp:txXfrm>
        <a:off x="0" y="1571147"/>
        <a:ext cx="10315449" cy="803250"/>
      </dsp:txXfrm>
    </dsp:sp>
    <dsp:sp modelId="{E374808A-A7B3-6B4B-8E40-9E5B9F55D1B2}">
      <dsp:nvSpPr>
        <dsp:cNvPr id="0" name=""/>
        <dsp:cNvSpPr/>
      </dsp:nvSpPr>
      <dsp:spPr>
        <a:xfrm>
          <a:off x="515772" y="1349747"/>
          <a:ext cx="7220814" cy="4428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2930" tIns="0" rIns="272930" bIns="0" numCol="1" spcCol="1270" anchor="ctr" anchorCtr="0">
          <a:noAutofit/>
        </a:bodyPr>
        <a:lstStyle/>
        <a:p>
          <a:pPr marL="0" lvl="0" indent="0" algn="l" defTabSz="666750">
            <a:lnSpc>
              <a:spcPct val="90000"/>
            </a:lnSpc>
            <a:spcBef>
              <a:spcPct val="0"/>
            </a:spcBef>
            <a:spcAft>
              <a:spcPct val="35000"/>
            </a:spcAft>
            <a:buNone/>
          </a:pPr>
          <a:r>
            <a:rPr lang="en-US" sz="1500" kern="1200"/>
            <a:t>Attack Surface</a:t>
          </a:r>
        </a:p>
      </dsp:txBody>
      <dsp:txXfrm>
        <a:off x="537388" y="1371363"/>
        <a:ext cx="7177582" cy="399568"/>
      </dsp:txXfrm>
    </dsp:sp>
    <dsp:sp modelId="{E3BA3B3D-6C90-6440-B8DE-1176FA4F1697}">
      <dsp:nvSpPr>
        <dsp:cNvPr id="0" name=""/>
        <dsp:cNvSpPr/>
      </dsp:nvSpPr>
      <dsp:spPr>
        <a:xfrm>
          <a:off x="0" y="2676797"/>
          <a:ext cx="10315449" cy="80325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593" tIns="312420" rIns="800593" bIns="106680" numCol="1" spcCol="1270" anchor="t" anchorCtr="0">
          <a:noAutofit/>
        </a:bodyPr>
        <a:lstStyle/>
        <a:p>
          <a:pPr marL="0" lvl="1" indent="0" algn="l" defTabSz="666750">
            <a:lnSpc>
              <a:spcPct val="90000"/>
            </a:lnSpc>
            <a:spcBef>
              <a:spcPct val="0"/>
            </a:spcBef>
            <a:spcAft>
              <a:spcPct val="15000"/>
            </a:spcAft>
            <a:buNone/>
            <a:tabLst/>
          </a:pPr>
          <a:r>
            <a:rPr lang="en-US" sz="1500" kern="1200"/>
            <a:t>Cyber exposure is a weakness in that attack surface that creates cyber risk. </a:t>
          </a:r>
          <a:br>
            <a:rPr lang="en-US" sz="1500" kern="1200"/>
          </a:br>
          <a:r>
            <a:rPr lang="en-US" sz="1500" kern="1200"/>
            <a:t>It is more specific than “security risk,” which can apply to physical security.</a:t>
          </a:r>
        </a:p>
      </dsp:txBody>
      <dsp:txXfrm>
        <a:off x="0" y="2676797"/>
        <a:ext cx="10315449" cy="803250"/>
      </dsp:txXfrm>
    </dsp:sp>
    <dsp:sp modelId="{EF81C6BE-080B-5E42-9CB3-E43E1E5A87C7}">
      <dsp:nvSpPr>
        <dsp:cNvPr id="0" name=""/>
        <dsp:cNvSpPr/>
      </dsp:nvSpPr>
      <dsp:spPr>
        <a:xfrm>
          <a:off x="515772" y="2455397"/>
          <a:ext cx="7220814" cy="4428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2930" tIns="0" rIns="272930" bIns="0" numCol="1" spcCol="1270" anchor="ctr" anchorCtr="0">
          <a:noAutofit/>
        </a:bodyPr>
        <a:lstStyle/>
        <a:p>
          <a:pPr marL="0" lvl="0" indent="0" algn="l" defTabSz="666750">
            <a:lnSpc>
              <a:spcPct val="90000"/>
            </a:lnSpc>
            <a:spcBef>
              <a:spcPct val="0"/>
            </a:spcBef>
            <a:spcAft>
              <a:spcPct val="35000"/>
            </a:spcAft>
            <a:buNone/>
          </a:pPr>
          <a:r>
            <a:rPr lang="en-US" sz="1500" kern="1200"/>
            <a:t>Cyber Exposure</a:t>
          </a:r>
        </a:p>
      </dsp:txBody>
      <dsp:txXfrm>
        <a:off x="537388" y="2477013"/>
        <a:ext cx="7177582" cy="399568"/>
      </dsp:txXfrm>
    </dsp:sp>
    <dsp:sp modelId="{06A97D89-DAEA-1846-9AAD-E1ACF553564E}">
      <dsp:nvSpPr>
        <dsp:cNvPr id="0" name=""/>
        <dsp:cNvSpPr/>
      </dsp:nvSpPr>
      <dsp:spPr>
        <a:xfrm>
          <a:off x="0" y="3782447"/>
          <a:ext cx="10315449" cy="80325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593" tIns="312420" rIns="800593" bIns="106680" numCol="1" spcCol="1270" anchor="t" anchorCtr="0">
          <a:noAutofit/>
        </a:bodyPr>
        <a:lstStyle/>
        <a:p>
          <a:pPr marL="7938" lvl="1" indent="-7938" algn="l" defTabSz="666750">
            <a:lnSpc>
              <a:spcPct val="90000"/>
            </a:lnSpc>
            <a:spcBef>
              <a:spcPct val="0"/>
            </a:spcBef>
            <a:spcAft>
              <a:spcPct val="15000"/>
            </a:spcAft>
            <a:buNone/>
            <a:tabLst/>
          </a:pPr>
          <a:r>
            <a:rPr lang="en-US" sz="1500" kern="1200"/>
            <a:t>Any business endeavor – compute technology, information sharing, etc. – creates risk. Risk appetite</a:t>
          </a:r>
          <a:br>
            <a:rPr lang="en-US" sz="1500" kern="1200"/>
          </a:br>
          <a:r>
            <a:rPr lang="en-US" sz="1500" kern="1200"/>
            <a:t>is the level of cyber risk an organization is prepared to accept in pursuit of its business objectives.</a:t>
          </a:r>
        </a:p>
      </dsp:txBody>
      <dsp:txXfrm>
        <a:off x="0" y="3782447"/>
        <a:ext cx="10315449" cy="803250"/>
      </dsp:txXfrm>
    </dsp:sp>
    <dsp:sp modelId="{3B0F6AD9-02A6-E04B-8FEA-E461A5005E91}">
      <dsp:nvSpPr>
        <dsp:cNvPr id="0" name=""/>
        <dsp:cNvSpPr/>
      </dsp:nvSpPr>
      <dsp:spPr>
        <a:xfrm>
          <a:off x="515772" y="3561047"/>
          <a:ext cx="7220814" cy="4428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2930" tIns="0" rIns="272930" bIns="0" numCol="1" spcCol="1270" anchor="ctr" anchorCtr="0">
          <a:noAutofit/>
        </a:bodyPr>
        <a:lstStyle/>
        <a:p>
          <a:pPr marL="0" lvl="0" indent="0" algn="l" defTabSz="666750">
            <a:lnSpc>
              <a:spcPct val="90000"/>
            </a:lnSpc>
            <a:spcBef>
              <a:spcPct val="0"/>
            </a:spcBef>
            <a:spcAft>
              <a:spcPct val="35000"/>
            </a:spcAft>
            <a:buNone/>
          </a:pPr>
          <a:r>
            <a:rPr lang="en-US" sz="1500" kern="1200"/>
            <a:t>Risk Appetite</a:t>
          </a:r>
        </a:p>
      </dsp:txBody>
      <dsp:txXfrm>
        <a:off x="537388" y="3582663"/>
        <a:ext cx="7177582"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C63FB9-8E8A-424B-889D-EBCD169DA0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5AF7EC4E-3085-9744-A2D7-D8F69104C6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4A9F91-9F24-8D4E-9E72-288A12A0CAD2}" type="datetimeFigureOut">
              <a:rPr lang="en-US" smtClean="0">
                <a:latin typeface="Arial" panose="020B0604020202020204" pitchFamily="34" charset="0"/>
              </a:rPr>
              <a:t>2/27/2025</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2DB682E0-A336-BB41-B8FB-702710B2DA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C7818E85-B568-3545-A571-FF02AEABD1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82876B-1E3E-A842-97D5-D0932241CA04}" type="slidenum">
              <a:rPr lang="en-US" smtClean="0">
                <a:latin typeface="Arial" panose="020B0604020202020204" pitchFamily="34" charset="0"/>
              </a:rPr>
              <a:t>‹Nr.›</a:t>
            </a:fld>
            <a:endParaRPr lang="en-US">
              <a:latin typeface="Arial" panose="020B0604020202020204" pitchFamily="34" charset="0"/>
            </a:endParaRPr>
          </a:p>
        </p:txBody>
      </p:sp>
    </p:spTree>
    <p:extLst>
      <p:ext uri="{BB962C8B-B14F-4D97-AF65-F5344CB8AC3E}">
        <p14:creationId xmlns:p14="http://schemas.microsoft.com/office/powerpoint/2010/main" val="3527955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6755E10E-7CC3-CF46-A4E5-CCFE136D86F6}" type="datetimeFigureOut">
              <a:rPr lang="en-US" smtClean="0"/>
              <a:pPr/>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6A6C0BA5-3971-3645-86F9-CC5C47721CEF}" type="slidenum">
              <a:rPr lang="en-US" smtClean="0"/>
              <a:pPr/>
              <a:t>‹Nr.›</a:t>
            </a:fld>
            <a:endParaRPr lang="en-US"/>
          </a:p>
        </p:txBody>
      </p:sp>
    </p:spTree>
    <p:extLst>
      <p:ext uri="{BB962C8B-B14F-4D97-AF65-F5344CB8AC3E}">
        <p14:creationId xmlns:p14="http://schemas.microsoft.com/office/powerpoint/2010/main" val="379684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C0BA5-3971-3645-86F9-CC5C47721CEF}" type="slidenum">
              <a:rPr lang="en-US" smtClean="0"/>
              <a:pPr/>
              <a:t>2</a:t>
            </a:fld>
            <a:endParaRPr lang="en-US"/>
          </a:p>
        </p:txBody>
      </p:sp>
    </p:spTree>
    <p:extLst>
      <p:ext uri="{BB962C8B-B14F-4D97-AF65-F5344CB8AC3E}">
        <p14:creationId xmlns:p14="http://schemas.microsoft.com/office/powerpoint/2010/main" val="1344562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C0BA5-3971-3645-86F9-CC5C47721CEF}" type="slidenum">
              <a:rPr lang="en-US" smtClean="0"/>
              <a:pPr/>
              <a:t>3</a:t>
            </a:fld>
            <a:endParaRPr lang="en-US"/>
          </a:p>
        </p:txBody>
      </p:sp>
    </p:spTree>
    <p:extLst>
      <p:ext uri="{BB962C8B-B14F-4D97-AF65-F5344CB8AC3E}">
        <p14:creationId xmlns:p14="http://schemas.microsoft.com/office/powerpoint/2010/main" val="1368898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6A6C0BA5-3971-3645-86F9-CC5C47721CEF}" type="slidenum">
              <a:rPr lang="en-US" smtClean="0"/>
              <a:pPr/>
              <a:t>4</a:t>
            </a:fld>
            <a:endParaRPr lang="en-US"/>
          </a:p>
        </p:txBody>
      </p:sp>
    </p:spTree>
    <p:extLst>
      <p:ext uri="{BB962C8B-B14F-4D97-AF65-F5344CB8AC3E}">
        <p14:creationId xmlns:p14="http://schemas.microsoft.com/office/powerpoint/2010/main" val="805755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0D368-BB80-A91F-889C-932FC44B2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3745D-8299-2A9A-E42F-86956AA85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0D812A-63AB-190F-B51E-683EFFF4AB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7A9E969-AAA1-8161-80E2-C1B6D7EC83DC}"/>
              </a:ext>
            </a:extLst>
          </p:cNvPr>
          <p:cNvSpPr>
            <a:spLocks noGrp="1"/>
          </p:cNvSpPr>
          <p:nvPr>
            <p:ph type="sldNum" sz="quarter" idx="5"/>
          </p:nvPr>
        </p:nvSpPr>
        <p:spPr/>
        <p:txBody>
          <a:bodyPr/>
          <a:lstStyle/>
          <a:p>
            <a:fld id="{6A6C0BA5-3971-3645-86F9-CC5C47721CEF}" type="slidenum">
              <a:rPr lang="en-US" smtClean="0"/>
              <a:pPr/>
              <a:t>5</a:t>
            </a:fld>
            <a:endParaRPr lang="en-US"/>
          </a:p>
        </p:txBody>
      </p:sp>
    </p:spTree>
    <p:extLst>
      <p:ext uri="{BB962C8B-B14F-4D97-AF65-F5344CB8AC3E}">
        <p14:creationId xmlns:p14="http://schemas.microsoft.com/office/powerpoint/2010/main" val="1489980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A">
    <p:bg>
      <p:bgRef idx="1001">
        <a:schemeClr val="bg2"/>
      </p:bgRef>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DCB6E877-A9E8-7DB7-BF62-8AFC7CC4C0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ext Placeholder 5">
            <a:extLst>
              <a:ext uri="{FF2B5EF4-FFF2-40B4-BE49-F238E27FC236}">
                <a16:creationId xmlns:a16="http://schemas.microsoft.com/office/drawing/2014/main" id="{88AF15D1-22A3-C0D9-132F-C6AF989F75F9}"/>
              </a:ext>
            </a:extLst>
          </p:cNvPr>
          <p:cNvSpPr>
            <a:spLocks noGrp="1"/>
          </p:cNvSpPr>
          <p:nvPr>
            <p:ph type="body" sz="quarter" idx="26"/>
          </p:nvPr>
        </p:nvSpPr>
        <p:spPr>
          <a:xfrm>
            <a:off x="620359" y="5213268"/>
            <a:ext cx="6128312" cy="503114"/>
          </a:xfrm>
        </p:spPr>
        <p:txBody>
          <a:bodyPr anchor="ctr">
            <a:noAutofit/>
          </a:bodyPr>
          <a:lstStyle>
            <a:lvl1pPr marL="0" indent="0" algn="l">
              <a:buNone/>
              <a:defRPr sz="1800" b="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pic>
        <p:nvPicPr>
          <p:cNvPr id="14" name="Graphic 13">
            <a:extLst>
              <a:ext uri="{FF2B5EF4-FFF2-40B4-BE49-F238E27FC236}">
                <a16:creationId xmlns:a16="http://schemas.microsoft.com/office/drawing/2014/main" id="{65E78C55-D9F2-75D2-DB7F-CD705583E09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1009" y="4885602"/>
            <a:ext cx="2286136" cy="801562"/>
          </a:xfrm>
          <a:prstGeom prst="rect">
            <a:avLst/>
          </a:prstGeom>
        </p:spPr>
      </p:pic>
      <p:sp>
        <p:nvSpPr>
          <p:cNvPr id="9" name="Text Placeholder 2">
            <a:extLst>
              <a:ext uri="{FF2B5EF4-FFF2-40B4-BE49-F238E27FC236}">
                <a16:creationId xmlns:a16="http://schemas.microsoft.com/office/drawing/2014/main" id="{3C9F517C-C178-F2D3-B4ED-6501D88D3F11}"/>
              </a:ext>
            </a:extLst>
          </p:cNvPr>
          <p:cNvSpPr>
            <a:spLocks noGrp="1"/>
          </p:cNvSpPr>
          <p:nvPr>
            <p:ph type="body" sz="quarter" idx="27" hasCustomPrompt="1"/>
          </p:nvPr>
        </p:nvSpPr>
        <p:spPr>
          <a:xfrm>
            <a:off x="620713" y="800100"/>
            <a:ext cx="10961687" cy="3792538"/>
          </a:xfrm>
        </p:spPr>
        <p:txBody>
          <a:bodyPr/>
          <a:lstStyle>
            <a:lvl1pPr>
              <a:defRPr sz="5000"/>
            </a:lvl1pPr>
            <a:lvl2pPr>
              <a:defRPr sz="2800"/>
            </a:lvl2pPr>
            <a:lvl3pPr>
              <a:defRPr sz="2800"/>
            </a:lvl3pPr>
            <a:lvl4pPr>
              <a:defRPr sz="2800"/>
            </a:lvl4pPr>
            <a:lvl5pPr>
              <a:defRPr sz="2800"/>
            </a:lvl5pPr>
          </a:lstStyle>
          <a:p>
            <a:r>
              <a:rPr lang="en-US"/>
              <a:t>Presentation title</a:t>
            </a:r>
          </a:p>
        </p:txBody>
      </p:sp>
    </p:spTree>
    <p:extLst>
      <p:ext uri="{BB962C8B-B14F-4D97-AF65-F5344CB8AC3E}">
        <p14:creationId xmlns:p14="http://schemas.microsoft.com/office/powerpoint/2010/main" val="12353818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 CC">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55CA7A-9FAE-84FF-6F65-14E6135609ED}"/>
              </a:ext>
            </a:extLst>
          </p:cNvPr>
          <p:cNvPicPr>
            <a:picLocks noChangeAspect="1"/>
          </p:cNvPicPr>
          <p:nvPr userDrawn="1"/>
        </p:nvPicPr>
        <p:blipFill>
          <a:blip r:embed="rId2"/>
          <a:stretch>
            <a:fillRect/>
          </a:stretch>
        </p:blipFill>
        <p:spPr>
          <a:xfrm>
            <a:off x="0" y="0"/>
            <a:ext cx="3999539" cy="6858000"/>
          </a:xfrm>
          <a:prstGeom prst="rect">
            <a:avLst/>
          </a:prstGeom>
        </p:spPr>
      </p:pic>
      <p:sp>
        <p:nvSpPr>
          <p:cNvPr id="7" name="Text Placeholder 6">
            <a:extLst>
              <a:ext uri="{FF2B5EF4-FFF2-40B4-BE49-F238E27FC236}">
                <a16:creationId xmlns:a16="http://schemas.microsoft.com/office/drawing/2014/main" id="{6A917B8A-C653-C7A9-5EE1-3E5E28B0E602}"/>
              </a:ext>
            </a:extLst>
          </p:cNvPr>
          <p:cNvSpPr>
            <a:spLocks noGrp="1"/>
          </p:cNvSpPr>
          <p:nvPr>
            <p:ph type="body" sz="quarter" idx="16" hasCustomPrompt="1"/>
          </p:nvPr>
        </p:nvSpPr>
        <p:spPr>
          <a:xfrm>
            <a:off x="440267" y="3126425"/>
            <a:ext cx="3175000"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7506CD24-C8F2-6650-E43E-D28EAC53A9E7}"/>
              </a:ext>
            </a:extLst>
          </p:cNvPr>
          <p:cNvSpPr>
            <a:spLocks noGrp="1"/>
          </p:cNvSpPr>
          <p:nvPr>
            <p:ph type="body" sz="quarter" idx="18" hasCustomPrompt="1"/>
          </p:nvPr>
        </p:nvSpPr>
        <p:spPr>
          <a:xfrm>
            <a:off x="4893734" y="952500"/>
            <a:ext cx="5974292" cy="5001260"/>
          </a:xfrm>
        </p:spPr>
        <p:txBody>
          <a:bodyPr anchor="ctr">
            <a:noAutofit/>
          </a:bodyPr>
          <a:lstStyle>
            <a:lvl1pPr marL="342900" marR="0" indent="-342900" algn="l" defTabSz="914400" rtl="0" eaLnBrk="1" fontAlgn="auto" latinLnBrk="0" hangingPunct="1">
              <a:lnSpc>
                <a:spcPct val="90000"/>
              </a:lnSpc>
              <a:spcBef>
                <a:spcPts val="1000"/>
              </a:spcBef>
              <a:spcAft>
                <a:spcPts val="0"/>
              </a:spcAft>
              <a:buClrTx/>
              <a:buSzTx/>
              <a:buFont typeface="Wingdings" pitchFamily="2" charset="2"/>
              <a:buNone/>
              <a:tabLst/>
              <a:defRPr b="1">
                <a:solidFill>
                  <a:schemeClr val="tx1"/>
                </a:solidFill>
              </a:defRPr>
            </a:lvl1pPr>
            <a:lvl2pPr marL="404813" indent="-290513" algn="l">
              <a:buFont typeface="Wingdings" pitchFamily="2" charset="2"/>
              <a:buChar char="§"/>
              <a:tabLst/>
              <a:defRPr b="0"/>
            </a:lvl2pPr>
            <a:lvl3pPr marL="571500" indent="0" algn="l">
              <a:buFont typeface="Wingdings" pitchFamily="2" charset="2"/>
              <a:buChar char="§"/>
              <a:defRPr b="0"/>
            </a:lvl3pPr>
            <a:lvl4pPr marL="1028700" indent="0" algn="l">
              <a:buFont typeface="Wingdings" pitchFamily="2" charset="2"/>
              <a:buChar char="§"/>
              <a:defRPr b="0"/>
            </a:lvl4pPr>
            <a:lvl5pPr marL="1485900" indent="0" algn="l">
              <a:buFont typeface="Wingdings" pitchFamily="2" charset="2"/>
              <a:buChar char="§"/>
              <a:defRPr b="0"/>
            </a:lvl5pPr>
            <a:lvl6pPr marL="515938" indent="0">
              <a:buFont typeface="Wingdings" pitchFamily="2" charset="2"/>
              <a:buChar char="§"/>
              <a:tabLst/>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43895B68-AEA7-984F-9DC3-57B58E736513}"/>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8" name="TextBox 7">
            <a:extLst>
              <a:ext uri="{FF2B5EF4-FFF2-40B4-BE49-F238E27FC236}">
                <a16:creationId xmlns:a16="http://schemas.microsoft.com/office/drawing/2014/main" id="{CBEBE96D-B547-AE45-87B0-7C1080830244}"/>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4646484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84EA9-5D98-3CE1-642A-7AC0ECFD330D}"/>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422AB769-2636-6AB0-D7E6-CFF4736F80B9}"/>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5" name="TextBox 4">
            <a:extLst>
              <a:ext uri="{FF2B5EF4-FFF2-40B4-BE49-F238E27FC236}">
                <a16:creationId xmlns:a16="http://schemas.microsoft.com/office/drawing/2014/main" id="{E609463A-4792-FD41-B9A3-C88357EC9B7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4025842517"/>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Header-Internal">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3D9215BB-A3EE-2D10-27F6-73563D9FC5E9}"/>
              </a:ext>
            </a:extLst>
          </p:cNvPr>
          <p:cNvSpPr/>
          <p:nvPr userDrawn="1"/>
        </p:nvSpPr>
        <p:spPr>
          <a:xfrm>
            <a:off x="8970775" y="6377262"/>
            <a:ext cx="2605314" cy="284795"/>
          </a:xfrm>
          <a:prstGeom prst="roundRect">
            <a:avLst/>
          </a:prstGeom>
          <a:solidFill>
            <a:srgbClr val="BFB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INTERNAL USE ONLY </a:t>
            </a:r>
            <a:r>
              <a:rPr lang="en-US" sz="800" b="0"/>
              <a:t>- DO NOT DISTRIBUTE</a:t>
            </a:r>
          </a:p>
        </p:txBody>
      </p:sp>
      <p:sp>
        <p:nvSpPr>
          <p:cNvPr id="6" name="Rectangle 5">
            <a:extLst>
              <a:ext uri="{FF2B5EF4-FFF2-40B4-BE49-F238E27FC236}">
                <a16:creationId xmlns:a16="http://schemas.microsoft.com/office/drawing/2014/main" id="{1438BA99-70B1-E0B4-93FD-153BC1B4F818}"/>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D323B337-A4E2-220E-8E42-8B1E517C4B2A}"/>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8" name="TextBox 7">
            <a:extLst>
              <a:ext uri="{FF2B5EF4-FFF2-40B4-BE49-F238E27FC236}">
                <a16:creationId xmlns:a16="http://schemas.microsoft.com/office/drawing/2014/main" id="{5404586A-146D-A74A-AC95-92B1ECF5AA3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328196254"/>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Up - Color">
    <p:bg>
      <p:bgPr>
        <a:solidFill>
          <a:srgbClr val="EBEBEB"/>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A219B3C-753D-0CC9-7660-97700BB2AC2E}"/>
              </a:ext>
            </a:extLst>
          </p:cNvPr>
          <p:cNvGrpSpPr/>
          <p:nvPr userDrawn="1"/>
        </p:nvGrpSpPr>
        <p:grpSpPr>
          <a:xfrm>
            <a:off x="609600" y="1407580"/>
            <a:ext cx="5310522" cy="4274762"/>
            <a:chOff x="580195" y="1407580"/>
            <a:chExt cx="5338984" cy="4274762"/>
          </a:xfrm>
        </p:grpSpPr>
        <p:sp>
          <p:nvSpPr>
            <p:cNvPr id="5" name="Rounded Rectangle 4">
              <a:extLst>
                <a:ext uri="{FF2B5EF4-FFF2-40B4-BE49-F238E27FC236}">
                  <a16:creationId xmlns:a16="http://schemas.microsoft.com/office/drawing/2014/main" id="{4C0D686A-EC20-6778-7E29-291740F5B97E}"/>
                </a:ext>
              </a:extLst>
            </p:cNvPr>
            <p:cNvSpPr/>
            <p:nvPr/>
          </p:nvSpPr>
          <p:spPr>
            <a:xfrm>
              <a:off x="580195" y="1407580"/>
              <a:ext cx="5338984" cy="4274762"/>
            </a:xfrm>
            <a:prstGeom prst="roundRect">
              <a:avLst>
                <a:gd name="adj" fmla="val 3990"/>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6" name="Rounded Rectangle 5">
              <a:extLst>
                <a:ext uri="{FF2B5EF4-FFF2-40B4-BE49-F238E27FC236}">
                  <a16:creationId xmlns:a16="http://schemas.microsoft.com/office/drawing/2014/main" id="{16B8A4AE-1E2E-C7C9-D7AE-1249F606DAC3}"/>
                </a:ext>
              </a:extLst>
            </p:cNvPr>
            <p:cNvSpPr/>
            <p:nvPr/>
          </p:nvSpPr>
          <p:spPr>
            <a:xfrm>
              <a:off x="705830" y="1544399"/>
              <a:ext cx="5060789" cy="478652"/>
            </a:xfrm>
            <a:prstGeom prst="roundRect">
              <a:avLst>
                <a:gd name="adj" fmla="val 22714"/>
              </a:avLst>
            </a:prstGeom>
            <a:solidFill>
              <a:schemeClr val="accent6"/>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grpSp>
        <p:nvGrpSpPr>
          <p:cNvPr id="11" name="Group 10">
            <a:extLst>
              <a:ext uri="{FF2B5EF4-FFF2-40B4-BE49-F238E27FC236}">
                <a16:creationId xmlns:a16="http://schemas.microsoft.com/office/drawing/2014/main" id="{F6626B37-FD48-0B8B-A2EA-A2895393E046}"/>
              </a:ext>
            </a:extLst>
          </p:cNvPr>
          <p:cNvGrpSpPr/>
          <p:nvPr userDrawn="1"/>
        </p:nvGrpSpPr>
        <p:grpSpPr>
          <a:xfrm>
            <a:off x="6271878" y="1407580"/>
            <a:ext cx="5310522" cy="4274762"/>
            <a:chOff x="580195" y="1407580"/>
            <a:chExt cx="5338984" cy="4274762"/>
          </a:xfrm>
        </p:grpSpPr>
        <p:sp>
          <p:nvSpPr>
            <p:cNvPr id="12" name="Rounded Rectangle 11">
              <a:extLst>
                <a:ext uri="{FF2B5EF4-FFF2-40B4-BE49-F238E27FC236}">
                  <a16:creationId xmlns:a16="http://schemas.microsoft.com/office/drawing/2014/main" id="{267710B9-F2B5-F553-C9D1-C91C375E839A}"/>
                </a:ext>
              </a:extLst>
            </p:cNvPr>
            <p:cNvSpPr/>
            <p:nvPr/>
          </p:nvSpPr>
          <p:spPr>
            <a:xfrm>
              <a:off x="580195" y="1407580"/>
              <a:ext cx="5338984"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13" name="Rounded Rectangle 12">
              <a:extLst>
                <a:ext uri="{FF2B5EF4-FFF2-40B4-BE49-F238E27FC236}">
                  <a16:creationId xmlns:a16="http://schemas.microsoft.com/office/drawing/2014/main" id="{620AC11D-B942-8442-1904-9E717B1E08E6}"/>
                </a:ext>
              </a:extLst>
            </p:cNvPr>
            <p:cNvSpPr/>
            <p:nvPr/>
          </p:nvSpPr>
          <p:spPr>
            <a:xfrm>
              <a:off x="705830" y="1544398"/>
              <a:ext cx="5060789" cy="478653"/>
            </a:xfrm>
            <a:prstGeom prst="roundRect">
              <a:avLst>
                <a:gd name="adj" fmla="val 20831"/>
              </a:avLst>
            </a:prstGeom>
            <a:solidFill>
              <a:schemeClr val="accent5"/>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sp>
        <p:nvSpPr>
          <p:cNvPr id="21" name="Text Placeholder 20">
            <a:extLst>
              <a:ext uri="{FF2B5EF4-FFF2-40B4-BE49-F238E27FC236}">
                <a16:creationId xmlns:a16="http://schemas.microsoft.com/office/drawing/2014/main" id="{C565CE0F-EF5B-6A80-8EAE-361963930132}"/>
              </a:ext>
            </a:extLst>
          </p:cNvPr>
          <p:cNvSpPr>
            <a:spLocks noGrp="1"/>
          </p:cNvSpPr>
          <p:nvPr>
            <p:ph type="body" sz="quarter" idx="10" hasCustomPrompt="1"/>
          </p:nvPr>
        </p:nvSpPr>
        <p:spPr>
          <a:xfrm>
            <a:off x="751543" y="1558180"/>
            <a:ext cx="5016832" cy="464871"/>
          </a:xfrm>
        </p:spPr>
        <p:txBody>
          <a:bodyPr lIns="182880" anchor="ctr" anchorCtr="0">
            <a:noAutofit/>
          </a:bodyPr>
          <a:lstStyle>
            <a:lvl1pPr>
              <a:defRPr sz="1600" b="0">
                <a:solidFill>
                  <a:schemeClr val="bg1"/>
                </a:solidFill>
              </a:defRPr>
            </a:lvl1pPr>
          </a:lstStyle>
          <a:p>
            <a:pPr lvl="0"/>
            <a:r>
              <a:rPr lang="en-US"/>
              <a:t>Subtitle #1</a:t>
            </a:r>
          </a:p>
        </p:txBody>
      </p:sp>
      <p:sp>
        <p:nvSpPr>
          <p:cNvPr id="36" name="Text Placeholder 32">
            <a:extLst>
              <a:ext uri="{FF2B5EF4-FFF2-40B4-BE49-F238E27FC236}">
                <a16:creationId xmlns:a16="http://schemas.microsoft.com/office/drawing/2014/main" id="{5AB32963-4B95-A4E3-64D6-72E07B0D0DF8}"/>
              </a:ext>
            </a:extLst>
          </p:cNvPr>
          <p:cNvSpPr>
            <a:spLocks noGrp="1"/>
          </p:cNvSpPr>
          <p:nvPr>
            <p:ph type="body" sz="quarter" idx="14" hasCustomPrompt="1"/>
          </p:nvPr>
        </p:nvSpPr>
        <p:spPr>
          <a:xfrm>
            <a:off x="815941" y="3503420"/>
            <a:ext cx="4886325"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37" name="Text Placeholder 34">
            <a:extLst>
              <a:ext uri="{FF2B5EF4-FFF2-40B4-BE49-F238E27FC236}">
                <a16:creationId xmlns:a16="http://schemas.microsoft.com/office/drawing/2014/main" id="{646D8A20-45A1-AB68-4489-588571359C79}"/>
              </a:ext>
            </a:extLst>
          </p:cNvPr>
          <p:cNvSpPr>
            <a:spLocks noGrp="1"/>
          </p:cNvSpPr>
          <p:nvPr>
            <p:ph type="body" sz="quarter" idx="15" hasCustomPrompt="1"/>
          </p:nvPr>
        </p:nvSpPr>
        <p:spPr>
          <a:xfrm>
            <a:off x="815941" y="4244707"/>
            <a:ext cx="4886325"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15" name="Picture Placeholder 22">
            <a:extLst>
              <a:ext uri="{FF2B5EF4-FFF2-40B4-BE49-F238E27FC236}">
                <a16:creationId xmlns:a16="http://schemas.microsoft.com/office/drawing/2014/main" id="{7AB2CA18-1AB1-F96F-848C-213598EDFF18}"/>
              </a:ext>
            </a:extLst>
          </p:cNvPr>
          <p:cNvSpPr>
            <a:spLocks noGrp="1" noChangeAspect="1"/>
          </p:cNvSpPr>
          <p:nvPr>
            <p:ph type="pic" sz="quarter" idx="23" hasCustomPrompt="1"/>
          </p:nvPr>
        </p:nvSpPr>
        <p:spPr>
          <a:xfrm>
            <a:off x="825500" y="24270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6" name="Picture Placeholder 22">
            <a:extLst>
              <a:ext uri="{FF2B5EF4-FFF2-40B4-BE49-F238E27FC236}">
                <a16:creationId xmlns:a16="http://schemas.microsoft.com/office/drawing/2014/main" id="{50807F4D-AE53-49C9-96A4-15B98534E3D8}"/>
              </a:ext>
            </a:extLst>
          </p:cNvPr>
          <p:cNvSpPr>
            <a:spLocks noGrp="1" noChangeAspect="1"/>
          </p:cNvSpPr>
          <p:nvPr>
            <p:ph type="pic" sz="quarter" idx="24" hasCustomPrompt="1"/>
          </p:nvPr>
        </p:nvSpPr>
        <p:spPr>
          <a:xfrm>
            <a:off x="6553200" y="24270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8" name="Rectangle 17">
            <a:extLst>
              <a:ext uri="{FF2B5EF4-FFF2-40B4-BE49-F238E27FC236}">
                <a16:creationId xmlns:a16="http://schemas.microsoft.com/office/drawing/2014/main" id="{191A05C8-239C-875B-5DC2-E3B945BA674C}"/>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0">
            <a:extLst>
              <a:ext uri="{FF2B5EF4-FFF2-40B4-BE49-F238E27FC236}">
                <a16:creationId xmlns:a16="http://schemas.microsoft.com/office/drawing/2014/main" id="{94E8C950-7B87-F7D2-0A99-D1DA0D5F57C8}"/>
              </a:ext>
            </a:extLst>
          </p:cNvPr>
          <p:cNvSpPr>
            <a:spLocks noGrp="1"/>
          </p:cNvSpPr>
          <p:nvPr>
            <p:ph type="body" sz="quarter" idx="25" hasCustomPrompt="1"/>
          </p:nvPr>
        </p:nvSpPr>
        <p:spPr>
          <a:xfrm>
            <a:off x="6398809" y="1558180"/>
            <a:ext cx="5016832" cy="464871"/>
          </a:xfrm>
        </p:spPr>
        <p:txBody>
          <a:bodyPr lIns="182880" anchor="ctr" anchorCtr="0">
            <a:noAutofit/>
          </a:bodyPr>
          <a:lstStyle>
            <a:lvl1pPr>
              <a:defRPr sz="1600" b="0">
                <a:solidFill>
                  <a:schemeClr val="bg1"/>
                </a:solidFill>
              </a:defRPr>
            </a:lvl1pPr>
          </a:lstStyle>
          <a:p>
            <a:pPr lvl="0"/>
            <a:r>
              <a:rPr lang="en-US"/>
              <a:t>Subtitle #2</a:t>
            </a:r>
          </a:p>
        </p:txBody>
      </p:sp>
      <p:sp>
        <p:nvSpPr>
          <p:cNvPr id="22" name="Text Placeholder 32">
            <a:extLst>
              <a:ext uri="{FF2B5EF4-FFF2-40B4-BE49-F238E27FC236}">
                <a16:creationId xmlns:a16="http://schemas.microsoft.com/office/drawing/2014/main" id="{A43729CF-F16F-4E72-0245-06423C644B45}"/>
              </a:ext>
            </a:extLst>
          </p:cNvPr>
          <p:cNvSpPr>
            <a:spLocks noGrp="1"/>
          </p:cNvSpPr>
          <p:nvPr>
            <p:ph type="body" sz="quarter" idx="26" hasCustomPrompt="1"/>
          </p:nvPr>
        </p:nvSpPr>
        <p:spPr>
          <a:xfrm>
            <a:off x="6539407" y="3503420"/>
            <a:ext cx="4886325"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23" name="Text Placeholder 34">
            <a:extLst>
              <a:ext uri="{FF2B5EF4-FFF2-40B4-BE49-F238E27FC236}">
                <a16:creationId xmlns:a16="http://schemas.microsoft.com/office/drawing/2014/main" id="{6D852F08-79FB-9116-CEDB-2706C2B22D93}"/>
              </a:ext>
            </a:extLst>
          </p:cNvPr>
          <p:cNvSpPr>
            <a:spLocks noGrp="1"/>
          </p:cNvSpPr>
          <p:nvPr>
            <p:ph type="body" sz="quarter" idx="27" hasCustomPrompt="1"/>
          </p:nvPr>
        </p:nvSpPr>
        <p:spPr>
          <a:xfrm>
            <a:off x="6539407" y="4244707"/>
            <a:ext cx="4886325"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24" name="Title 2">
            <a:extLst>
              <a:ext uri="{FF2B5EF4-FFF2-40B4-BE49-F238E27FC236}">
                <a16:creationId xmlns:a16="http://schemas.microsoft.com/office/drawing/2014/main" id="{0C666C74-EEA3-2133-8D3D-94F89AA6920F}"/>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19" name="TextBox 18">
            <a:extLst>
              <a:ext uri="{FF2B5EF4-FFF2-40B4-BE49-F238E27FC236}">
                <a16:creationId xmlns:a16="http://schemas.microsoft.com/office/drawing/2014/main" id="{1300A19D-F792-C643-993C-9E81676DECF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369709161"/>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Up - Color">
    <p:bg>
      <p:bgPr>
        <a:solidFill>
          <a:srgbClr val="EBEBEB"/>
        </a:solidFill>
        <a:effectLst/>
      </p:bgPr>
    </p:bg>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75C60ECB-FA7B-462A-6D5E-57B58B6ED29B}"/>
              </a:ext>
            </a:extLst>
          </p:cNvPr>
          <p:cNvSpPr/>
          <p:nvPr userDrawn="1"/>
        </p:nvSpPr>
        <p:spPr>
          <a:xfrm>
            <a:off x="609600" y="1407580"/>
            <a:ext cx="3473497" cy="4274762"/>
          </a:xfrm>
          <a:prstGeom prst="roundRect">
            <a:avLst>
              <a:gd name="adj" fmla="val 3092"/>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16" name="Rounded Rectangle 15">
            <a:extLst>
              <a:ext uri="{FF2B5EF4-FFF2-40B4-BE49-F238E27FC236}">
                <a16:creationId xmlns:a16="http://schemas.microsoft.com/office/drawing/2014/main" id="{FA0C07C5-2F1E-B797-24BE-A042CF9B282B}"/>
              </a:ext>
            </a:extLst>
          </p:cNvPr>
          <p:cNvSpPr/>
          <p:nvPr userDrawn="1"/>
        </p:nvSpPr>
        <p:spPr>
          <a:xfrm>
            <a:off x="734279" y="1544399"/>
            <a:ext cx="3211458" cy="447612"/>
          </a:xfrm>
          <a:prstGeom prst="roundRect">
            <a:avLst>
              <a:gd name="adj" fmla="val 17066"/>
            </a:avLst>
          </a:prstGeom>
          <a:solidFill>
            <a:schemeClr val="accent6"/>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17" name="Rounded Rectangle 16">
            <a:extLst>
              <a:ext uri="{FF2B5EF4-FFF2-40B4-BE49-F238E27FC236}">
                <a16:creationId xmlns:a16="http://schemas.microsoft.com/office/drawing/2014/main" id="{CE308849-A9F7-C039-858B-5BB968FA5EBB}"/>
              </a:ext>
            </a:extLst>
          </p:cNvPr>
          <p:cNvSpPr/>
          <p:nvPr userDrawn="1"/>
        </p:nvSpPr>
        <p:spPr>
          <a:xfrm>
            <a:off x="4359252" y="1407580"/>
            <a:ext cx="3473497" cy="4274762"/>
          </a:xfrm>
          <a:prstGeom prst="roundRect">
            <a:avLst>
              <a:gd name="adj" fmla="val 3092"/>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18" name="Rounded Rectangle 17">
            <a:extLst>
              <a:ext uri="{FF2B5EF4-FFF2-40B4-BE49-F238E27FC236}">
                <a16:creationId xmlns:a16="http://schemas.microsoft.com/office/drawing/2014/main" id="{67A77D42-E27A-E77C-41A9-0D3BCD1195DB}"/>
              </a:ext>
            </a:extLst>
          </p:cNvPr>
          <p:cNvSpPr/>
          <p:nvPr userDrawn="1"/>
        </p:nvSpPr>
        <p:spPr>
          <a:xfrm>
            <a:off x="4483931" y="1544399"/>
            <a:ext cx="3211458" cy="447612"/>
          </a:xfrm>
          <a:prstGeom prst="roundRect">
            <a:avLst>
              <a:gd name="adj" fmla="val 15184"/>
            </a:avLst>
          </a:prstGeom>
          <a:solidFill>
            <a:schemeClr val="accent5"/>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19" name="Rounded Rectangle 18">
            <a:extLst>
              <a:ext uri="{FF2B5EF4-FFF2-40B4-BE49-F238E27FC236}">
                <a16:creationId xmlns:a16="http://schemas.microsoft.com/office/drawing/2014/main" id="{AFE1FE6A-747E-A26D-9167-677E8387D15F}"/>
              </a:ext>
            </a:extLst>
          </p:cNvPr>
          <p:cNvSpPr/>
          <p:nvPr userDrawn="1"/>
        </p:nvSpPr>
        <p:spPr>
          <a:xfrm>
            <a:off x="8108903" y="1407580"/>
            <a:ext cx="3473497" cy="4274762"/>
          </a:xfrm>
          <a:prstGeom prst="roundRect">
            <a:avLst>
              <a:gd name="adj" fmla="val 2604"/>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20" name="Rounded Rectangle 19">
            <a:extLst>
              <a:ext uri="{FF2B5EF4-FFF2-40B4-BE49-F238E27FC236}">
                <a16:creationId xmlns:a16="http://schemas.microsoft.com/office/drawing/2014/main" id="{ACE59D83-62EF-28A4-15D2-D9897199E973}"/>
              </a:ext>
            </a:extLst>
          </p:cNvPr>
          <p:cNvSpPr/>
          <p:nvPr userDrawn="1"/>
        </p:nvSpPr>
        <p:spPr>
          <a:xfrm>
            <a:off x="8233582" y="1544399"/>
            <a:ext cx="3211458" cy="447612"/>
          </a:xfrm>
          <a:prstGeom prst="roundRect">
            <a:avLst>
              <a:gd name="adj" fmla="val 18949"/>
            </a:avLst>
          </a:prstGeom>
          <a:solidFill>
            <a:schemeClr val="accent4"/>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21" name="Text Placeholder 20">
            <a:extLst>
              <a:ext uri="{FF2B5EF4-FFF2-40B4-BE49-F238E27FC236}">
                <a16:creationId xmlns:a16="http://schemas.microsoft.com/office/drawing/2014/main" id="{C565CE0F-EF5B-6A80-8EAE-361963930132}"/>
              </a:ext>
            </a:extLst>
          </p:cNvPr>
          <p:cNvSpPr>
            <a:spLocks noGrp="1"/>
          </p:cNvSpPr>
          <p:nvPr>
            <p:ph type="body" sz="quarter" idx="10" hasCustomPrompt="1"/>
          </p:nvPr>
        </p:nvSpPr>
        <p:spPr>
          <a:xfrm>
            <a:off x="734565" y="1568345"/>
            <a:ext cx="3211172" cy="423665"/>
          </a:xfrm>
        </p:spPr>
        <p:txBody>
          <a:bodyPr lIns="182880" anchor="ctr" anchorCtr="0">
            <a:noAutofit/>
          </a:bodyPr>
          <a:lstStyle>
            <a:lvl1pPr>
              <a:defRPr sz="1600" b="0">
                <a:solidFill>
                  <a:schemeClr val="bg1"/>
                </a:solidFill>
              </a:defRPr>
            </a:lvl1pPr>
          </a:lstStyle>
          <a:p>
            <a:pPr lvl="0"/>
            <a:r>
              <a:rPr lang="en-US"/>
              <a:t>Subtitle #1</a:t>
            </a:r>
          </a:p>
        </p:txBody>
      </p:sp>
      <p:sp>
        <p:nvSpPr>
          <p:cNvPr id="29" name="Text Placeholder 20">
            <a:extLst>
              <a:ext uri="{FF2B5EF4-FFF2-40B4-BE49-F238E27FC236}">
                <a16:creationId xmlns:a16="http://schemas.microsoft.com/office/drawing/2014/main" id="{15D58F6D-8452-F7CC-E4BC-8F462591C4F7}"/>
              </a:ext>
            </a:extLst>
          </p:cNvPr>
          <p:cNvSpPr>
            <a:spLocks noGrp="1"/>
          </p:cNvSpPr>
          <p:nvPr>
            <p:ph type="body" sz="quarter" idx="11" hasCustomPrompt="1"/>
          </p:nvPr>
        </p:nvSpPr>
        <p:spPr>
          <a:xfrm>
            <a:off x="4479959" y="1549068"/>
            <a:ext cx="3211458" cy="423665"/>
          </a:xfrm>
        </p:spPr>
        <p:txBody>
          <a:bodyPr lIns="182880" anchor="ctr" anchorCtr="0">
            <a:noAutofit/>
          </a:bodyPr>
          <a:lstStyle>
            <a:lvl1pPr>
              <a:defRPr sz="1600" b="0">
                <a:solidFill>
                  <a:schemeClr val="bg1"/>
                </a:solidFill>
              </a:defRPr>
            </a:lvl1pPr>
          </a:lstStyle>
          <a:p>
            <a:pPr lvl="0"/>
            <a:r>
              <a:rPr lang="en-US"/>
              <a:t>Subtitle #2</a:t>
            </a:r>
          </a:p>
        </p:txBody>
      </p:sp>
      <p:sp>
        <p:nvSpPr>
          <p:cNvPr id="33" name="Text Placeholder 32">
            <a:extLst>
              <a:ext uri="{FF2B5EF4-FFF2-40B4-BE49-F238E27FC236}">
                <a16:creationId xmlns:a16="http://schemas.microsoft.com/office/drawing/2014/main" id="{5E5225AA-B3BF-6846-AE97-85948713AA0D}"/>
              </a:ext>
            </a:extLst>
          </p:cNvPr>
          <p:cNvSpPr>
            <a:spLocks noGrp="1"/>
          </p:cNvSpPr>
          <p:nvPr>
            <p:ph type="body" sz="quarter" idx="12" hasCustomPrompt="1"/>
          </p:nvPr>
        </p:nvSpPr>
        <p:spPr>
          <a:xfrm>
            <a:off x="8228999" y="3503420"/>
            <a:ext cx="3211458"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35" name="Text Placeholder 34">
            <a:extLst>
              <a:ext uri="{FF2B5EF4-FFF2-40B4-BE49-F238E27FC236}">
                <a16:creationId xmlns:a16="http://schemas.microsoft.com/office/drawing/2014/main" id="{8887074C-F157-C81D-99DE-BC807A36402E}"/>
              </a:ext>
            </a:extLst>
          </p:cNvPr>
          <p:cNvSpPr>
            <a:spLocks noGrp="1"/>
          </p:cNvSpPr>
          <p:nvPr>
            <p:ph type="body" sz="quarter" idx="13" hasCustomPrompt="1"/>
          </p:nvPr>
        </p:nvSpPr>
        <p:spPr>
          <a:xfrm>
            <a:off x="8228999" y="4244707"/>
            <a:ext cx="3211458"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36" name="Text Placeholder 32">
            <a:extLst>
              <a:ext uri="{FF2B5EF4-FFF2-40B4-BE49-F238E27FC236}">
                <a16:creationId xmlns:a16="http://schemas.microsoft.com/office/drawing/2014/main" id="{5AB32963-4B95-A4E3-64D6-72E07B0D0DF8}"/>
              </a:ext>
            </a:extLst>
          </p:cNvPr>
          <p:cNvSpPr>
            <a:spLocks noGrp="1"/>
          </p:cNvSpPr>
          <p:nvPr>
            <p:ph type="body" sz="quarter" idx="14" hasCustomPrompt="1"/>
          </p:nvPr>
        </p:nvSpPr>
        <p:spPr>
          <a:xfrm>
            <a:off x="815942" y="3484900"/>
            <a:ext cx="31297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37" name="Text Placeholder 34">
            <a:extLst>
              <a:ext uri="{FF2B5EF4-FFF2-40B4-BE49-F238E27FC236}">
                <a16:creationId xmlns:a16="http://schemas.microsoft.com/office/drawing/2014/main" id="{646D8A20-45A1-AB68-4489-588571359C79}"/>
              </a:ext>
            </a:extLst>
          </p:cNvPr>
          <p:cNvSpPr>
            <a:spLocks noGrp="1"/>
          </p:cNvSpPr>
          <p:nvPr>
            <p:ph type="body" sz="quarter" idx="15" hasCustomPrompt="1"/>
          </p:nvPr>
        </p:nvSpPr>
        <p:spPr>
          <a:xfrm>
            <a:off x="815942" y="4244707"/>
            <a:ext cx="31297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22" name="Text Placeholder 32">
            <a:extLst>
              <a:ext uri="{FF2B5EF4-FFF2-40B4-BE49-F238E27FC236}">
                <a16:creationId xmlns:a16="http://schemas.microsoft.com/office/drawing/2014/main" id="{F7F85262-9C61-BBB6-3F9E-96788B74792E}"/>
              </a:ext>
            </a:extLst>
          </p:cNvPr>
          <p:cNvSpPr>
            <a:spLocks noGrp="1"/>
          </p:cNvSpPr>
          <p:nvPr>
            <p:ph type="body" sz="quarter" idx="16" hasCustomPrompt="1"/>
          </p:nvPr>
        </p:nvSpPr>
        <p:spPr>
          <a:xfrm>
            <a:off x="4479959" y="3484900"/>
            <a:ext cx="3211458"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23" name="Text Placeholder 34">
            <a:extLst>
              <a:ext uri="{FF2B5EF4-FFF2-40B4-BE49-F238E27FC236}">
                <a16:creationId xmlns:a16="http://schemas.microsoft.com/office/drawing/2014/main" id="{53FB7A27-F2F0-E834-E63E-F3EC5BD9D0C8}"/>
              </a:ext>
            </a:extLst>
          </p:cNvPr>
          <p:cNvSpPr>
            <a:spLocks noGrp="1"/>
          </p:cNvSpPr>
          <p:nvPr>
            <p:ph type="body" sz="quarter" idx="17" hasCustomPrompt="1"/>
          </p:nvPr>
        </p:nvSpPr>
        <p:spPr>
          <a:xfrm>
            <a:off x="4479959" y="4244707"/>
            <a:ext cx="3211458"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24" name="Text Placeholder 20">
            <a:extLst>
              <a:ext uri="{FF2B5EF4-FFF2-40B4-BE49-F238E27FC236}">
                <a16:creationId xmlns:a16="http://schemas.microsoft.com/office/drawing/2014/main" id="{4C27DC33-D319-5B3B-F93E-3732B78508E1}"/>
              </a:ext>
            </a:extLst>
          </p:cNvPr>
          <p:cNvSpPr>
            <a:spLocks noGrp="1"/>
          </p:cNvSpPr>
          <p:nvPr>
            <p:ph type="body" sz="quarter" idx="18" hasCustomPrompt="1"/>
          </p:nvPr>
        </p:nvSpPr>
        <p:spPr>
          <a:xfrm>
            <a:off x="8218839" y="1549068"/>
            <a:ext cx="3211458" cy="423665"/>
          </a:xfrm>
        </p:spPr>
        <p:txBody>
          <a:bodyPr lIns="182880" anchor="ctr" anchorCtr="0">
            <a:noAutofit/>
          </a:bodyPr>
          <a:lstStyle>
            <a:lvl1pPr>
              <a:defRPr sz="1600" b="0">
                <a:solidFill>
                  <a:schemeClr val="bg1"/>
                </a:solidFill>
              </a:defRPr>
            </a:lvl1pPr>
          </a:lstStyle>
          <a:p>
            <a:pPr lvl="0"/>
            <a:r>
              <a:rPr lang="en-US"/>
              <a:t>Subtitle #3</a:t>
            </a:r>
          </a:p>
        </p:txBody>
      </p:sp>
      <p:sp>
        <p:nvSpPr>
          <p:cNvPr id="25" name="Picture Placeholder 22">
            <a:extLst>
              <a:ext uri="{FF2B5EF4-FFF2-40B4-BE49-F238E27FC236}">
                <a16:creationId xmlns:a16="http://schemas.microsoft.com/office/drawing/2014/main" id="{A7E466E3-4547-518B-2DE6-0345AB6E14D0}"/>
              </a:ext>
            </a:extLst>
          </p:cNvPr>
          <p:cNvSpPr>
            <a:spLocks noGrp="1" noChangeAspect="1"/>
          </p:cNvSpPr>
          <p:nvPr>
            <p:ph type="pic" sz="quarter" idx="23" hasCustomPrompt="1"/>
          </p:nvPr>
        </p:nvSpPr>
        <p:spPr>
          <a:xfrm>
            <a:off x="787400" y="24397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6" name="Picture Placeholder 22">
            <a:extLst>
              <a:ext uri="{FF2B5EF4-FFF2-40B4-BE49-F238E27FC236}">
                <a16:creationId xmlns:a16="http://schemas.microsoft.com/office/drawing/2014/main" id="{28748A23-3208-14E2-F2E1-94106636A041}"/>
              </a:ext>
            </a:extLst>
          </p:cNvPr>
          <p:cNvSpPr>
            <a:spLocks noGrp="1" noChangeAspect="1"/>
          </p:cNvSpPr>
          <p:nvPr>
            <p:ph type="pic" sz="quarter" idx="24" hasCustomPrompt="1"/>
          </p:nvPr>
        </p:nvSpPr>
        <p:spPr>
          <a:xfrm>
            <a:off x="4495800" y="24397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7" name="Picture Placeholder 22">
            <a:extLst>
              <a:ext uri="{FF2B5EF4-FFF2-40B4-BE49-F238E27FC236}">
                <a16:creationId xmlns:a16="http://schemas.microsoft.com/office/drawing/2014/main" id="{49BC404B-C26E-9A56-94BF-44FF4D560427}"/>
              </a:ext>
            </a:extLst>
          </p:cNvPr>
          <p:cNvSpPr>
            <a:spLocks noGrp="1" noChangeAspect="1"/>
          </p:cNvSpPr>
          <p:nvPr>
            <p:ph type="pic" sz="quarter" idx="25" hasCustomPrompt="1"/>
          </p:nvPr>
        </p:nvSpPr>
        <p:spPr>
          <a:xfrm>
            <a:off x="8229600" y="24397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0" name="Rectangle 29">
            <a:extLst>
              <a:ext uri="{FF2B5EF4-FFF2-40B4-BE49-F238E27FC236}">
                <a16:creationId xmlns:a16="http://schemas.microsoft.com/office/drawing/2014/main" id="{9A4779F8-2D9F-C009-9D77-0DF2919F858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2">
            <a:extLst>
              <a:ext uri="{FF2B5EF4-FFF2-40B4-BE49-F238E27FC236}">
                <a16:creationId xmlns:a16="http://schemas.microsoft.com/office/drawing/2014/main" id="{CF275095-6338-EEB2-41F9-C651C8F515BB}"/>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31" name="TextBox 30">
            <a:extLst>
              <a:ext uri="{FF2B5EF4-FFF2-40B4-BE49-F238E27FC236}">
                <a16:creationId xmlns:a16="http://schemas.microsoft.com/office/drawing/2014/main" id="{6FBB3F7A-92C9-4347-ABA9-72B907473BC1}"/>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884091650"/>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Up - Color">
    <p:bg>
      <p:bgPr>
        <a:solidFill>
          <a:srgbClr val="EBEBEB"/>
        </a:solidFill>
        <a:effectLst/>
      </p:bgPr>
    </p:bg>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FF084DE7-1D87-96D0-5CC2-A321AD203BEA}"/>
              </a:ext>
            </a:extLst>
          </p:cNvPr>
          <p:cNvSpPr/>
          <p:nvPr/>
        </p:nvSpPr>
        <p:spPr>
          <a:xfrm>
            <a:off x="609600" y="1407580"/>
            <a:ext cx="2508876"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grpSp>
        <p:nvGrpSpPr>
          <p:cNvPr id="34" name="Group 33">
            <a:extLst>
              <a:ext uri="{FF2B5EF4-FFF2-40B4-BE49-F238E27FC236}">
                <a16:creationId xmlns:a16="http://schemas.microsoft.com/office/drawing/2014/main" id="{DE7414E8-295A-F2C7-A347-ECFDC7924EC8}"/>
              </a:ext>
            </a:extLst>
          </p:cNvPr>
          <p:cNvGrpSpPr/>
          <p:nvPr userDrawn="1"/>
        </p:nvGrpSpPr>
        <p:grpSpPr>
          <a:xfrm>
            <a:off x="3430908" y="1407580"/>
            <a:ext cx="2508876" cy="4274762"/>
            <a:chOff x="3419087" y="1407580"/>
            <a:chExt cx="2524513" cy="4274762"/>
          </a:xfrm>
        </p:grpSpPr>
        <p:sp>
          <p:nvSpPr>
            <p:cNvPr id="38" name="Rounded Rectangle 37">
              <a:extLst>
                <a:ext uri="{FF2B5EF4-FFF2-40B4-BE49-F238E27FC236}">
                  <a16:creationId xmlns:a16="http://schemas.microsoft.com/office/drawing/2014/main" id="{64E5161A-FFEC-F05B-B67F-D8A13CEBDE38}"/>
                </a:ext>
              </a:extLst>
            </p:cNvPr>
            <p:cNvSpPr/>
            <p:nvPr/>
          </p:nvSpPr>
          <p:spPr>
            <a:xfrm>
              <a:off x="3419087" y="1407580"/>
              <a:ext cx="2524513"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39" name="Rounded Rectangle 38">
              <a:extLst>
                <a:ext uri="{FF2B5EF4-FFF2-40B4-BE49-F238E27FC236}">
                  <a16:creationId xmlns:a16="http://schemas.microsoft.com/office/drawing/2014/main" id="{D998F3C5-3883-DEA8-FD69-9CADED5BE1AC}"/>
                </a:ext>
              </a:extLst>
            </p:cNvPr>
            <p:cNvSpPr/>
            <p:nvPr/>
          </p:nvSpPr>
          <p:spPr>
            <a:xfrm>
              <a:off x="3557887" y="1533512"/>
              <a:ext cx="2244199" cy="430755"/>
            </a:xfrm>
            <a:prstGeom prst="roundRect">
              <a:avLst>
                <a:gd name="adj" fmla="val 13302"/>
              </a:avLst>
            </a:prstGeom>
            <a:solidFill>
              <a:schemeClr val="accent5"/>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grpSp>
        <p:nvGrpSpPr>
          <p:cNvPr id="44" name="Group 43">
            <a:extLst>
              <a:ext uri="{FF2B5EF4-FFF2-40B4-BE49-F238E27FC236}">
                <a16:creationId xmlns:a16="http://schemas.microsoft.com/office/drawing/2014/main" id="{F99A55FA-CB35-DBE2-2F87-1F596F41CCE7}"/>
              </a:ext>
            </a:extLst>
          </p:cNvPr>
          <p:cNvGrpSpPr/>
          <p:nvPr userDrawn="1"/>
        </p:nvGrpSpPr>
        <p:grpSpPr>
          <a:xfrm>
            <a:off x="6252216" y="1407580"/>
            <a:ext cx="2508876" cy="4274762"/>
            <a:chOff x="6257980" y="1407580"/>
            <a:chExt cx="2524513" cy="4274762"/>
          </a:xfrm>
        </p:grpSpPr>
        <p:sp>
          <p:nvSpPr>
            <p:cNvPr id="45" name="Rounded Rectangle 44">
              <a:extLst>
                <a:ext uri="{FF2B5EF4-FFF2-40B4-BE49-F238E27FC236}">
                  <a16:creationId xmlns:a16="http://schemas.microsoft.com/office/drawing/2014/main" id="{A31BF0DF-D95B-17A5-2C56-417B0851EB48}"/>
                </a:ext>
              </a:extLst>
            </p:cNvPr>
            <p:cNvSpPr/>
            <p:nvPr/>
          </p:nvSpPr>
          <p:spPr>
            <a:xfrm>
              <a:off x="6257980" y="1407580"/>
              <a:ext cx="2524513"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46" name="Rounded Rectangle 45">
              <a:extLst>
                <a:ext uri="{FF2B5EF4-FFF2-40B4-BE49-F238E27FC236}">
                  <a16:creationId xmlns:a16="http://schemas.microsoft.com/office/drawing/2014/main" id="{1261DF81-23BD-7EDC-24B3-ACF1462D83EF}"/>
                </a:ext>
              </a:extLst>
            </p:cNvPr>
            <p:cNvSpPr/>
            <p:nvPr/>
          </p:nvSpPr>
          <p:spPr>
            <a:xfrm>
              <a:off x="6399058" y="1533512"/>
              <a:ext cx="2244199" cy="430755"/>
            </a:xfrm>
            <a:prstGeom prst="roundRect">
              <a:avLst>
                <a:gd name="adj" fmla="val 13302"/>
              </a:avLst>
            </a:prstGeom>
            <a:solidFill>
              <a:schemeClr val="accent4"/>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grpSp>
        <p:nvGrpSpPr>
          <p:cNvPr id="51" name="Group 50">
            <a:extLst>
              <a:ext uri="{FF2B5EF4-FFF2-40B4-BE49-F238E27FC236}">
                <a16:creationId xmlns:a16="http://schemas.microsoft.com/office/drawing/2014/main" id="{5779CACF-6A0B-2DAE-B9FC-CB302E82AE38}"/>
              </a:ext>
            </a:extLst>
          </p:cNvPr>
          <p:cNvGrpSpPr/>
          <p:nvPr userDrawn="1"/>
        </p:nvGrpSpPr>
        <p:grpSpPr>
          <a:xfrm>
            <a:off x="9073524" y="1407580"/>
            <a:ext cx="2508876" cy="4274762"/>
            <a:chOff x="9096873" y="1407580"/>
            <a:chExt cx="2524513" cy="4274762"/>
          </a:xfrm>
        </p:grpSpPr>
        <p:sp>
          <p:nvSpPr>
            <p:cNvPr id="52" name="Rounded Rectangle 51">
              <a:extLst>
                <a:ext uri="{FF2B5EF4-FFF2-40B4-BE49-F238E27FC236}">
                  <a16:creationId xmlns:a16="http://schemas.microsoft.com/office/drawing/2014/main" id="{53972E29-1552-1EA6-99AB-625B75678410}"/>
                </a:ext>
              </a:extLst>
            </p:cNvPr>
            <p:cNvSpPr/>
            <p:nvPr/>
          </p:nvSpPr>
          <p:spPr>
            <a:xfrm>
              <a:off x="9096873" y="1407580"/>
              <a:ext cx="2524513"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53" name="Rounded Rectangle 52">
              <a:extLst>
                <a:ext uri="{FF2B5EF4-FFF2-40B4-BE49-F238E27FC236}">
                  <a16:creationId xmlns:a16="http://schemas.microsoft.com/office/drawing/2014/main" id="{53652195-33B5-5485-7723-B57DD6A29749}"/>
                </a:ext>
              </a:extLst>
            </p:cNvPr>
            <p:cNvSpPr/>
            <p:nvPr/>
          </p:nvSpPr>
          <p:spPr>
            <a:xfrm>
              <a:off x="9229344" y="1533512"/>
              <a:ext cx="2244199" cy="430755"/>
            </a:xfrm>
            <a:prstGeom prst="roundRect">
              <a:avLst>
                <a:gd name="adj" fmla="val 13302"/>
              </a:avLst>
            </a:prstGeom>
            <a:solidFill>
              <a:schemeClr val="accent3"/>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sp>
        <p:nvSpPr>
          <p:cNvPr id="16" name="Rounded Rectangle 15">
            <a:extLst>
              <a:ext uri="{FF2B5EF4-FFF2-40B4-BE49-F238E27FC236}">
                <a16:creationId xmlns:a16="http://schemas.microsoft.com/office/drawing/2014/main" id="{FA0C07C5-2F1E-B797-24BE-A042CF9B282B}"/>
              </a:ext>
            </a:extLst>
          </p:cNvPr>
          <p:cNvSpPr/>
          <p:nvPr userDrawn="1"/>
        </p:nvSpPr>
        <p:spPr>
          <a:xfrm>
            <a:off x="734279" y="1544398"/>
            <a:ext cx="2296090" cy="419869"/>
          </a:xfrm>
          <a:prstGeom prst="roundRect">
            <a:avLst>
              <a:gd name="adj" fmla="val 17066"/>
            </a:avLst>
          </a:prstGeom>
          <a:solidFill>
            <a:schemeClr val="accent6"/>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21" name="Text Placeholder 20">
            <a:extLst>
              <a:ext uri="{FF2B5EF4-FFF2-40B4-BE49-F238E27FC236}">
                <a16:creationId xmlns:a16="http://schemas.microsoft.com/office/drawing/2014/main" id="{C565CE0F-EF5B-6A80-8EAE-361963930132}"/>
              </a:ext>
            </a:extLst>
          </p:cNvPr>
          <p:cNvSpPr>
            <a:spLocks noGrp="1"/>
          </p:cNvSpPr>
          <p:nvPr>
            <p:ph type="body" sz="quarter" idx="10" hasCustomPrompt="1"/>
          </p:nvPr>
        </p:nvSpPr>
        <p:spPr>
          <a:xfrm>
            <a:off x="734565" y="1549068"/>
            <a:ext cx="2295804" cy="415199"/>
          </a:xfrm>
        </p:spPr>
        <p:txBody>
          <a:bodyPr lIns="182880" anchor="ctr" anchorCtr="0">
            <a:noAutofit/>
          </a:bodyPr>
          <a:lstStyle>
            <a:lvl1pPr>
              <a:defRPr sz="1600" b="0">
                <a:solidFill>
                  <a:schemeClr val="bg1"/>
                </a:solidFill>
              </a:defRPr>
            </a:lvl1pPr>
          </a:lstStyle>
          <a:p>
            <a:pPr lvl="0"/>
            <a:r>
              <a:rPr lang="en-US"/>
              <a:t>Subtitle #1</a:t>
            </a:r>
          </a:p>
        </p:txBody>
      </p:sp>
      <p:sp>
        <p:nvSpPr>
          <p:cNvPr id="29" name="Text Placeholder 20">
            <a:extLst>
              <a:ext uri="{FF2B5EF4-FFF2-40B4-BE49-F238E27FC236}">
                <a16:creationId xmlns:a16="http://schemas.microsoft.com/office/drawing/2014/main" id="{15D58F6D-8452-F7CC-E4BC-8F462591C4F7}"/>
              </a:ext>
            </a:extLst>
          </p:cNvPr>
          <p:cNvSpPr>
            <a:spLocks noGrp="1"/>
          </p:cNvSpPr>
          <p:nvPr>
            <p:ph type="body" sz="quarter" idx="11" hasCustomPrompt="1"/>
          </p:nvPr>
        </p:nvSpPr>
        <p:spPr>
          <a:xfrm>
            <a:off x="3568848" y="1549068"/>
            <a:ext cx="2230297" cy="415199"/>
          </a:xfrm>
        </p:spPr>
        <p:txBody>
          <a:bodyPr lIns="182880" anchor="ctr" anchorCtr="0">
            <a:noAutofit/>
          </a:bodyPr>
          <a:lstStyle>
            <a:lvl1pPr>
              <a:defRPr sz="1600" b="0">
                <a:solidFill>
                  <a:schemeClr val="bg1"/>
                </a:solidFill>
              </a:defRPr>
            </a:lvl1pPr>
          </a:lstStyle>
          <a:p>
            <a:pPr lvl="0"/>
            <a:r>
              <a:rPr lang="en-US"/>
              <a:t>Subtitle #2</a:t>
            </a:r>
          </a:p>
        </p:txBody>
      </p:sp>
      <p:sp>
        <p:nvSpPr>
          <p:cNvPr id="24" name="Text Placeholder 20">
            <a:extLst>
              <a:ext uri="{FF2B5EF4-FFF2-40B4-BE49-F238E27FC236}">
                <a16:creationId xmlns:a16="http://schemas.microsoft.com/office/drawing/2014/main" id="{4C27DC33-D319-5B3B-F93E-3732B78508E1}"/>
              </a:ext>
            </a:extLst>
          </p:cNvPr>
          <p:cNvSpPr>
            <a:spLocks noGrp="1"/>
          </p:cNvSpPr>
          <p:nvPr>
            <p:ph type="body" sz="quarter" idx="18" hasCustomPrompt="1"/>
          </p:nvPr>
        </p:nvSpPr>
        <p:spPr>
          <a:xfrm>
            <a:off x="6392420" y="1549068"/>
            <a:ext cx="2230297" cy="415199"/>
          </a:xfrm>
        </p:spPr>
        <p:txBody>
          <a:bodyPr lIns="182880" anchor="ctr" anchorCtr="0">
            <a:noAutofit/>
          </a:bodyPr>
          <a:lstStyle>
            <a:lvl1pPr>
              <a:defRPr sz="1600" b="0">
                <a:solidFill>
                  <a:schemeClr val="bg1"/>
                </a:solidFill>
              </a:defRPr>
            </a:lvl1pPr>
          </a:lstStyle>
          <a:p>
            <a:pPr lvl="0"/>
            <a:r>
              <a:rPr lang="en-US"/>
              <a:t>Subtitle #3</a:t>
            </a:r>
          </a:p>
        </p:txBody>
      </p:sp>
      <p:sp>
        <p:nvSpPr>
          <p:cNvPr id="58" name="Text Placeholder 20">
            <a:extLst>
              <a:ext uri="{FF2B5EF4-FFF2-40B4-BE49-F238E27FC236}">
                <a16:creationId xmlns:a16="http://schemas.microsoft.com/office/drawing/2014/main" id="{9909F1B1-D1B2-FCC4-1818-09B5137C8EAA}"/>
              </a:ext>
            </a:extLst>
          </p:cNvPr>
          <p:cNvSpPr>
            <a:spLocks noGrp="1"/>
          </p:cNvSpPr>
          <p:nvPr>
            <p:ph type="body" sz="quarter" idx="19" hasCustomPrompt="1"/>
          </p:nvPr>
        </p:nvSpPr>
        <p:spPr>
          <a:xfrm>
            <a:off x="9206741" y="1549068"/>
            <a:ext cx="2228731" cy="415199"/>
          </a:xfrm>
        </p:spPr>
        <p:txBody>
          <a:bodyPr lIns="182880" anchor="ctr" anchorCtr="0">
            <a:noAutofit/>
          </a:bodyPr>
          <a:lstStyle>
            <a:lvl1pPr>
              <a:defRPr sz="1600" b="0">
                <a:solidFill>
                  <a:schemeClr val="bg1"/>
                </a:solidFill>
              </a:defRPr>
            </a:lvl1pPr>
          </a:lstStyle>
          <a:p>
            <a:pPr lvl="0"/>
            <a:r>
              <a:rPr lang="en-US"/>
              <a:t>Subtitle #4</a:t>
            </a:r>
          </a:p>
        </p:txBody>
      </p:sp>
      <p:sp>
        <p:nvSpPr>
          <p:cNvPr id="59" name="Text Placeholder 32">
            <a:extLst>
              <a:ext uri="{FF2B5EF4-FFF2-40B4-BE49-F238E27FC236}">
                <a16:creationId xmlns:a16="http://schemas.microsoft.com/office/drawing/2014/main" id="{1F5CC5C1-1BB3-19DB-9DBC-BF07871A3F4F}"/>
              </a:ext>
            </a:extLst>
          </p:cNvPr>
          <p:cNvSpPr>
            <a:spLocks noGrp="1"/>
          </p:cNvSpPr>
          <p:nvPr>
            <p:ph type="body" sz="quarter" idx="20" hasCustomPrompt="1"/>
          </p:nvPr>
        </p:nvSpPr>
        <p:spPr>
          <a:xfrm>
            <a:off x="926444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0" name="Text Placeholder 34">
            <a:extLst>
              <a:ext uri="{FF2B5EF4-FFF2-40B4-BE49-F238E27FC236}">
                <a16:creationId xmlns:a16="http://schemas.microsoft.com/office/drawing/2014/main" id="{4CB350A3-28D5-45BE-0239-CB9E83098339}"/>
              </a:ext>
            </a:extLst>
          </p:cNvPr>
          <p:cNvSpPr>
            <a:spLocks noGrp="1"/>
          </p:cNvSpPr>
          <p:nvPr>
            <p:ph type="body" sz="quarter" idx="21" hasCustomPrompt="1"/>
          </p:nvPr>
        </p:nvSpPr>
        <p:spPr>
          <a:xfrm>
            <a:off x="926444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1" name="Text Placeholder 32">
            <a:extLst>
              <a:ext uri="{FF2B5EF4-FFF2-40B4-BE49-F238E27FC236}">
                <a16:creationId xmlns:a16="http://schemas.microsoft.com/office/drawing/2014/main" id="{0DF81607-CF4F-E212-0542-68E5CD4A764F}"/>
              </a:ext>
            </a:extLst>
          </p:cNvPr>
          <p:cNvSpPr>
            <a:spLocks noGrp="1"/>
          </p:cNvSpPr>
          <p:nvPr>
            <p:ph type="body" sz="quarter" idx="22" hasCustomPrompt="1"/>
          </p:nvPr>
        </p:nvSpPr>
        <p:spPr>
          <a:xfrm>
            <a:off x="641964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2" name="Text Placeholder 34">
            <a:extLst>
              <a:ext uri="{FF2B5EF4-FFF2-40B4-BE49-F238E27FC236}">
                <a16:creationId xmlns:a16="http://schemas.microsoft.com/office/drawing/2014/main" id="{E1C45341-9CC7-0622-E927-E20EE137B310}"/>
              </a:ext>
            </a:extLst>
          </p:cNvPr>
          <p:cNvSpPr>
            <a:spLocks noGrp="1"/>
          </p:cNvSpPr>
          <p:nvPr>
            <p:ph type="body" sz="quarter" idx="23" hasCustomPrompt="1"/>
          </p:nvPr>
        </p:nvSpPr>
        <p:spPr>
          <a:xfrm>
            <a:off x="641964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3" name="Text Placeholder 32">
            <a:extLst>
              <a:ext uri="{FF2B5EF4-FFF2-40B4-BE49-F238E27FC236}">
                <a16:creationId xmlns:a16="http://schemas.microsoft.com/office/drawing/2014/main" id="{AC752325-BE28-456B-A270-D4CAAF1BFDA1}"/>
              </a:ext>
            </a:extLst>
          </p:cNvPr>
          <p:cNvSpPr>
            <a:spLocks noGrp="1"/>
          </p:cNvSpPr>
          <p:nvPr>
            <p:ph type="body" sz="quarter" idx="24" hasCustomPrompt="1"/>
          </p:nvPr>
        </p:nvSpPr>
        <p:spPr>
          <a:xfrm>
            <a:off x="359516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4" name="Text Placeholder 34">
            <a:extLst>
              <a:ext uri="{FF2B5EF4-FFF2-40B4-BE49-F238E27FC236}">
                <a16:creationId xmlns:a16="http://schemas.microsoft.com/office/drawing/2014/main" id="{F526169C-17BC-5B90-B8AD-D2F74017544A}"/>
              </a:ext>
            </a:extLst>
          </p:cNvPr>
          <p:cNvSpPr>
            <a:spLocks noGrp="1"/>
          </p:cNvSpPr>
          <p:nvPr>
            <p:ph type="body" sz="quarter" idx="25" hasCustomPrompt="1"/>
          </p:nvPr>
        </p:nvSpPr>
        <p:spPr>
          <a:xfrm>
            <a:off x="359516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5" name="Text Placeholder 32">
            <a:extLst>
              <a:ext uri="{FF2B5EF4-FFF2-40B4-BE49-F238E27FC236}">
                <a16:creationId xmlns:a16="http://schemas.microsoft.com/office/drawing/2014/main" id="{4FD7A8E4-75F8-23AA-25FB-443F3951BDEA}"/>
              </a:ext>
            </a:extLst>
          </p:cNvPr>
          <p:cNvSpPr>
            <a:spLocks noGrp="1"/>
          </p:cNvSpPr>
          <p:nvPr>
            <p:ph type="body" sz="quarter" idx="26" hasCustomPrompt="1"/>
          </p:nvPr>
        </p:nvSpPr>
        <p:spPr>
          <a:xfrm>
            <a:off x="78084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6" name="Text Placeholder 34">
            <a:extLst>
              <a:ext uri="{FF2B5EF4-FFF2-40B4-BE49-F238E27FC236}">
                <a16:creationId xmlns:a16="http://schemas.microsoft.com/office/drawing/2014/main" id="{BDA341DE-2B6D-6220-79EC-8A27D7ECA322}"/>
              </a:ext>
            </a:extLst>
          </p:cNvPr>
          <p:cNvSpPr>
            <a:spLocks noGrp="1"/>
          </p:cNvSpPr>
          <p:nvPr>
            <p:ph type="body" sz="quarter" idx="27" hasCustomPrompt="1"/>
          </p:nvPr>
        </p:nvSpPr>
        <p:spPr>
          <a:xfrm>
            <a:off x="78084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27" name="Picture Placeholder 22">
            <a:extLst>
              <a:ext uri="{FF2B5EF4-FFF2-40B4-BE49-F238E27FC236}">
                <a16:creationId xmlns:a16="http://schemas.microsoft.com/office/drawing/2014/main" id="{A50E94DD-1208-89FE-F8C1-CA4F7A6E118E}"/>
              </a:ext>
            </a:extLst>
          </p:cNvPr>
          <p:cNvSpPr>
            <a:spLocks noGrp="1" noChangeAspect="1"/>
          </p:cNvSpPr>
          <p:nvPr>
            <p:ph type="pic" sz="quarter" idx="28" hasCustomPrompt="1"/>
          </p:nvPr>
        </p:nvSpPr>
        <p:spPr>
          <a:xfrm>
            <a:off x="7874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8" name="Picture Placeholder 22">
            <a:extLst>
              <a:ext uri="{FF2B5EF4-FFF2-40B4-BE49-F238E27FC236}">
                <a16:creationId xmlns:a16="http://schemas.microsoft.com/office/drawing/2014/main" id="{540305A1-BA1D-9CF4-DB3B-D5BDE5F4CA29}"/>
              </a:ext>
            </a:extLst>
          </p:cNvPr>
          <p:cNvSpPr>
            <a:spLocks noGrp="1" noChangeAspect="1"/>
          </p:cNvSpPr>
          <p:nvPr>
            <p:ph type="pic" sz="quarter" idx="29" hasCustomPrompt="1"/>
          </p:nvPr>
        </p:nvSpPr>
        <p:spPr>
          <a:xfrm>
            <a:off x="35814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0" name="Picture Placeholder 22">
            <a:extLst>
              <a:ext uri="{FF2B5EF4-FFF2-40B4-BE49-F238E27FC236}">
                <a16:creationId xmlns:a16="http://schemas.microsoft.com/office/drawing/2014/main" id="{281531B1-E342-52DE-94E1-898117846D2B}"/>
              </a:ext>
            </a:extLst>
          </p:cNvPr>
          <p:cNvSpPr>
            <a:spLocks noGrp="1" noChangeAspect="1"/>
          </p:cNvSpPr>
          <p:nvPr>
            <p:ph type="pic" sz="quarter" idx="30" hasCustomPrompt="1"/>
          </p:nvPr>
        </p:nvSpPr>
        <p:spPr>
          <a:xfrm>
            <a:off x="64008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1" name="Picture Placeholder 22">
            <a:extLst>
              <a:ext uri="{FF2B5EF4-FFF2-40B4-BE49-F238E27FC236}">
                <a16:creationId xmlns:a16="http://schemas.microsoft.com/office/drawing/2014/main" id="{BEFEC100-7266-B408-0DDF-5C9A79AF4FD5}"/>
              </a:ext>
            </a:extLst>
          </p:cNvPr>
          <p:cNvSpPr>
            <a:spLocks noGrp="1" noChangeAspect="1"/>
          </p:cNvSpPr>
          <p:nvPr>
            <p:ph type="pic" sz="quarter" idx="31" hasCustomPrompt="1"/>
          </p:nvPr>
        </p:nvSpPr>
        <p:spPr>
          <a:xfrm>
            <a:off x="92202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2" name="Rectangle 31">
            <a:extLst>
              <a:ext uri="{FF2B5EF4-FFF2-40B4-BE49-F238E27FC236}">
                <a16:creationId xmlns:a16="http://schemas.microsoft.com/office/drawing/2014/main" id="{312C0240-BA91-A441-FBB5-8C61C921FC3A}"/>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2">
            <a:extLst>
              <a:ext uri="{FF2B5EF4-FFF2-40B4-BE49-F238E27FC236}">
                <a16:creationId xmlns:a16="http://schemas.microsoft.com/office/drawing/2014/main" id="{275ECAC3-A6B8-0192-DE0E-F69F0116E230}"/>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33" name="TextBox 32">
            <a:extLst>
              <a:ext uri="{FF2B5EF4-FFF2-40B4-BE49-F238E27FC236}">
                <a16:creationId xmlns:a16="http://schemas.microsoft.com/office/drawing/2014/main" id="{D04E2F00-19BD-D84B-A141-BAB474927A41}"/>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521731619"/>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
    <p:bg>
      <p:bgPr>
        <a:solidFill>
          <a:srgbClr val="EBEBEB"/>
        </a:solidFill>
        <a:effectLst/>
      </p:bgPr>
    </p:bg>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FF084DE7-1D87-96D0-5CC2-A321AD203BEA}"/>
              </a:ext>
            </a:extLst>
          </p:cNvPr>
          <p:cNvSpPr/>
          <p:nvPr/>
        </p:nvSpPr>
        <p:spPr>
          <a:xfrm>
            <a:off x="609600"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38" name="Rounded Rectangle 37">
            <a:extLst>
              <a:ext uri="{FF2B5EF4-FFF2-40B4-BE49-F238E27FC236}">
                <a16:creationId xmlns:a16="http://schemas.microsoft.com/office/drawing/2014/main" id="{64E5161A-FFEC-F05B-B67F-D8A13CEBDE38}"/>
              </a:ext>
            </a:extLst>
          </p:cNvPr>
          <p:cNvSpPr/>
          <p:nvPr/>
        </p:nvSpPr>
        <p:spPr>
          <a:xfrm>
            <a:off x="3430908"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45" name="Rounded Rectangle 44">
            <a:extLst>
              <a:ext uri="{FF2B5EF4-FFF2-40B4-BE49-F238E27FC236}">
                <a16:creationId xmlns:a16="http://schemas.microsoft.com/office/drawing/2014/main" id="{A31BF0DF-D95B-17A5-2C56-417B0851EB48}"/>
              </a:ext>
            </a:extLst>
          </p:cNvPr>
          <p:cNvSpPr/>
          <p:nvPr/>
        </p:nvSpPr>
        <p:spPr>
          <a:xfrm>
            <a:off x="6252216"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52" name="Rounded Rectangle 51">
            <a:extLst>
              <a:ext uri="{FF2B5EF4-FFF2-40B4-BE49-F238E27FC236}">
                <a16:creationId xmlns:a16="http://schemas.microsoft.com/office/drawing/2014/main" id="{53972E29-1552-1EA6-99AB-625B75678410}"/>
              </a:ext>
            </a:extLst>
          </p:cNvPr>
          <p:cNvSpPr/>
          <p:nvPr/>
        </p:nvSpPr>
        <p:spPr>
          <a:xfrm>
            <a:off x="9073524"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60" name="Text Placeholder 34">
            <a:extLst>
              <a:ext uri="{FF2B5EF4-FFF2-40B4-BE49-F238E27FC236}">
                <a16:creationId xmlns:a16="http://schemas.microsoft.com/office/drawing/2014/main" id="{4CB350A3-28D5-45BE-0239-CB9E83098339}"/>
              </a:ext>
            </a:extLst>
          </p:cNvPr>
          <p:cNvSpPr>
            <a:spLocks noGrp="1"/>
          </p:cNvSpPr>
          <p:nvPr>
            <p:ph type="body" sz="quarter" idx="21" hasCustomPrompt="1"/>
          </p:nvPr>
        </p:nvSpPr>
        <p:spPr>
          <a:xfrm>
            <a:off x="926444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2" name="Text Placeholder 34">
            <a:extLst>
              <a:ext uri="{FF2B5EF4-FFF2-40B4-BE49-F238E27FC236}">
                <a16:creationId xmlns:a16="http://schemas.microsoft.com/office/drawing/2014/main" id="{E1C45341-9CC7-0622-E927-E20EE137B310}"/>
              </a:ext>
            </a:extLst>
          </p:cNvPr>
          <p:cNvSpPr>
            <a:spLocks noGrp="1"/>
          </p:cNvSpPr>
          <p:nvPr>
            <p:ph type="body" sz="quarter" idx="23" hasCustomPrompt="1"/>
          </p:nvPr>
        </p:nvSpPr>
        <p:spPr>
          <a:xfrm>
            <a:off x="641964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4" name="Text Placeholder 34">
            <a:extLst>
              <a:ext uri="{FF2B5EF4-FFF2-40B4-BE49-F238E27FC236}">
                <a16:creationId xmlns:a16="http://schemas.microsoft.com/office/drawing/2014/main" id="{F526169C-17BC-5B90-B8AD-D2F74017544A}"/>
              </a:ext>
            </a:extLst>
          </p:cNvPr>
          <p:cNvSpPr>
            <a:spLocks noGrp="1"/>
          </p:cNvSpPr>
          <p:nvPr>
            <p:ph type="body" sz="quarter" idx="25" hasCustomPrompt="1"/>
          </p:nvPr>
        </p:nvSpPr>
        <p:spPr>
          <a:xfrm>
            <a:off x="359516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6" name="Text Placeholder 34">
            <a:extLst>
              <a:ext uri="{FF2B5EF4-FFF2-40B4-BE49-F238E27FC236}">
                <a16:creationId xmlns:a16="http://schemas.microsoft.com/office/drawing/2014/main" id="{BDA341DE-2B6D-6220-79EC-8A27D7ECA322}"/>
              </a:ext>
            </a:extLst>
          </p:cNvPr>
          <p:cNvSpPr>
            <a:spLocks noGrp="1"/>
          </p:cNvSpPr>
          <p:nvPr>
            <p:ph type="body" sz="quarter" idx="27" hasCustomPrompt="1"/>
          </p:nvPr>
        </p:nvSpPr>
        <p:spPr>
          <a:xfrm>
            <a:off x="78084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11" name="Picture Placeholder 22">
            <a:extLst>
              <a:ext uri="{FF2B5EF4-FFF2-40B4-BE49-F238E27FC236}">
                <a16:creationId xmlns:a16="http://schemas.microsoft.com/office/drawing/2014/main" id="{2EF7F2CC-DD09-5BF8-E3B0-FAEAF85A35B5}"/>
              </a:ext>
            </a:extLst>
          </p:cNvPr>
          <p:cNvSpPr>
            <a:spLocks noGrp="1" noChangeAspect="1"/>
          </p:cNvSpPr>
          <p:nvPr>
            <p:ph type="pic" sz="quarter" idx="28" hasCustomPrompt="1"/>
          </p:nvPr>
        </p:nvSpPr>
        <p:spPr>
          <a:xfrm>
            <a:off x="7874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2" name="Picture Placeholder 22">
            <a:extLst>
              <a:ext uri="{FF2B5EF4-FFF2-40B4-BE49-F238E27FC236}">
                <a16:creationId xmlns:a16="http://schemas.microsoft.com/office/drawing/2014/main" id="{3BFACA00-5F7F-FCC8-E472-434DA2E6B054}"/>
              </a:ext>
            </a:extLst>
          </p:cNvPr>
          <p:cNvSpPr>
            <a:spLocks noGrp="1" noChangeAspect="1"/>
          </p:cNvSpPr>
          <p:nvPr>
            <p:ph type="pic" sz="quarter" idx="29" hasCustomPrompt="1"/>
          </p:nvPr>
        </p:nvSpPr>
        <p:spPr>
          <a:xfrm>
            <a:off x="35814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3" name="Picture Placeholder 22">
            <a:extLst>
              <a:ext uri="{FF2B5EF4-FFF2-40B4-BE49-F238E27FC236}">
                <a16:creationId xmlns:a16="http://schemas.microsoft.com/office/drawing/2014/main" id="{C0CACB40-1080-A3ED-6B0D-A6DE26F5C3EE}"/>
              </a:ext>
            </a:extLst>
          </p:cNvPr>
          <p:cNvSpPr>
            <a:spLocks noGrp="1" noChangeAspect="1"/>
          </p:cNvSpPr>
          <p:nvPr>
            <p:ph type="pic" sz="quarter" idx="30" hasCustomPrompt="1"/>
          </p:nvPr>
        </p:nvSpPr>
        <p:spPr>
          <a:xfrm>
            <a:off x="64008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4" name="Picture Placeholder 22">
            <a:extLst>
              <a:ext uri="{FF2B5EF4-FFF2-40B4-BE49-F238E27FC236}">
                <a16:creationId xmlns:a16="http://schemas.microsoft.com/office/drawing/2014/main" id="{D58A4F6F-669F-38CD-4734-2608372F5B68}"/>
              </a:ext>
            </a:extLst>
          </p:cNvPr>
          <p:cNvSpPr>
            <a:spLocks noGrp="1" noChangeAspect="1"/>
          </p:cNvSpPr>
          <p:nvPr>
            <p:ph type="pic" sz="quarter" idx="31" hasCustomPrompt="1"/>
          </p:nvPr>
        </p:nvSpPr>
        <p:spPr>
          <a:xfrm>
            <a:off x="92202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5" name="Rectangle 14">
            <a:extLst>
              <a:ext uri="{FF2B5EF4-FFF2-40B4-BE49-F238E27FC236}">
                <a16:creationId xmlns:a16="http://schemas.microsoft.com/office/drawing/2014/main" id="{FCDFD823-FB5D-E777-91B5-6037EB3A9550}"/>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2">
            <a:extLst>
              <a:ext uri="{FF2B5EF4-FFF2-40B4-BE49-F238E27FC236}">
                <a16:creationId xmlns:a16="http://schemas.microsoft.com/office/drawing/2014/main" id="{F59457E4-7463-099A-F125-8DC212EB28E2}"/>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6" name="TextBox 15">
            <a:extLst>
              <a:ext uri="{FF2B5EF4-FFF2-40B4-BE49-F238E27FC236}">
                <a16:creationId xmlns:a16="http://schemas.microsoft.com/office/drawing/2014/main" id="{94A05C8F-508B-1049-90C7-4358432A866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913594875"/>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sp>
        <p:nvSpPr>
          <p:cNvPr id="12" name="Text Placeholder 12">
            <a:extLst>
              <a:ext uri="{FF2B5EF4-FFF2-40B4-BE49-F238E27FC236}">
                <a16:creationId xmlns:a16="http://schemas.microsoft.com/office/drawing/2014/main" id="{1536745F-6EDF-4DB9-7988-90C5204D5B3E}"/>
              </a:ext>
            </a:extLst>
          </p:cNvPr>
          <p:cNvSpPr>
            <a:spLocks noGrp="1"/>
          </p:cNvSpPr>
          <p:nvPr>
            <p:ph type="body" sz="quarter" idx="27" hasCustomPrompt="1"/>
          </p:nvPr>
        </p:nvSpPr>
        <p:spPr>
          <a:xfrm>
            <a:off x="1952615" y="3152806"/>
            <a:ext cx="2810754" cy="2542374"/>
          </a:xfrm>
          <a:prstGeom prst="roundRect">
            <a:avLst>
              <a:gd name="adj" fmla="val 1277"/>
            </a:avLst>
          </a:prstGeom>
          <a:solidFill>
            <a:schemeClr val="bg1"/>
          </a:solidFill>
        </p:spPr>
        <p:txBody>
          <a:bodyPr lIns="0" tIns="0" rIns="0" bIns="0">
            <a:normAutofit/>
          </a:bodyPr>
          <a:lstStyle>
            <a:lvl1pPr marL="0" indent="0">
              <a:lnSpc>
                <a:spcPct val="90000"/>
              </a:lnSpc>
              <a:buNone/>
              <a:defRPr sz="1400" b="0"/>
            </a:lvl1pPr>
            <a:lvl2pPr>
              <a:defRPr sz="1400"/>
            </a:lvl2pPr>
            <a:lvl6pPr>
              <a:defRPr sz="1400"/>
            </a:lvl6pPr>
            <a:lvl7pPr>
              <a:defRPr sz="1400"/>
            </a:lvl7pPr>
            <a:lvl8pPr>
              <a:defRPr sz="1400"/>
            </a:lvl8pPr>
          </a:lstStyle>
          <a:p>
            <a:pPr marL="0" lvl="0" indent="0">
              <a:lnSpc>
                <a:spcPct val="90000"/>
              </a:lnSpc>
              <a:buNone/>
              <a:defRPr/>
            </a:pPr>
            <a:r>
              <a:rPr lang="en-US"/>
              <a:t>A brief statement that tells a</a:t>
            </a:r>
            <a:br>
              <a:rPr lang="en-US"/>
            </a:br>
            <a:r>
              <a:rPr lang="en-US"/>
              <a:t>bit of a story of offers up some more context followed up by a few bullets.</a:t>
            </a:r>
          </a:p>
          <a:p>
            <a:pPr lvl="1"/>
            <a:r>
              <a:rPr lang="en-US"/>
              <a:t>Second level</a:t>
            </a:r>
          </a:p>
          <a:p>
            <a:pPr lvl="5"/>
            <a:r>
              <a:rPr lang="en-US"/>
              <a:t>Third level</a:t>
            </a:r>
          </a:p>
          <a:p>
            <a:pPr lvl="5"/>
            <a:r>
              <a:rPr lang="en-US"/>
              <a:t>Fourth level</a:t>
            </a:r>
          </a:p>
        </p:txBody>
      </p:sp>
      <p:sp>
        <p:nvSpPr>
          <p:cNvPr id="34" name="Text Placeholder 4">
            <a:extLst>
              <a:ext uri="{FF2B5EF4-FFF2-40B4-BE49-F238E27FC236}">
                <a16:creationId xmlns:a16="http://schemas.microsoft.com/office/drawing/2014/main" id="{63DC6985-0ECD-6246-AF19-70D2D532E5A9}"/>
              </a:ext>
            </a:extLst>
          </p:cNvPr>
          <p:cNvSpPr>
            <a:spLocks noGrp="1"/>
          </p:cNvSpPr>
          <p:nvPr>
            <p:ph type="body" sz="quarter" idx="10" hasCustomPrompt="1"/>
          </p:nvPr>
        </p:nvSpPr>
        <p:spPr>
          <a:xfrm>
            <a:off x="1952615" y="2622174"/>
            <a:ext cx="2800351" cy="276999"/>
          </a:xfrm>
        </p:spPr>
        <p:txBody>
          <a:bodyPr wrap="square" lIns="0" tIns="0" rIns="0" bIns="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35" name="Text Placeholder 4">
            <a:extLst>
              <a:ext uri="{FF2B5EF4-FFF2-40B4-BE49-F238E27FC236}">
                <a16:creationId xmlns:a16="http://schemas.microsoft.com/office/drawing/2014/main" id="{FD27D7DA-5384-7843-A552-575FE6F8CAF6}"/>
              </a:ext>
            </a:extLst>
          </p:cNvPr>
          <p:cNvSpPr>
            <a:spLocks noGrp="1"/>
          </p:cNvSpPr>
          <p:nvPr>
            <p:ph type="body" sz="quarter" idx="12" hasCustomPrompt="1"/>
          </p:nvPr>
        </p:nvSpPr>
        <p:spPr>
          <a:xfrm>
            <a:off x="7435902" y="2584552"/>
            <a:ext cx="2798064" cy="307777"/>
          </a:xfrm>
        </p:spPr>
        <p:txBody>
          <a:bodyPr lIns="0" tIns="0" rIns="0" bIns="0">
            <a:spAutoFit/>
          </a:bodyPr>
          <a:lstStyle>
            <a:lvl1pPr marL="0" indent="0" algn="l">
              <a:buNone/>
              <a:defRPr sz="2000" b="1" i="0">
                <a:solidFill>
                  <a:schemeClr val="accent6"/>
                </a:solidFill>
                <a:latin typeface="Arial" panose="020B0604020202020204" pitchFamily="34" charset="0"/>
                <a:cs typeface="Arial" panose="020B0604020202020204" pitchFamily="34" charset="0"/>
              </a:defRPr>
            </a:lvl1pPr>
          </a:lstStyle>
          <a:p>
            <a:pPr lvl="0"/>
            <a:r>
              <a:rPr lang="en-US"/>
              <a:t>Subhead 2</a:t>
            </a:r>
          </a:p>
        </p:txBody>
      </p:sp>
      <p:sp>
        <p:nvSpPr>
          <p:cNvPr id="40" name="Picture Placeholder 22">
            <a:extLst>
              <a:ext uri="{FF2B5EF4-FFF2-40B4-BE49-F238E27FC236}">
                <a16:creationId xmlns:a16="http://schemas.microsoft.com/office/drawing/2014/main" id="{8A11E3D9-F716-B24F-9AFB-955756499437}"/>
              </a:ext>
            </a:extLst>
          </p:cNvPr>
          <p:cNvSpPr>
            <a:spLocks noGrp="1" noChangeAspect="1"/>
          </p:cNvSpPr>
          <p:nvPr>
            <p:ph type="pic" sz="quarter" idx="22" hasCustomPrompt="1"/>
          </p:nvPr>
        </p:nvSpPr>
        <p:spPr>
          <a:xfrm>
            <a:off x="7435902" y="156715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42" name="Picture Placeholder 22">
            <a:extLst>
              <a:ext uri="{FF2B5EF4-FFF2-40B4-BE49-F238E27FC236}">
                <a16:creationId xmlns:a16="http://schemas.microsoft.com/office/drawing/2014/main" id="{B6B6AAF7-D993-D246-B378-E9EE48F2C1E6}"/>
              </a:ext>
            </a:extLst>
          </p:cNvPr>
          <p:cNvSpPr>
            <a:spLocks noGrp="1" noChangeAspect="1"/>
          </p:cNvSpPr>
          <p:nvPr>
            <p:ph type="pic" sz="quarter" idx="23" hasCustomPrompt="1"/>
          </p:nvPr>
        </p:nvSpPr>
        <p:spPr>
          <a:xfrm>
            <a:off x="1952615" y="1567155"/>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cxnSp>
        <p:nvCxnSpPr>
          <p:cNvPr id="18" name="Straight Connector 17">
            <a:extLst>
              <a:ext uri="{FF2B5EF4-FFF2-40B4-BE49-F238E27FC236}">
                <a16:creationId xmlns:a16="http://schemas.microsoft.com/office/drawing/2014/main" id="{DEBE1C67-1A92-ED46-9B27-1C58A8FEE911}"/>
              </a:ext>
            </a:extLst>
          </p:cNvPr>
          <p:cNvCxnSpPr>
            <a:cxnSpLocks/>
          </p:cNvCxnSpPr>
          <p:nvPr userDrawn="1"/>
        </p:nvCxnSpPr>
        <p:spPr>
          <a:xfrm flipV="1">
            <a:off x="6100212"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1C1CF8F-BC5E-F1A6-8F59-AC63ECF130E2}"/>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0DBA108E-D31E-1DDD-D938-AE15CDDFF79C}"/>
              </a:ext>
            </a:extLst>
          </p:cNvPr>
          <p:cNvSpPr>
            <a:spLocks noGrp="1"/>
          </p:cNvSpPr>
          <p:nvPr>
            <p:ph type="body" sz="quarter" idx="28" hasCustomPrompt="1"/>
          </p:nvPr>
        </p:nvSpPr>
        <p:spPr>
          <a:xfrm>
            <a:off x="7435902" y="3152806"/>
            <a:ext cx="2810754" cy="2542374"/>
          </a:xfrm>
          <a:prstGeom prst="roundRect">
            <a:avLst>
              <a:gd name="adj" fmla="val 1277"/>
            </a:avLst>
          </a:prstGeom>
          <a:solidFill>
            <a:schemeClr val="bg1"/>
          </a:solidFill>
        </p:spPr>
        <p:txBody>
          <a:bodyPr lIns="0" tIns="0" rIns="0" bIns="0">
            <a:normAutofit/>
          </a:bodyPr>
          <a:lstStyle>
            <a:lvl1pPr marL="0" indent="0">
              <a:lnSpc>
                <a:spcPct val="90000"/>
              </a:lnSpc>
              <a:buNone/>
              <a:defRPr sz="1400" b="0"/>
            </a:lvl1pPr>
            <a:lvl2pPr>
              <a:defRPr sz="1400"/>
            </a:lvl2pPr>
            <a:lvl6pPr>
              <a:defRPr sz="1400"/>
            </a:lvl6pPr>
            <a:lvl7pPr>
              <a:defRPr sz="1400"/>
            </a:lvl7pPr>
            <a:lvl8pPr>
              <a:defRPr sz="1400"/>
            </a:lvl8pPr>
          </a:lstStyle>
          <a:p>
            <a:pPr marL="0" lvl="0" indent="0">
              <a:lnSpc>
                <a:spcPct val="90000"/>
              </a:lnSpc>
              <a:buNone/>
              <a:defRPr/>
            </a:pPr>
            <a:r>
              <a:rPr lang="en-US"/>
              <a:t>A brief statement that tells a</a:t>
            </a:r>
            <a:br>
              <a:rPr lang="en-US"/>
            </a:br>
            <a:r>
              <a:rPr lang="en-US"/>
              <a:t>bit of a story of offers up some more context followed up by a few bullets.</a:t>
            </a:r>
          </a:p>
          <a:p>
            <a:pPr lvl="1"/>
            <a:r>
              <a:rPr lang="en-US"/>
              <a:t>Second level</a:t>
            </a:r>
          </a:p>
          <a:p>
            <a:pPr lvl="5"/>
            <a:r>
              <a:rPr lang="en-US"/>
              <a:t>Third level</a:t>
            </a:r>
          </a:p>
          <a:p>
            <a:pPr lvl="5"/>
            <a:r>
              <a:rPr lang="en-US"/>
              <a:t>Fourth level</a:t>
            </a:r>
          </a:p>
        </p:txBody>
      </p:sp>
      <p:sp>
        <p:nvSpPr>
          <p:cNvPr id="14" name="Title 2">
            <a:extLst>
              <a:ext uri="{FF2B5EF4-FFF2-40B4-BE49-F238E27FC236}">
                <a16:creationId xmlns:a16="http://schemas.microsoft.com/office/drawing/2014/main" id="{6D8177E3-5D60-423F-946E-F71C5F5F8E9C}"/>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1" name="TextBox 10">
            <a:extLst>
              <a:ext uri="{FF2B5EF4-FFF2-40B4-BE49-F238E27FC236}">
                <a16:creationId xmlns:a16="http://schemas.microsoft.com/office/drawing/2014/main" id="{28E4E35C-1EEE-1847-BF22-3D78DF3A8FB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369920225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1818DA61-5CAF-A403-E971-BC0FEC329110}"/>
              </a:ext>
            </a:extLst>
          </p:cNvPr>
          <p:cNvSpPr>
            <a:spLocks noGrp="1"/>
          </p:cNvSpPr>
          <p:nvPr>
            <p:ph type="tbl" sz="quarter" idx="10"/>
          </p:nvPr>
        </p:nvSpPr>
        <p:spPr>
          <a:xfrm>
            <a:off x="609600" y="1511929"/>
            <a:ext cx="10972800" cy="4671384"/>
          </a:xfrm>
        </p:spPr>
        <p:txBody>
          <a:bodyPr anchor="ctr"/>
          <a:lstStyle>
            <a:lvl1pPr algn="ctr">
              <a:defRPr>
                <a:solidFill>
                  <a:schemeClr val="accent4"/>
                </a:solidFill>
              </a:defRPr>
            </a:lvl1pPr>
          </a:lstStyle>
          <a:p>
            <a:endParaRPr lang="en-US"/>
          </a:p>
        </p:txBody>
      </p:sp>
      <p:sp>
        <p:nvSpPr>
          <p:cNvPr id="12" name="Rectangle 11">
            <a:extLst>
              <a:ext uri="{FF2B5EF4-FFF2-40B4-BE49-F238E27FC236}">
                <a16:creationId xmlns:a16="http://schemas.microsoft.com/office/drawing/2014/main" id="{6EEDB42A-31B2-0841-004D-0E7C97A3D16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DFDA2984-ED4C-EDD7-8F89-213EB0AB22E2}"/>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6" name="TextBox 5">
            <a:extLst>
              <a:ext uri="{FF2B5EF4-FFF2-40B4-BE49-F238E27FC236}">
                <a16:creationId xmlns:a16="http://schemas.microsoft.com/office/drawing/2014/main" id="{13C2C489-89E4-8A4D-A510-066884CCCE2D}"/>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304946145"/>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7114240" y="1590463"/>
            <a:ext cx="3677074" cy="3677074"/>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23" name="Text Placeholder 8">
            <a:extLst>
              <a:ext uri="{FF2B5EF4-FFF2-40B4-BE49-F238E27FC236}">
                <a16:creationId xmlns:a16="http://schemas.microsoft.com/office/drawing/2014/main" id="{60590A6A-71FE-D545-8AA2-D25E90C044DB}"/>
              </a:ext>
            </a:extLst>
          </p:cNvPr>
          <p:cNvSpPr>
            <a:spLocks noGrp="1"/>
          </p:cNvSpPr>
          <p:nvPr>
            <p:ph type="body" sz="quarter" idx="13" hasCustomPrompt="1"/>
          </p:nvPr>
        </p:nvSpPr>
        <p:spPr>
          <a:xfrm>
            <a:off x="609600" y="1873251"/>
            <a:ext cx="5486400" cy="1062989"/>
          </a:xfrm>
        </p:spPr>
        <p:txBody>
          <a:bodyPr anchor="b" anchorCtr="0">
            <a:noAutofit/>
          </a:bodyPr>
          <a:lstStyle>
            <a:lvl1pPr marL="0" indent="0">
              <a:lnSpc>
                <a:spcPct val="100000"/>
              </a:lnSpc>
              <a:buNone/>
              <a:defRPr sz="3200" b="1" spc="0"/>
            </a:lvl1pPr>
          </a:lstStyle>
          <a:p>
            <a:pPr lvl="0"/>
            <a:r>
              <a:rPr lang="en-US"/>
              <a:t>First Last Name</a:t>
            </a:r>
          </a:p>
        </p:txBody>
      </p:sp>
      <p:sp>
        <p:nvSpPr>
          <p:cNvPr id="7" name="Text Placeholder 8">
            <a:extLst>
              <a:ext uri="{FF2B5EF4-FFF2-40B4-BE49-F238E27FC236}">
                <a16:creationId xmlns:a16="http://schemas.microsoft.com/office/drawing/2014/main" id="{4262CBE3-BB00-6948-B8AD-B8310BAA5F32}"/>
              </a:ext>
            </a:extLst>
          </p:cNvPr>
          <p:cNvSpPr>
            <a:spLocks noGrp="1"/>
          </p:cNvSpPr>
          <p:nvPr>
            <p:ph type="body" sz="quarter" idx="15" hasCustomPrompt="1"/>
          </p:nvPr>
        </p:nvSpPr>
        <p:spPr>
          <a:xfrm>
            <a:off x="619760" y="3133091"/>
            <a:ext cx="5486400" cy="1814829"/>
          </a:xfrm>
        </p:spPr>
        <p:txBody>
          <a:bodyPr anchor="t">
            <a:normAutofit/>
          </a:bodyPr>
          <a:lstStyle>
            <a:lvl1pPr marL="0" indent="0">
              <a:lnSpc>
                <a:spcPct val="100000"/>
              </a:lnSpc>
              <a:buNone/>
              <a:defRPr sz="2000" b="0" spc="0"/>
            </a:lvl1pPr>
          </a:lstStyle>
          <a:p>
            <a:pPr lvl="0"/>
            <a:r>
              <a:rPr lang="en-US"/>
              <a:t>Friend of animals everywhere. Total food fanatic. Friendly web enthusiast. Coffee advocate. "Social media ninja. Proud student. Zombie scholar. Lifelong travel expert.</a:t>
            </a:r>
          </a:p>
        </p:txBody>
      </p:sp>
      <p:sp>
        <p:nvSpPr>
          <p:cNvPr id="5" name="TextBox 4">
            <a:extLst>
              <a:ext uri="{FF2B5EF4-FFF2-40B4-BE49-F238E27FC236}">
                <a16:creationId xmlns:a16="http://schemas.microsoft.com/office/drawing/2014/main" id="{EBCD5DCD-9572-1E47-BB1F-0FA70907767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927040160"/>
      </p:ext>
    </p:extLst>
  </p:cSld>
  <p:clrMapOvr>
    <a:masterClrMapping/>
  </p:clrMapOvr>
  <p:extLst>
    <p:ext uri="{DCECCB84-F9BA-43D5-87BE-67443E8EF086}">
      <p15:sldGuideLst xmlns:p15="http://schemas.microsoft.com/office/powerpoint/2012/main">
        <p15:guide id="4" orient="horz" pos="2160" userDrawn="1">
          <p15:clr>
            <a:srgbClr val="FBAE40"/>
          </p15:clr>
        </p15:guide>
        <p15:guide id="5" pos="384" userDrawn="1">
          <p15:clr>
            <a:srgbClr val="FBAE40"/>
          </p15:clr>
        </p15:guide>
        <p15:guide id="6" pos="73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A">
    <p:bg>
      <p:bgRef idx="1001">
        <a:schemeClr val="bg2"/>
      </p:bgRef>
    </p:bg>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4465EFB-EE7E-FD81-AF87-52D42553F7E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5">
            <a:extLst>
              <a:ext uri="{FF2B5EF4-FFF2-40B4-BE49-F238E27FC236}">
                <a16:creationId xmlns:a16="http://schemas.microsoft.com/office/drawing/2014/main" id="{28E99C48-80D4-9A67-4E65-FA80D1A2891C}"/>
              </a:ext>
            </a:extLst>
          </p:cNvPr>
          <p:cNvSpPr>
            <a:spLocks noGrp="1"/>
          </p:cNvSpPr>
          <p:nvPr>
            <p:ph type="body" sz="quarter" idx="26"/>
          </p:nvPr>
        </p:nvSpPr>
        <p:spPr>
          <a:xfrm>
            <a:off x="620359" y="5213268"/>
            <a:ext cx="6128312" cy="503114"/>
          </a:xfrm>
        </p:spPr>
        <p:txBody>
          <a:bodyPr anchor="ctr">
            <a:noAutofit/>
          </a:bodyPr>
          <a:lstStyle>
            <a:lvl1pPr marL="0" indent="0" algn="l">
              <a:buNone/>
              <a:defRPr sz="1800" b="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pic>
        <p:nvPicPr>
          <p:cNvPr id="14" name="Graphic 13">
            <a:extLst>
              <a:ext uri="{FF2B5EF4-FFF2-40B4-BE49-F238E27FC236}">
                <a16:creationId xmlns:a16="http://schemas.microsoft.com/office/drawing/2014/main" id="{5D43272D-A8B2-0AA8-5C72-1BB24A2EB07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1009" y="4885602"/>
            <a:ext cx="2286136" cy="801562"/>
          </a:xfrm>
          <a:prstGeom prst="rect">
            <a:avLst/>
          </a:prstGeom>
        </p:spPr>
      </p:pic>
      <p:sp>
        <p:nvSpPr>
          <p:cNvPr id="8" name="Text Placeholder 2">
            <a:extLst>
              <a:ext uri="{FF2B5EF4-FFF2-40B4-BE49-F238E27FC236}">
                <a16:creationId xmlns:a16="http://schemas.microsoft.com/office/drawing/2014/main" id="{24F3822E-1101-B2F2-583B-E14C5138ED9B}"/>
              </a:ext>
            </a:extLst>
          </p:cNvPr>
          <p:cNvSpPr>
            <a:spLocks noGrp="1"/>
          </p:cNvSpPr>
          <p:nvPr>
            <p:ph type="body" sz="quarter" idx="27" hasCustomPrompt="1"/>
          </p:nvPr>
        </p:nvSpPr>
        <p:spPr>
          <a:xfrm>
            <a:off x="620713" y="800100"/>
            <a:ext cx="10961687" cy="3792538"/>
          </a:xfrm>
        </p:spPr>
        <p:txBody>
          <a:bodyPr/>
          <a:lstStyle>
            <a:lvl1pPr>
              <a:defRPr sz="5000"/>
            </a:lvl1pPr>
            <a:lvl2pPr>
              <a:defRPr sz="2800"/>
            </a:lvl2pPr>
            <a:lvl3pPr>
              <a:defRPr sz="2800"/>
            </a:lvl3pPr>
            <a:lvl4pPr>
              <a:defRPr sz="2800"/>
            </a:lvl4pPr>
            <a:lvl5pPr>
              <a:defRPr sz="2800"/>
            </a:lvl5pPr>
          </a:lstStyle>
          <a:p>
            <a:r>
              <a:rPr lang="en-US"/>
              <a:t>Presentation title</a:t>
            </a:r>
          </a:p>
        </p:txBody>
      </p:sp>
    </p:spTree>
    <p:extLst>
      <p:ext uri="{BB962C8B-B14F-4D97-AF65-F5344CB8AC3E}">
        <p14:creationId xmlns:p14="http://schemas.microsoft.com/office/powerpoint/2010/main" val="401616426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2689860" y="1470124"/>
            <a:ext cx="2967003" cy="2967003"/>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7" name="Picture Placeholder 9">
            <a:extLst>
              <a:ext uri="{FF2B5EF4-FFF2-40B4-BE49-F238E27FC236}">
                <a16:creationId xmlns:a16="http://schemas.microsoft.com/office/drawing/2014/main" id="{A19DF8C0-7685-8741-8F1F-BA5CA4F20CB7}"/>
              </a:ext>
            </a:extLst>
          </p:cNvPr>
          <p:cNvSpPr>
            <a:spLocks noGrp="1"/>
          </p:cNvSpPr>
          <p:nvPr userDrawn="1">
            <p:ph type="pic" sz="quarter" idx="16" hasCustomPrompt="1"/>
          </p:nvPr>
        </p:nvSpPr>
        <p:spPr>
          <a:xfrm>
            <a:off x="6535135" y="1470124"/>
            <a:ext cx="2967003" cy="2967003"/>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9" name="Text Placeholder 2">
            <a:extLst>
              <a:ext uri="{FF2B5EF4-FFF2-40B4-BE49-F238E27FC236}">
                <a16:creationId xmlns:a16="http://schemas.microsoft.com/office/drawing/2014/main" id="{DDD3BE9F-FBD6-4647-BAD4-09A7F3F55B87}"/>
              </a:ext>
            </a:extLst>
          </p:cNvPr>
          <p:cNvSpPr>
            <a:spLocks noGrp="1"/>
          </p:cNvSpPr>
          <p:nvPr>
            <p:ph type="body" sz="quarter" idx="17" hasCustomPrompt="1"/>
          </p:nvPr>
        </p:nvSpPr>
        <p:spPr>
          <a:xfrm>
            <a:off x="2689859" y="4660683"/>
            <a:ext cx="2967003" cy="470715"/>
          </a:xfrm>
        </p:spPr>
        <p:txBody>
          <a:bodyPr/>
          <a:lstStyle>
            <a:lvl1pPr algn="ctr">
              <a:defRPr/>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2" name="Text Placeholder 2">
            <a:extLst>
              <a:ext uri="{FF2B5EF4-FFF2-40B4-BE49-F238E27FC236}">
                <a16:creationId xmlns:a16="http://schemas.microsoft.com/office/drawing/2014/main" id="{DF2C17A7-8EFC-E341-883A-2595D639B169}"/>
              </a:ext>
            </a:extLst>
          </p:cNvPr>
          <p:cNvSpPr>
            <a:spLocks noGrp="1"/>
          </p:cNvSpPr>
          <p:nvPr>
            <p:ph type="body" sz="quarter" idx="18" hasCustomPrompt="1"/>
          </p:nvPr>
        </p:nvSpPr>
        <p:spPr>
          <a:xfrm>
            <a:off x="6535135" y="4660683"/>
            <a:ext cx="2967003" cy="470715"/>
          </a:xfrm>
        </p:spPr>
        <p:txBody>
          <a:bodyPr/>
          <a:lstStyle>
            <a:lvl1pPr algn="ctr">
              <a:defRPr/>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4" name="Text Placeholder 2">
            <a:extLst>
              <a:ext uri="{FF2B5EF4-FFF2-40B4-BE49-F238E27FC236}">
                <a16:creationId xmlns:a16="http://schemas.microsoft.com/office/drawing/2014/main" id="{DECD9114-C920-4F44-B9A6-593F4F5E928E}"/>
              </a:ext>
            </a:extLst>
          </p:cNvPr>
          <p:cNvSpPr>
            <a:spLocks noGrp="1"/>
          </p:cNvSpPr>
          <p:nvPr>
            <p:ph type="body" sz="quarter" idx="19" hasCustomPrompt="1"/>
          </p:nvPr>
        </p:nvSpPr>
        <p:spPr>
          <a:xfrm>
            <a:off x="2689859" y="5152518"/>
            <a:ext cx="2967003" cy="470715"/>
          </a:xfrm>
        </p:spPr>
        <p:txBody>
          <a:bodyPr>
            <a:normAutofit/>
          </a:bodyPr>
          <a:lstStyle>
            <a:lvl1pPr algn="ctr">
              <a:defRPr sz="18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25" name="Text Placeholder 2">
            <a:extLst>
              <a:ext uri="{FF2B5EF4-FFF2-40B4-BE49-F238E27FC236}">
                <a16:creationId xmlns:a16="http://schemas.microsoft.com/office/drawing/2014/main" id="{ADE29BA8-D593-7940-ADF9-2DA7FE669211}"/>
              </a:ext>
            </a:extLst>
          </p:cNvPr>
          <p:cNvSpPr>
            <a:spLocks noGrp="1"/>
          </p:cNvSpPr>
          <p:nvPr>
            <p:ph type="body" sz="quarter" idx="20" hasCustomPrompt="1"/>
          </p:nvPr>
        </p:nvSpPr>
        <p:spPr>
          <a:xfrm>
            <a:off x="6535135" y="5152518"/>
            <a:ext cx="2967003" cy="470715"/>
          </a:xfrm>
        </p:spPr>
        <p:txBody>
          <a:bodyPr>
            <a:normAutofit/>
          </a:bodyPr>
          <a:lstStyle>
            <a:lvl1pPr algn="ctr">
              <a:defRPr sz="18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pic>
        <p:nvPicPr>
          <p:cNvPr id="9" name="Picture 8">
            <a:extLst>
              <a:ext uri="{FF2B5EF4-FFF2-40B4-BE49-F238E27FC236}">
                <a16:creationId xmlns:a16="http://schemas.microsoft.com/office/drawing/2014/main" id="{1289D64B-43FA-0E40-84D7-9C7F25A7EA63}"/>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10" name="TextBox 9">
            <a:extLst>
              <a:ext uri="{FF2B5EF4-FFF2-40B4-BE49-F238E27FC236}">
                <a16:creationId xmlns:a16="http://schemas.microsoft.com/office/drawing/2014/main" id="{4B05C932-33FA-B24B-94D6-068B308CDAE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8706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384">
          <p15:clr>
            <a:srgbClr val="FBAE40"/>
          </p15:clr>
        </p15:guide>
        <p15:guide id="6" pos="73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1428848" y="167252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7" name="Picture Placeholder 9">
            <a:extLst>
              <a:ext uri="{FF2B5EF4-FFF2-40B4-BE49-F238E27FC236}">
                <a16:creationId xmlns:a16="http://schemas.microsoft.com/office/drawing/2014/main" id="{A19DF8C0-7685-8741-8F1F-BA5CA4F20CB7}"/>
              </a:ext>
            </a:extLst>
          </p:cNvPr>
          <p:cNvSpPr>
            <a:spLocks noGrp="1"/>
          </p:cNvSpPr>
          <p:nvPr userDrawn="1">
            <p:ph type="pic" sz="quarter" idx="16" hasCustomPrompt="1"/>
          </p:nvPr>
        </p:nvSpPr>
        <p:spPr>
          <a:xfrm>
            <a:off x="4815368" y="168308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9" name="Text Placeholder 2">
            <a:extLst>
              <a:ext uri="{FF2B5EF4-FFF2-40B4-BE49-F238E27FC236}">
                <a16:creationId xmlns:a16="http://schemas.microsoft.com/office/drawing/2014/main" id="{DDD3BE9F-FBD6-4647-BAD4-09A7F3F55B87}"/>
              </a:ext>
            </a:extLst>
          </p:cNvPr>
          <p:cNvSpPr>
            <a:spLocks noGrp="1"/>
          </p:cNvSpPr>
          <p:nvPr>
            <p:ph type="body" sz="quarter" idx="17" hasCustomPrompt="1"/>
          </p:nvPr>
        </p:nvSpPr>
        <p:spPr>
          <a:xfrm>
            <a:off x="1179124" y="442518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4" name="Text Placeholder 2">
            <a:extLst>
              <a:ext uri="{FF2B5EF4-FFF2-40B4-BE49-F238E27FC236}">
                <a16:creationId xmlns:a16="http://schemas.microsoft.com/office/drawing/2014/main" id="{DECD9114-C920-4F44-B9A6-593F4F5E928E}"/>
              </a:ext>
            </a:extLst>
          </p:cNvPr>
          <p:cNvSpPr>
            <a:spLocks noGrp="1"/>
          </p:cNvSpPr>
          <p:nvPr>
            <p:ph type="body" sz="quarter" idx="19" hasCustomPrompt="1"/>
          </p:nvPr>
        </p:nvSpPr>
        <p:spPr>
          <a:xfrm>
            <a:off x="1179124" y="483095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4" name="Picture Placeholder 9">
            <a:extLst>
              <a:ext uri="{FF2B5EF4-FFF2-40B4-BE49-F238E27FC236}">
                <a16:creationId xmlns:a16="http://schemas.microsoft.com/office/drawing/2014/main" id="{1BB4D462-132A-ED47-AD72-7877931B2FB9}"/>
              </a:ext>
            </a:extLst>
          </p:cNvPr>
          <p:cNvSpPr>
            <a:spLocks noGrp="1"/>
          </p:cNvSpPr>
          <p:nvPr>
            <p:ph type="pic" sz="quarter" idx="21" hasCustomPrompt="1"/>
          </p:nvPr>
        </p:nvSpPr>
        <p:spPr>
          <a:xfrm>
            <a:off x="8204027" y="168308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35" name="Text Placeholder 2">
            <a:extLst>
              <a:ext uri="{FF2B5EF4-FFF2-40B4-BE49-F238E27FC236}">
                <a16:creationId xmlns:a16="http://schemas.microsoft.com/office/drawing/2014/main" id="{7864AE5B-88B1-7842-BA3E-A2B8240FE450}"/>
              </a:ext>
            </a:extLst>
          </p:cNvPr>
          <p:cNvSpPr>
            <a:spLocks noGrp="1"/>
          </p:cNvSpPr>
          <p:nvPr>
            <p:ph type="body" sz="quarter" idx="22" hasCustomPrompt="1"/>
          </p:nvPr>
        </p:nvSpPr>
        <p:spPr>
          <a:xfrm>
            <a:off x="4562734" y="442518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6" name="Text Placeholder 2">
            <a:extLst>
              <a:ext uri="{FF2B5EF4-FFF2-40B4-BE49-F238E27FC236}">
                <a16:creationId xmlns:a16="http://schemas.microsoft.com/office/drawing/2014/main" id="{D4A86AB8-794A-864B-AEC3-4C1821FD1F2D}"/>
              </a:ext>
            </a:extLst>
          </p:cNvPr>
          <p:cNvSpPr>
            <a:spLocks noGrp="1"/>
          </p:cNvSpPr>
          <p:nvPr>
            <p:ph type="body" sz="quarter" idx="23" hasCustomPrompt="1"/>
          </p:nvPr>
        </p:nvSpPr>
        <p:spPr>
          <a:xfrm>
            <a:off x="4562734" y="483095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7" name="Text Placeholder 2">
            <a:extLst>
              <a:ext uri="{FF2B5EF4-FFF2-40B4-BE49-F238E27FC236}">
                <a16:creationId xmlns:a16="http://schemas.microsoft.com/office/drawing/2014/main" id="{1BE73CEB-5091-B740-83AB-C18EFC089709}"/>
              </a:ext>
            </a:extLst>
          </p:cNvPr>
          <p:cNvSpPr>
            <a:spLocks noGrp="1"/>
          </p:cNvSpPr>
          <p:nvPr>
            <p:ph type="body" sz="quarter" idx="24" hasCustomPrompt="1"/>
          </p:nvPr>
        </p:nvSpPr>
        <p:spPr>
          <a:xfrm>
            <a:off x="7946344" y="442518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8" name="Text Placeholder 2">
            <a:extLst>
              <a:ext uri="{FF2B5EF4-FFF2-40B4-BE49-F238E27FC236}">
                <a16:creationId xmlns:a16="http://schemas.microsoft.com/office/drawing/2014/main" id="{2BC1B47A-3843-464E-B86D-1F1FA1491A88}"/>
              </a:ext>
            </a:extLst>
          </p:cNvPr>
          <p:cNvSpPr>
            <a:spLocks noGrp="1"/>
          </p:cNvSpPr>
          <p:nvPr>
            <p:ph type="body" sz="quarter" idx="25" hasCustomPrompt="1"/>
          </p:nvPr>
        </p:nvSpPr>
        <p:spPr>
          <a:xfrm>
            <a:off x="7946344" y="483095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pic>
        <p:nvPicPr>
          <p:cNvPr id="12" name="Picture 11">
            <a:extLst>
              <a:ext uri="{FF2B5EF4-FFF2-40B4-BE49-F238E27FC236}">
                <a16:creationId xmlns:a16="http://schemas.microsoft.com/office/drawing/2014/main" id="{3B1ECDE8-53D9-0840-9827-30147436F4C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13" name="TextBox 12">
            <a:extLst>
              <a:ext uri="{FF2B5EF4-FFF2-40B4-BE49-F238E27FC236}">
                <a16:creationId xmlns:a16="http://schemas.microsoft.com/office/drawing/2014/main" id="{00BAA2C0-BDF1-4A4E-B6CF-90491E26561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05134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384">
          <p15:clr>
            <a:srgbClr val="FBAE40"/>
          </p15:clr>
        </p15:guide>
        <p15:guide id="6" pos="73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776807" y="57579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9" name="Text Placeholder 2">
            <a:extLst>
              <a:ext uri="{FF2B5EF4-FFF2-40B4-BE49-F238E27FC236}">
                <a16:creationId xmlns:a16="http://schemas.microsoft.com/office/drawing/2014/main" id="{DDD3BE9F-FBD6-4647-BAD4-09A7F3F55B87}"/>
              </a:ext>
            </a:extLst>
          </p:cNvPr>
          <p:cNvSpPr>
            <a:spLocks noGrp="1"/>
          </p:cNvSpPr>
          <p:nvPr>
            <p:ph type="body" sz="quarter" idx="17" hasCustomPrompt="1"/>
          </p:nvPr>
        </p:nvSpPr>
        <p:spPr>
          <a:xfrm>
            <a:off x="527083" y="332845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4" name="Text Placeholder 2">
            <a:extLst>
              <a:ext uri="{FF2B5EF4-FFF2-40B4-BE49-F238E27FC236}">
                <a16:creationId xmlns:a16="http://schemas.microsoft.com/office/drawing/2014/main" id="{DECD9114-C920-4F44-B9A6-593F4F5E928E}"/>
              </a:ext>
            </a:extLst>
          </p:cNvPr>
          <p:cNvSpPr>
            <a:spLocks noGrp="1"/>
          </p:cNvSpPr>
          <p:nvPr>
            <p:ph type="body" sz="quarter" idx="19" hasCustomPrompt="1"/>
          </p:nvPr>
        </p:nvSpPr>
        <p:spPr>
          <a:xfrm>
            <a:off x="527083" y="373422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28" name="Picture Placeholder 9">
            <a:extLst>
              <a:ext uri="{FF2B5EF4-FFF2-40B4-BE49-F238E27FC236}">
                <a16:creationId xmlns:a16="http://schemas.microsoft.com/office/drawing/2014/main" id="{C4B1477E-7195-EB4A-AA23-97973502A5E0}"/>
              </a:ext>
            </a:extLst>
          </p:cNvPr>
          <p:cNvSpPr>
            <a:spLocks noGrp="1"/>
          </p:cNvSpPr>
          <p:nvPr>
            <p:ph type="pic" sz="quarter" idx="20" hasCustomPrompt="1"/>
          </p:nvPr>
        </p:nvSpPr>
        <p:spPr>
          <a:xfrm>
            <a:off x="6134115" y="57579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29" name="Text Placeholder 2">
            <a:extLst>
              <a:ext uri="{FF2B5EF4-FFF2-40B4-BE49-F238E27FC236}">
                <a16:creationId xmlns:a16="http://schemas.microsoft.com/office/drawing/2014/main" id="{CBE033CB-6817-5B41-8076-F1E4846C3AAA}"/>
              </a:ext>
            </a:extLst>
          </p:cNvPr>
          <p:cNvSpPr>
            <a:spLocks noGrp="1"/>
          </p:cNvSpPr>
          <p:nvPr>
            <p:ph type="body" sz="quarter" idx="21" hasCustomPrompt="1"/>
          </p:nvPr>
        </p:nvSpPr>
        <p:spPr>
          <a:xfrm>
            <a:off x="5884391" y="332845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0" name="Text Placeholder 2">
            <a:extLst>
              <a:ext uri="{FF2B5EF4-FFF2-40B4-BE49-F238E27FC236}">
                <a16:creationId xmlns:a16="http://schemas.microsoft.com/office/drawing/2014/main" id="{604871AA-5EE3-AA41-A7DD-5BF570DB6022}"/>
              </a:ext>
            </a:extLst>
          </p:cNvPr>
          <p:cNvSpPr>
            <a:spLocks noGrp="1"/>
          </p:cNvSpPr>
          <p:nvPr>
            <p:ph type="body" sz="quarter" idx="22" hasCustomPrompt="1"/>
          </p:nvPr>
        </p:nvSpPr>
        <p:spPr>
          <a:xfrm>
            <a:off x="5884391" y="373422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1" name="Picture Placeholder 9">
            <a:extLst>
              <a:ext uri="{FF2B5EF4-FFF2-40B4-BE49-F238E27FC236}">
                <a16:creationId xmlns:a16="http://schemas.microsoft.com/office/drawing/2014/main" id="{C3EFAF5A-91C7-4547-A245-20E22DE727EA}"/>
              </a:ext>
            </a:extLst>
          </p:cNvPr>
          <p:cNvSpPr>
            <a:spLocks noGrp="1"/>
          </p:cNvSpPr>
          <p:nvPr>
            <p:ph type="pic" sz="quarter" idx="23" hasCustomPrompt="1"/>
          </p:nvPr>
        </p:nvSpPr>
        <p:spPr>
          <a:xfrm>
            <a:off x="3464419" y="2821158"/>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32" name="Text Placeholder 2">
            <a:extLst>
              <a:ext uri="{FF2B5EF4-FFF2-40B4-BE49-F238E27FC236}">
                <a16:creationId xmlns:a16="http://schemas.microsoft.com/office/drawing/2014/main" id="{3370E934-D164-4044-A65A-F4594D3825A3}"/>
              </a:ext>
            </a:extLst>
          </p:cNvPr>
          <p:cNvSpPr>
            <a:spLocks noGrp="1"/>
          </p:cNvSpPr>
          <p:nvPr>
            <p:ph type="body" sz="quarter" idx="24" hasCustomPrompt="1"/>
          </p:nvPr>
        </p:nvSpPr>
        <p:spPr>
          <a:xfrm>
            <a:off x="3214695" y="5573815"/>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3" name="Text Placeholder 2">
            <a:extLst>
              <a:ext uri="{FF2B5EF4-FFF2-40B4-BE49-F238E27FC236}">
                <a16:creationId xmlns:a16="http://schemas.microsoft.com/office/drawing/2014/main" id="{7813554C-E57F-6643-AE3A-1CFF12EE3C1C}"/>
              </a:ext>
            </a:extLst>
          </p:cNvPr>
          <p:cNvSpPr>
            <a:spLocks noGrp="1"/>
          </p:cNvSpPr>
          <p:nvPr>
            <p:ph type="body" sz="quarter" idx="25" hasCustomPrompt="1"/>
          </p:nvPr>
        </p:nvSpPr>
        <p:spPr>
          <a:xfrm>
            <a:off x="3214695" y="5979585"/>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9" name="Picture Placeholder 9">
            <a:extLst>
              <a:ext uri="{FF2B5EF4-FFF2-40B4-BE49-F238E27FC236}">
                <a16:creationId xmlns:a16="http://schemas.microsoft.com/office/drawing/2014/main" id="{D1104A66-4B70-8F46-8BB6-FB56845B8D35}"/>
              </a:ext>
            </a:extLst>
          </p:cNvPr>
          <p:cNvSpPr>
            <a:spLocks noGrp="1"/>
          </p:cNvSpPr>
          <p:nvPr>
            <p:ph type="pic" sz="quarter" idx="26" hasCustomPrompt="1"/>
          </p:nvPr>
        </p:nvSpPr>
        <p:spPr>
          <a:xfrm>
            <a:off x="8821727" y="2821158"/>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40" name="Text Placeholder 2">
            <a:extLst>
              <a:ext uri="{FF2B5EF4-FFF2-40B4-BE49-F238E27FC236}">
                <a16:creationId xmlns:a16="http://schemas.microsoft.com/office/drawing/2014/main" id="{D8BCA0EA-8559-BA40-8B74-A4A68072AA04}"/>
              </a:ext>
            </a:extLst>
          </p:cNvPr>
          <p:cNvSpPr>
            <a:spLocks noGrp="1"/>
          </p:cNvSpPr>
          <p:nvPr>
            <p:ph type="body" sz="quarter" idx="27" hasCustomPrompt="1"/>
          </p:nvPr>
        </p:nvSpPr>
        <p:spPr>
          <a:xfrm>
            <a:off x="8572003" y="5573815"/>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41" name="Text Placeholder 2">
            <a:extLst>
              <a:ext uri="{FF2B5EF4-FFF2-40B4-BE49-F238E27FC236}">
                <a16:creationId xmlns:a16="http://schemas.microsoft.com/office/drawing/2014/main" id="{9F3B3277-41D7-674A-83D9-7E415050AD85}"/>
              </a:ext>
            </a:extLst>
          </p:cNvPr>
          <p:cNvSpPr>
            <a:spLocks noGrp="1"/>
          </p:cNvSpPr>
          <p:nvPr>
            <p:ph type="body" sz="quarter" idx="28" hasCustomPrompt="1"/>
          </p:nvPr>
        </p:nvSpPr>
        <p:spPr>
          <a:xfrm>
            <a:off x="8572003" y="5979585"/>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14" name="TextBox 13">
            <a:extLst>
              <a:ext uri="{FF2B5EF4-FFF2-40B4-BE49-F238E27FC236}">
                <a16:creationId xmlns:a16="http://schemas.microsoft.com/office/drawing/2014/main" id="{D05CE8D5-EC40-9D4E-B218-5AED4DDD20A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16050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384">
          <p15:clr>
            <a:srgbClr val="FBAE40"/>
          </p15:clr>
        </p15:guide>
        <p15:guide id="6" pos="73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 Drop Shadow">
    <p:bg>
      <p:bgPr>
        <a:solidFill>
          <a:srgbClr val="EBEBEB"/>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CAFCB60-7449-FB7B-94EC-026775839A9C}"/>
              </a:ext>
            </a:extLst>
          </p:cNvPr>
          <p:cNvSpPr>
            <a:spLocks noGrp="1"/>
          </p:cNvSpPr>
          <p:nvPr>
            <p:ph type="body" sz="quarter" idx="27"/>
          </p:nvPr>
        </p:nvSpPr>
        <p:spPr>
          <a:xfrm>
            <a:off x="618656" y="1508761"/>
            <a:ext cx="5319712" cy="4658360"/>
          </a:xfrm>
          <a:prstGeom prst="roundRect">
            <a:avLst>
              <a:gd name="adj" fmla="val 1277"/>
            </a:avLst>
          </a:prstGeom>
          <a:solidFill>
            <a:schemeClr val="bg1"/>
          </a:solidFill>
        </p:spPr>
        <p:txBody>
          <a:bodyPr lIns="274320" tIns="27432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17" name="Text Placeholder 12">
            <a:extLst>
              <a:ext uri="{FF2B5EF4-FFF2-40B4-BE49-F238E27FC236}">
                <a16:creationId xmlns:a16="http://schemas.microsoft.com/office/drawing/2014/main" id="{6B98CD48-C620-002C-D371-249D9C7C48CB}"/>
              </a:ext>
            </a:extLst>
          </p:cNvPr>
          <p:cNvSpPr>
            <a:spLocks noGrp="1"/>
          </p:cNvSpPr>
          <p:nvPr>
            <p:ph type="body" sz="quarter" idx="28"/>
          </p:nvPr>
        </p:nvSpPr>
        <p:spPr>
          <a:xfrm>
            <a:off x="6289991" y="1508761"/>
            <a:ext cx="5319712" cy="4658360"/>
          </a:xfrm>
          <a:prstGeom prst="roundRect">
            <a:avLst>
              <a:gd name="adj" fmla="val 1189"/>
            </a:avLst>
          </a:prstGeom>
          <a:solidFill>
            <a:schemeClr val="bg1"/>
          </a:solidFill>
        </p:spPr>
        <p:txBody>
          <a:bodyPr lIns="274320" tIns="27432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9" name="Rectangle 8">
            <a:extLst>
              <a:ext uri="{FF2B5EF4-FFF2-40B4-BE49-F238E27FC236}">
                <a16:creationId xmlns:a16="http://schemas.microsoft.com/office/drawing/2014/main" id="{BE91BEC2-2A8B-60B9-DFB4-1AAB1DD56F62}"/>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AD57EDD8-13BD-7802-28D8-93C0D35EB81E}"/>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6" name="TextBox 5">
            <a:extLst>
              <a:ext uri="{FF2B5EF4-FFF2-40B4-BE49-F238E27FC236}">
                <a16:creationId xmlns:a16="http://schemas.microsoft.com/office/drawing/2014/main" id="{4D94BA6E-1ADF-8543-B735-170A8AD454C2}"/>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899267392"/>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 Drop Shadow">
    <p:bg>
      <p:bgPr>
        <a:solidFill>
          <a:srgbClr val="EBEBEB"/>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4AE3BA-D200-E85E-767C-B02F0B450525}"/>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a:extLst>
              <a:ext uri="{FF2B5EF4-FFF2-40B4-BE49-F238E27FC236}">
                <a16:creationId xmlns:a16="http://schemas.microsoft.com/office/drawing/2014/main" id="{A66C6BEE-BFCB-8853-EBEE-C2D7EE547A2B}"/>
              </a:ext>
            </a:extLst>
          </p:cNvPr>
          <p:cNvSpPr>
            <a:spLocks noGrp="1"/>
          </p:cNvSpPr>
          <p:nvPr>
            <p:ph type="body" sz="quarter" idx="13"/>
          </p:nvPr>
        </p:nvSpPr>
        <p:spPr>
          <a:xfrm>
            <a:off x="619810" y="1508761"/>
            <a:ext cx="3511296" cy="466852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9C9F9BA3-F9B9-91A7-FA99-C641F3E508D5}"/>
              </a:ext>
            </a:extLst>
          </p:cNvPr>
          <p:cNvSpPr>
            <a:spLocks noGrp="1"/>
          </p:cNvSpPr>
          <p:nvPr>
            <p:ph type="body" sz="quarter" idx="14"/>
          </p:nvPr>
        </p:nvSpPr>
        <p:spPr>
          <a:xfrm>
            <a:off x="4343890" y="1508761"/>
            <a:ext cx="3511296" cy="4668520"/>
          </a:xfrm>
          <a:prstGeom prst="roundRect">
            <a:avLst>
              <a:gd name="adj" fmla="val 2348"/>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CD2F2FE6-3CB7-C67B-CA50-B5BE4AA328D8}"/>
              </a:ext>
            </a:extLst>
          </p:cNvPr>
          <p:cNvSpPr>
            <a:spLocks noGrp="1"/>
          </p:cNvSpPr>
          <p:nvPr>
            <p:ph type="body" sz="quarter" idx="15"/>
          </p:nvPr>
        </p:nvSpPr>
        <p:spPr>
          <a:xfrm>
            <a:off x="8067970" y="1508761"/>
            <a:ext cx="3511296" cy="466852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2">
            <a:extLst>
              <a:ext uri="{FF2B5EF4-FFF2-40B4-BE49-F238E27FC236}">
                <a16:creationId xmlns:a16="http://schemas.microsoft.com/office/drawing/2014/main" id="{4EEC138B-B5C6-9DB4-55A8-A19C4CC3B43D}"/>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7" name="TextBox 6">
            <a:extLst>
              <a:ext uri="{FF2B5EF4-FFF2-40B4-BE49-F238E27FC236}">
                <a16:creationId xmlns:a16="http://schemas.microsoft.com/office/drawing/2014/main" id="{6E13F773-86E2-8B43-8BEB-A19C253A185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750677747"/>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 - Drop Shadow - Image">
    <p:bg>
      <p:bgPr>
        <a:solidFill>
          <a:srgbClr val="EBEBEB"/>
        </a:solidFill>
        <a:effectLst/>
      </p:bgPr>
    </p:bg>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A66C6BEE-BFCB-8853-EBEE-C2D7EE547A2B}"/>
              </a:ext>
            </a:extLst>
          </p:cNvPr>
          <p:cNvSpPr>
            <a:spLocks noGrp="1"/>
          </p:cNvSpPr>
          <p:nvPr>
            <p:ph type="body" sz="quarter" idx="13"/>
          </p:nvPr>
        </p:nvSpPr>
        <p:spPr>
          <a:xfrm>
            <a:off x="619810" y="1508761"/>
            <a:ext cx="3511296" cy="4658359"/>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9C9F9BA3-F9B9-91A7-FA99-C641F3E508D5}"/>
              </a:ext>
            </a:extLst>
          </p:cNvPr>
          <p:cNvSpPr>
            <a:spLocks noGrp="1"/>
          </p:cNvSpPr>
          <p:nvPr>
            <p:ph type="body" sz="quarter" idx="14"/>
          </p:nvPr>
        </p:nvSpPr>
        <p:spPr>
          <a:xfrm>
            <a:off x="4343890" y="1508761"/>
            <a:ext cx="3511296" cy="4658359"/>
          </a:xfrm>
          <a:prstGeom prst="roundRect">
            <a:avLst>
              <a:gd name="adj" fmla="val 2348"/>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CD2F2FE6-3CB7-C67B-CA50-B5BE4AA328D8}"/>
              </a:ext>
            </a:extLst>
          </p:cNvPr>
          <p:cNvSpPr>
            <a:spLocks noGrp="1"/>
          </p:cNvSpPr>
          <p:nvPr>
            <p:ph type="body" sz="quarter" idx="15"/>
          </p:nvPr>
        </p:nvSpPr>
        <p:spPr>
          <a:xfrm>
            <a:off x="8067970" y="1508761"/>
            <a:ext cx="3511296" cy="4658359"/>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2">
            <a:extLst>
              <a:ext uri="{FF2B5EF4-FFF2-40B4-BE49-F238E27FC236}">
                <a16:creationId xmlns:a16="http://schemas.microsoft.com/office/drawing/2014/main" id="{4EEC138B-B5C6-9DB4-55A8-A19C4CC3B43D}"/>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solidFill>
                  <a:schemeClr val="bg1"/>
                </a:solidFill>
              </a:defRPr>
            </a:lvl1pPr>
          </a:lstStyle>
          <a:p>
            <a:r>
              <a:rPr lang="en-US"/>
              <a:t>Blank Header</a:t>
            </a:r>
          </a:p>
        </p:txBody>
      </p:sp>
      <p:sp>
        <p:nvSpPr>
          <p:cNvPr id="6" name="TextBox 5">
            <a:extLst>
              <a:ext uri="{FF2B5EF4-FFF2-40B4-BE49-F238E27FC236}">
                <a16:creationId xmlns:a16="http://schemas.microsoft.com/office/drawing/2014/main" id="{BB4C8211-F7B6-604A-B42A-CB1206F7944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4054954261"/>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_3 Column - Drop Shadow - Image">
    <p:bg>
      <p:bgPr>
        <a:solidFill>
          <a:srgbClr val="EBEBEB"/>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4AE3BA-D200-E85E-767C-B02F0B450525}"/>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a:extLst>
              <a:ext uri="{FF2B5EF4-FFF2-40B4-BE49-F238E27FC236}">
                <a16:creationId xmlns:a16="http://schemas.microsoft.com/office/drawing/2014/main" id="{A66C6BEE-BFCB-8853-EBEE-C2D7EE547A2B}"/>
              </a:ext>
            </a:extLst>
          </p:cNvPr>
          <p:cNvSpPr>
            <a:spLocks noGrp="1"/>
          </p:cNvSpPr>
          <p:nvPr>
            <p:ph type="body" sz="quarter" idx="13"/>
          </p:nvPr>
        </p:nvSpPr>
        <p:spPr>
          <a:xfrm>
            <a:off x="619810" y="1508761"/>
            <a:ext cx="3511296" cy="467868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9C9F9BA3-F9B9-91A7-FA99-C641F3E508D5}"/>
              </a:ext>
            </a:extLst>
          </p:cNvPr>
          <p:cNvSpPr>
            <a:spLocks noGrp="1"/>
          </p:cNvSpPr>
          <p:nvPr>
            <p:ph type="body" sz="quarter" idx="14"/>
          </p:nvPr>
        </p:nvSpPr>
        <p:spPr>
          <a:xfrm>
            <a:off x="4343890" y="1508761"/>
            <a:ext cx="3511296" cy="4678680"/>
          </a:xfrm>
          <a:prstGeom prst="roundRect">
            <a:avLst>
              <a:gd name="adj" fmla="val 2348"/>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CD2F2FE6-3CB7-C67B-CA50-B5BE4AA328D8}"/>
              </a:ext>
            </a:extLst>
          </p:cNvPr>
          <p:cNvSpPr>
            <a:spLocks noGrp="1"/>
          </p:cNvSpPr>
          <p:nvPr>
            <p:ph type="body" sz="quarter" idx="15"/>
          </p:nvPr>
        </p:nvSpPr>
        <p:spPr>
          <a:xfrm>
            <a:off x="8067970" y="1508761"/>
            <a:ext cx="3511296" cy="467868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2">
            <a:extLst>
              <a:ext uri="{FF2B5EF4-FFF2-40B4-BE49-F238E27FC236}">
                <a16:creationId xmlns:a16="http://schemas.microsoft.com/office/drawing/2014/main" id="{4EEC138B-B5C6-9DB4-55A8-A19C4CC3B43D}"/>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solidFill>
                  <a:schemeClr val="tx1"/>
                </a:solidFill>
              </a:defRPr>
            </a:lvl1pPr>
          </a:lstStyle>
          <a:p>
            <a:r>
              <a:rPr lang="en-US"/>
              <a:t>Blank Header</a:t>
            </a:r>
          </a:p>
        </p:txBody>
      </p:sp>
      <p:sp>
        <p:nvSpPr>
          <p:cNvPr id="7" name="TextBox 6">
            <a:extLst>
              <a:ext uri="{FF2B5EF4-FFF2-40B4-BE49-F238E27FC236}">
                <a16:creationId xmlns:a16="http://schemas.microsoft.com/office/drawing/2014/main" id="{AC85AB72-165E-1E47-834C-757F0DCE740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820110446"/>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lumn - Drop Shadow">
    <p:bg>
      <p:bgPr>
        <a:solidFill>
          <a:srgbClr val="EBEBEB"/>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A310E3D-C75E-AF11-761F-132F1A5FC653}"/>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12C155F-DD44-41B2-BF3E-881E0BE1172F}"/>
              </a:ext>
            </a:extLst>
          </p:cNvPr>
          <p:cNvSpPr>
            <a:spLocks noGrp="1"/>
          </p:cNvSpPr>
          <p:nvPr>
            <p:ph type="body" sz="quarter" idx="13"/>
          </p:nvPr>
        </p:nvSpPr>
        <p:spPr>
          <a:xfrm>
            <a:off x="616627"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B7105E93-BF3A-DE9B-90E4-96655632F001}"/>
              </a:ext>
            </a:extLst>
          </p:cNvPr>
          <p:cNvSpPr>
            <a:spLocks noGrp="1"/>
          </p:cNvSpPr>
          <p:nvPr>
            <p:ph type="body" sz="quarter" idx="14"/>
          </p:nvPr>
        </p:nvSpPr>
        <p:spPr>
          <a:xfrm>
            <a:off x="3431905"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00E7A451-94A8-AEF8-427F-66B42EF372DE}"/>
              </a:ext>
            </a:extLst>
          </p:cNvPr>
          <p:cNvSpPr>
            <a:spLocks noGrp="1"/>
          </p:cNvSpPr>
          <p:nvPr>
            <p:ph type="body" sz="quarter" idx="15"/>
          </p:nvPr>
        </p:nvSpPr>
        <p:spPr>
          <a:xfrm>
            <a:off x="6247183"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8E1A59E0-96DE-8A76-4234-B6980E246978}"/>
              </a:ext>
            </a:extLst>
          </p:cNvPr>
          <p:cNvSpPr>
            <a:spLocks noGrp="1"/>
          </p:cNvSpPr>
          <p:nvPr>
            <p:ph type="body" sz="quarter" idx="16"/>
          </p:nvPr>
        </p:nvSpPr>
        <p:spPr>
          <a:xfrm>
            <a:off x="9062461"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a:extLst>
              <a:ext uri="{FF2B5EF4-FFF2-40B4-BE49-F238E27FC236}">
                <a16:creationId xmlns:a16="http://schemas.microsoft.com/office/drawing/2014/main" id="{0F73B010-E926-3420-C5F3-FF73E0B82B4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8" name="TextBox 7">
            <a:extLst>
              <a:ext uri="{FF2B5EF4-FFF2-40B4-BE49-F238E27FC236}">
                <a16:creationId xmlns:a16="http://schemas.microsoft.com/office/drawing/2014/main" id="{D56524B2-F8AA-5043-BB8F-F7FA5F312C5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311734927"/>
      </p:ext>
    </p:extLst>
  </p:cSld>
  <p:clrMapOvr>
    <a:masterClrMapping/>
  </p:clrMapOvr>
  <p:extLst>
    <p:ext uri="{DCECCB84-F9BA-43D5-87BE-67443E8EF086}">
      <p15:sldGuideLst xmlns:p15="http://schemas.microsoft.com/office/powerpoint/2012/main">
        <p15:guide id="3" orient="horz" pos="21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Box - Drop Shadow">
    <p:bg>
      <p:bgPr>
        <a:solidFill>
          <a:srgbClr val="EBEBEB"/>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70C9E3-6498-CC70-EE98-F9DA549D33CA}"/>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3">
            <a:extLst>
              <a:ext uri="{FF2B5EF4-FFF2-40B4-BE49-F238E27FC236}">
                <a16:creationId xmlns:a16="http://schemas.microsoft.com/office/drawing/2014/main" id="{484DB36B-2689-AEBE-897F-3EA9D1223B05}"/>
              </a:ext>
            </a:extLst>
          </p:cNvPr>
          <p:cNvSpPr>
            <a:spLocks noGrp="1"/>
          </p:cNvSpPr>
          <p:nvPr>
            <p:ph type="body" sz="quarter" idx="13"/>
          </p:nvPr>
        </p:nvSpPr>
        <p:spPr>
          <a:xfrm>
            <a:off x="619809" y="1386840"/>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a:extLst>
              <a:ext uri="{FF2B5EF4-FFF2-40B4-BE49-F238E27FC236}">
                <a16:creationId xmlns:a16="http://schemas.microsoft.com/office/drawing/2014/main" id="{030F80DA-B738-F4E9-7C06-63A489E54031}"/>
              </a:ext>
            </a:extLst>
          </p:cNvPr>
          <p:cNvSpPr>
            <a:spLocks noGrp="1"/>
          </p:cNvSpPr>
          <p:nvPr>
            <p:ph type="body" sz="quarter" idx="14"/>
          </p:nvPr>
        </p:nvSpPr>
        <p:spPr>
          <a:xfrm>
            <a:off x="6187440" y="1386840"/>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E527892B-18DB-2AD1-E5C6-44C0401241EE}"/>
              </a:ext>
            </a:extLst>
          </p:cNvPr>
          <p:cNvSpPr>
            <a:spLocks noGrp="1"/>
          </p:cNvSpPr>
          <p:nvPr>
            <p:ph type="body" sz="quarter" idx="15"/>
          </p:nvPr>
        </p:nvSpPr>
        <p:spPr>
          <a:xfrm>
            <a:off x="619809" y="3806872"/>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F6699109-B6F8-D1A7-949D-C43F622AE7D1}"/>
              </a:ext>
            </a:extLst>
          </p:cNvPr>
          <p:cNvSpPr>
            <a:spLocks noGrp="1"/>
          </p:cNvSpPr>
          <p:nvPr>
            <p:ph type="body" sz="quarter" idx="16"/>
          </p:nvPr>
        </p:nvSpPr>
        <p:spPr>
          <a:xfrm>
            <a:off x="6187440" y="3806872"/>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a:extLst>
              <a:ext uri="{FF2B5EF4-FFF2-40B4-BE49-F238E27FC236}">
                <a16:creationId xmlns:a16="http://schemas.microsoft.com/office/drawing/2014/main" id="{A599AE55-BF33-0FF9-EAE2-FB74C1BF55C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8" name="TextBox 7">
            <a:extLst>
              <a:ext uri="{FF2B5EF4-FFF2-40B4-BE49-F238E27FC236}">
                <a16:creationId xmlns:a16="http://schemas.microsoft.com/office/drawing/2014/main" id="{8BA22CC3-CFFB-7741-8ABA-F3C19B8D56B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775553290"/>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Box - Drop Shadow">
    <p:bg>
      <p:bgPr>
        <a:solidFill>
          <a:srgbClr val="EBEBEB"/>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8E93AC-465D-841D-F4A4-E27F21CE24F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
            <a:extLst>
              <a:ext uri="{FF2B5EF4-FFF2-40B4-BE49-F238E27FC236}">
                <a16:creationId xmlns:a16="http://schemas.microsoft.com/office/drawing/2014/main" id="{CFC948B4-FE12-2EF4-2183-8D5F25D11F14}"/>
              </a:ext>
            </a:extLst>
          </p:cNvPr>
          <p:cNvSpPr>
            <a:spLocks noGrp="1"/>
          </p:cNvSpPr>
          <p:nvPr>
            <p:ph type="body" sz="quarter" idx="13"/>
          </p:nvPr>
        </p:nvSpPr>
        <p:spPr>
          <a:xfrm>
            <a:off x="615592"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251DA5E8-037E-06FC-9217-025EF218086E}"/>
              </a:ext>
            </a:extLst>
          </p:cNvPr>
          <p:cNvSpPr>
            <a:spLocks noGrp="1"/>
          </p:cNvSpPr>
          <p:nvPr>
            <p:ph type="body" sz="quarter" idx="34"/>
          </p:nvPr>
        </p:nvSpPr>
        <p:spPr>
          <a:xfrm>
            <a:off x="4325374"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E709F466-7ECB-92B7-CAD8-987F71515E8B}"/>
              </a:ext>
            </a:extLst>
          </p:cNvPr>
          <p:cNvSpPr>
            <a:spLocks noGrp="1"/>
          </p:cNvSpPr>
          <p:nvPr>
            <p:ph type="body" sz="quarter" idx="35"/>
          </p:nvPr>
        </p:nvSpPr>
        <p:spPr>
          <a:xfrm>
            <a:off x="8031537"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3A139EA7-2F38-3F9D-C981-F4F0CA3F4789}"/>
              </a:ext>
            </a:extLst>
          </p:cNvPr>
          <p:cNvSpPr>
            <a:spLocks noGrp="1"/>
          </p:cNvSpPr>
          <p:nvPr>
            <p:ph type="body" sz="quarter" idx="36"/>
          </p:nvPr>
        </p:nvSpPr>
        <p:spPr>
          <a:xfrm>
            <a:off x="612648"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Text Placeholder 3">
            <a:extLst>
              <a:ext uri="{FF2B5EF4-FFF2-40B4-BE49-F238E27FC236}">
                <a16:creationId xmlns:a16="http://schemas.microsoft.com/office/drawing/2014/main" id="{C9801069-7AAA-16F5-11D9-6AC47DF889D8}"/>
              </a:ext>
            </a:extLst>
          </p:cNvPr>
          <p:cNvSpPr>
            <a:spLocks noGrp="1"/>
          </p:cNvSpPr>
          <p:nvPr>
            <p:ph type="body" sz="quarter" idx="37"/>
          </p:nvPr>
        </p:nvSpPr>
        <p:spPr>
          <a:xfrm>
            <a:off x="6179473"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2">
            <a:extLst>
              <a:ext uri="{FF2B5EF4-FFF2-40B4-BE49-F238E27FC236}">
                <a16:creationId xmlns:a16="http://schemas.microsoft.com/office/drawing/2014/main" id="{42A39A4A-DD0F-25EB-F5EF-6ED4DC4C059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9" name="TextBox 8">
            <a:extLst>
              <a:ext uri="{FF2B5EF4-FFF2-40B4-BE49-F238E27FC236}">
                <a16:creationId xmlns:a16="http://schemas.microsoft.com/office/drawing/2014/main" id="{DE95874F-BDCF-A94D-B2F3-2A81C571309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470531629"/>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B">
    <p:bg>
      <p:bgRef idx="1001">
        <a:schemeClr val="bg2"/>
      </p:bgRef>
    </p:bg>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447FDC01-C1CE-45DA-1E15-0F0410FC5BB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5">
            <a:extLst>
              <a:ext uri="{FF2B5EF4-FFF2-40B4-BE49-F238E27FC236}">
                <a16:creationId xmlns:a16="http://schemas.microsoft.com/office/drawing/2014/main" id="{724CAC35-4A7C-0CF7-EB3E-2916D84FC312}"/>
              </a:ext>
            </a:extLst>
          </p:cNvPr>
          <p:cNvSpPr>
            <a:spLocks noGrp="1"/>
          </p:cNvSpPr>
          <p:nvPr>
            <p:ph type="body" sz="quarter" idx="26"/>
          </p:nvPr>
        </p:nvSpPr>
        <p:spPr>
          <a:xfrm>
            <a:off x="620359" y="5213268"/>
            <a:ext cx="6128312" cy="503114"/>
          </a:xfrm>
        </p:spPr>
        <p:txBody>
          <a:bodyPr anchor="ctr">
            <a:noAutofit/>
          </a:bodyPr>
          <a:lstStyle>
            <a:lvl1pPr marL="0" indent="0" algn="l">
              <a:buNone/>
              <a:defRPr sz="1800" b="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pic>
        <p:nvPicPr>
          <p:cNvPr id="14" name="Graphic 13">
            <a:extLst>
              <a:ext uri="{FF2B5EF4-FFF2-40B4-BE49-F238E27FC236}">
                <a16:creationId xmlns:a16="http://schemas.microsoft.com/office/drawing/2014/main" id="{0C58E7BA-8C7E-4FD7-CF66-344059D3185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1009" y="4885602"/>
            <a:ext cx="2286136" cy="801562"/>
          </a:xfrm>
          <a:prstGeom prst="rect">
            <a:avLst/>
          </a:prstGeom>
        </p:spPr>
      </p:pic>
      <p:sp>
        <p:nvSpPr>
          <p:cNvPr id="8" name="Text Placeholder 2">
            <a:extLst>
              <a:ext uri="{FF2B5EF4-FFF2-40B4-BE49-F238E27FC236}">
                <a16:creationId xmlns:a16="http://schemas.microsoft.com/office/drawing/2014/main" id="{A0B2EAD8-D307-3EA1-8B5F-6E4574348C89}"/>
              </a:ext>
            </a:extLst>
          </p:cNvPr>
          <p:cNvSpPr>
            <a:spLocks noGrp="1"/>
          </p:cNvSpPr>
          <p:nvPr>
            <p:ph type="body" sz="quarter" idx="27" hasCustomPrompt="1"/>
          </p:nvPr>
        </p:nvSpPr>
        <p:spPr>
          <a:xfrm>
            <a:off x="620713" y="800100"/>
            <a:ext cx="10961687" cy="3792538"/>
          </a:xfrm>
        </p:spPr>
        <p:txBody>
          <a:bodyPr/>
          <a:lstStyle>
            <a:lvl1pPr>
              <a:defRPr sz="5000"/>
            </a:lvl1pPr>
            <a:lvl2pPr>
              <a:defRPr sz="2800"/>
            </a:lvl2pPr>
            <a:lvl3pPr>
              <a:defRPr sz="2800"/>
            </a:lvl3pPr>
            <a:lvl4pPr>
              <a:defRPr sz="2800"/>
            </a:lvl4pPr>
            <a:lvl5pPr>
              <a:defRPr sz="2800"/>
            </a:lvl5pPr>
          </a:lstStyle>
          <a:p>
            <a:r>
              <a:rPr lang="en-US"/>
              <a:t>Presentation title</a:t>
            </a:r>
          </a:p>
        </p:txBody>
      </p:sp>
    </p:spTree>
    <p:extLst>
      <p:ext uri="{BB962C8B-B14F-4D97-AF65-F5344CB8AC3E}">
        <p14:creationId xmlns:p14="http://schemas.microsoft.com/office/powerpoint/2010/main" val="20507160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Box - Drop Shadow - Image">
    <p:bg>
      <p:bgPr>
        <a:solidFill>
          <a:srgbClr val="EBEBEB"/>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8E93AC-465D-841D-F4A4-E27F21CE24F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1A2A4D1A-2064-0FB2-5CEC-6A4421A7896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solidFill>
                  <a:schemeClr val="bg1"/>
                </a:solidFill>
              </a:defRPr>
            </a:lvl1pPr>
          </a:lstStyle>
          <a:p>
            <a:r>
              <a:rPr lang="en-US"/>
              <a:t>Blank Header</a:t>
            </a:r>
          </a:p>
        </p:txBody>
      </p:sp>
      <p:sp>
        <p:nvSpPr>
          <p:cNvPr id="11" name="Text Placeholder 3">
            <a:extLst>
              <a:ext uri="{FF2B5EF4-FFF2-40B4-BE49-F238E27FC236}">
                <a16:creationId xmlns:a16="http://schemas.microsoft.com/office/drawing/2014/main" id="{01E46680-70ED-444D-BC53-7CAC1910548F}"/>
              </a:ext>
            </a:extLst>
          </p:cNvPr>
          <p:cNvSpPr>
            <a:spLocks noGrp="1"/>
          </p:cNvSpPr>
          <p:nvPr>
            <p:ph type="body" sz="quarter" idx="13"/>
          </p:nvPr>
        </p:nvSpPr>
        <p:spPr>
          <a:xfrm>
            <a:off x="615592"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13151C0E-9D6F-AF46-ADB0-CF79B695D558}"/>
              </a:ext>
            </a:extLst>
          </p:cNvPr>
          <p:cNvSpPr>
            <a:spLocks noGrp="1"/>
          </p:cNvSpPr>
          <p:nvPr>
            <p:ph type="body" sz="quarter" idx="34"/>
          </p:nvPr>
        </p:nvSpPr>
        <p:spPr>
          <a:xfrm>
            <a:off x="4325374"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37C93092-903B-A742-A2FE-F64C08BF68EB}"/>
              </a:ext>
            </a:extLst>
          </p:cNvPr>
          <p:cNvSpPr>
            <a:spLocks noGrp="1"/>
          </p:cNvSpPr>
          <p:nvPr>
            <p:ph type="body" sz="quarter" idx="35"/>
          </p:nvPr>
        </p:nvSpPr>
        <p:spPr>
          <a:xfrm>
            <a:off x="8031537"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1DB6882D-2E27-B646-BB2B-C172A020E565}"/>
              </a:ext>
            </a:extLst>
          </p:cNvPr>
          <p:cNvSpPr>
            <a:spLocks noGrp="1"/>
          </p:cNvSpPr>
          <p:nvPr>
            <p:ph type="body" sz="quarter" idx="36"/>
          </p:nvPr>
        </p:nvSpPr>
        <p:spPr>
          <a:xfrm>
            <a:off x="612648"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3">
            <a:extLst>
              <a:ext uri="{FF2B5EF4-FFF2-40B4-BE49-F238E27FC236}">
                <a16:creationId xmlns:a16="http://schemas.microsoft.com/office/drawing/2014/main" id="{B19E9204-DDB3-F24F-BBEB-0A814BF21190}"/>
              </a:ext>
            </a:extLst>
          </p:cNvPr>
          <p:cNvSpPr>
            <a:spLocks noGrp="1"/>
          </p:cNvSpPr>
          <p:nvPr>
            <p:ph type="body" sz="quarter" idx="37"/>
          </p:nvPr>
        </p:nvSpPr>
        <p:spPr>
          <a:xfrm>
            <a:off x="6179473"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Box 8">
            <a:extLst>
              <a:ext uri="{FF2B5EF4-FFF2-40B4-BE49-F238E27FC236}">
                <a16:creationId xmlns:a16="http://schemas.microsoft.com/office/drawing/2014/main" id="{82C7A449-ED1E-8C4C-9602-37A0DD2A15C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837633330"/>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 Box - Drop Shadow">
    <p:bg>
      <p:bgPr>
        <a:solidFill>
          <a:srgbClr val="EBEBEB"/>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A6EB69-4420-207C-07C6-1563EE4A6BF8}"/>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3">
            <a:extLst>
              <a:ext uri="{FF2B5EF4-FFF2-40B4-BE49-F238E27FC236}">
                <a16:creationId xmlns:a16="http://schemas.microsoft.com/office/drawing/2014/main" id="{50FAB609-515B-C744-94D7-5F0192D690C8}"/>
              </a:ext>
            </a:extLst>
          </p:cNvPr>
          <p:cNvSpPr>
            <a:spLocks noGrp="1"/>
          </p:cNvSpPr>
          <p:nvPr>
            <p:ph type="body" sz="quarter" idx="13"/>
          </p:nvPr>
        </p:nvSpPr>
        <p:spPr>
          <a:xfrm>
            <a:off x="619810" y="1508760"/>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a:extLst>
              <a:ext uri="{FF2B5EF4-FFF2-40B4-BE49-F238E27FC236}">
                <a16:creationId xmlns:a16="http://schemas.microsoft.com/office/drawing/2014/main" id="{FF433312-5D6E-1F2E-D20C-2C307159133F}"/>
              </a:ext>
            </a:extLst>
          </p:cNvPr>
          <p:cNvSpPr>
            <a:spLocks noGrp="1"/>
          </p:cNvSpPr>
          <p:nvPr>
            <p:ph type="body" sz="quarter" idx="14"/>
          </p:nvPr>
        </p:nvSpPr>
        <p:spPr>
          <a:xfrm>
            <a:off x="4316163" y="1508760"/>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09DC2343-4844-1393-71D5-FD87F338C8E6}"/>
              </a:ext>
            </a:extLst>
          </p:cNvPr>
          <p:cNvSpPr>
            <a:spLocks noGrp="1"/>
          </p:cNvSpPr>
          <p:nvPr>
            <p:ph type="body" sz="quarter" idx="15"/>
          </p:nvPr>
        </p:nvSpPr>
        <p:spPr>
          <a:xfrm>
            <a:off x="8012516" y="1508760"/>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5868D767-A176-AF69-8545-BBE329843556}"/>
              </a:ext>
            </a:extLst>
          </p:cNvPr>
          <p:cNvSpPr>
            <a:spLocks noGrp="1"/>
          </p:cNvSpPr>
          <p:nvPr>
            <p:ph type="body" sz="quarter" idx="16"/>
          </p:nvPr>
        </p:nvSpPr>
        <p:spPr>
          <a:xfrm>
            <a:off x="619810" y="3895825"/>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1CB9405A-14D1-3FED-B132-28B3ECFFB213}"/>
              </a:ext>
            </a:extLst>
          </p:cNvPr>
          <p:cNvSpPr>
            <a:spLocks noGrp="1"/>
          </p:cNvSpPr>
          <p:nvPr>
            <p:ph type="body" sz="quarter" idx="17"/>
          </p:nvPr>
        </p:nvSpPr>
        <p:spPr>
          <a:xfrm>
            <a:off x="4316163" y="3895825"/>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3">
            <a:extLst>
              <a:ext uri="{FF2B5EF4-FFF2-40B4-BE49-F238E27FC236}">
                <a16:creationId xmlns:a16="http://schemas.microsoft.com/office/drawing/2014/main" id="{DC39C4B4-E6AE-19AF-2810-39152ABE512C}"/>
              </a:ext>
            </a:extLst>
          </p:cNvPr>
          <p:cNvSpPr>
            <a:spLocks noGrp="1"/>
          </p:cNvSpPr>
          <p:nvPr>
            <p:ph type="body" sz="quarter" idx="18"/>
          </p:nvPr>
        </p:nvSpPr>
        <p:spPr>
          <a:xfrm>
            <a:off x="8012516" y="3895825"/>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2">
            <a:extLst>
              <a:ext uri="{FF2B5EF4-FFF2-40B4-BE49-F238E27FC236}">
                <a16:creationId xmlns:a16="http://schemas.microsoft.com/office/drawing/2014/main" id="{7B47D04B-1FC1-14EC-BC8C-4D7F4AECFA88}"/>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0" name="TextBox 9">
            <a:extLst>
              <a:ext uri="{FF2B5EF4-FFF2-40B4-BE49-F238E27FC236}">
                <a16:creationId xmlns:a16="http://schemas.microsoft.com/office/drawing/2014/main" id="{A6391957-B265-6A47-B894-952630B78D4E}"/>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254444293"/>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 Box - Drop Shadow">
    <p:bg>
      <p:bgPr>
        <a:solidFill>
          <a:srgbClr val="EBEBEB"/>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B88AD45-D43D-AD3E-2B31-BE3CAF82179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a:extLst>
              <a:ext uri="{FF2B5EF4-FFF2-40B4-BE49-F238E27FC236}">
                <a16:creationId xmlns:a16="http://schemas.microsoft.com/office/drawing/2014/main" id="{092CBD69-FE7F-3719-3C71-E6DC2323E4C5}"/>
              </a:ext>
            </a:extLst>
          </p:cNvPr>
          <p:cNvSpPr>
            <a:spLocks noGrp="1"/>
          </p:cNvSpPr>
          <p:nvPr>
            <p:ph type="body" sz="quarter" idx="13" hasCustomPrompt="1"/>
          </p:nvPr>
        </p:nvSpPr>
        <p:spPr>
          <a:xfrm>
            <a:off x="615592"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1" name="Text Placeholder 3">
            <a:extLst>
              <a:ext uri="{FF2B5EF4-FFF2-40B4-BE49-F238E27FC236}">
                <a16:creationId xmlns:a16="http://schemas.microsoft.com/office/drawing/2014/main" id="{0F5D4AB8-E309-7D7C-592A-48D4A0139188}"/>
              </a:ext>
            </a:extLst>
          </p:cNvPr>
          <p:cNvSpPr>
            <a:spLocks noGrp="1"/>
          </p:cNvSpPr>
          <p:nvPr>
            <p:ph type="body" sz="quarter" idx="39" hasCustomPrompt="1"/>
          </p:nvPr>
        </p:nvSpPr>
        <p:spPr>
          <a:xfrm>
            <a:off x="3394651"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2" name="Text Placeholder 3">
            <a:extLst>
              <a:ext uri="{FF2B5EF4-FFF2-40B4-BE49-F238E27FC236}">
                <a16:creationId xmlns:a16="http://schemas.microsoft.com/office/drawing/2014/main" id="{EEF0BD0F-2F50-9892-1811-A4F1EE46E046}"/>
              </a:ext>
            </a:extLst>
          </p:cNvPr>
          <p:cNvSpPr>
            <a:spLocks noGrp="1"/>
          </p:cNvSpPr>
          <p:nvPr>
            <p:ph type="body" sz="quarter" idx="40" hasCustomPrompt="1"/>
          </p:nvPr>
        </p:nvSpPr>
        <p:spPr>
          <a:xfrm>
            <a:off x="6173710"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3" name="Text Placeholder 3">
            <a:extLst>
              <a:ext uri="{FF2B5EF4-FFF2-40B4-BE49-F238E27FC236}">
                <a16:creationId xmlns:a16="http://schemas.microsoft.com/office/drawing/2014/main" id="{70178319-7A76-8296-3BE3-A85B1409C8A1}"/>
              </a:ext>
            </a:extLst>
          </p:cNvPr>
          <p:cNvSpPr>
            <a:spLocks noGrp="1"/>
          </p:cNvSpPr>
          <p:nvPr>
            <p:ph type="body" sz="quarter" idx="41" hasCustomPrompt="1"/>
          </p:nvPr>
        </p:nvSpPr>
        <p:spPr>
          <a:xfrm>
            <a:off x="8952768"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4" name="Text Placeholder 3">
            <a:extLst>
              <a:ext uri="{FF2B5EF4-FFF2-40B4-BE49-F238E27FC236}">
                <a16:creationId xmlns:a16="http://schemas.microsoft.com/office/drawing/2014/main" id="{844C7D3F-6915-0E9F-8864-C7D336F652F1}"/>
              </a:ext>
            </a:extLst>
          </p:cNvPr>
          <p:cNvSpPr>
            <a:spLocks noGrp="1"/>
          </p:cNvSpPr>
          <p:nvPr>
            <p:ph type="body" sz="quarter" idx="42" hasCustomPrompt="1"/>
          </p:nvPr>
        </p:nvSpPr>
        <p:spPr>
          <a:xfrm>
            <a:off x="615592"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5" name="Text Placeholder 3">
            <a:extLst>
              <a:ext uri="{FF2B5EF4-FFF2-40B4-BE49-F238E27FC236}">
                <a16:creationId xmlns:a16="http://schemas.microsoft.com/office/drawing/2014/main" id="{2F87A75F-49BA-5986-BE46-7A3E14CD664A}"/>
              </a:ext>
            </a:extLst>
          </p:cNvPr>
          <p:cNvSpPr>
            <a:spLocks noGrp="1"/>
          </p:cNvSpPr>
          <p:nvPr>
            <p:ph type="body" sz="quarter" idx="43" hasCustomPrompt="1"/>
          </p:nvPr>
        </p:nvSpPr>
        <p:spPr>
          <a:xfrm>
            <a:off x="3394651"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6" name="Text Placeholder 3">
            <a:extLst>
              <a:ext uri="{FF2B5EF4-FFF2-40B4-BE49-F238E27FC236}">
                <a16:creationId xmlns:a16="http://schemas.microsoft.com/office/drawing/2014/main" id="{DAE118F8-B480-799E-D206-99DA5EE5BBE2}"/>
              </a:ext>
            </a:extLst>
          </p:cNvPr>
          <p:cNvSpPr>
            <a:spLocks noGrp="1"/>
          </p:cNvSpPr>
          <p:nvPr>
            <p:ph type="body" sz="quarter" idx="44" hasCustomPrompt="1"/>
          </p:nvPr>
        </p:nvSpPr>
        <p:spPr>
          <a:xfrm>
            <a:off x="6173710"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7" name="Text Placeholder 3">
            <a:extLst>
              <a:ext uri="{FF2B5EF4-FFF2-40B4-BE49-F238E27FC236}">
                <a16:creationId xmlns:a16="http://schemas.microsoft.com/office/drawing/2014/main" id="{A91BABE5-1F14-B3EF-E877-9600501F672C}"/>
              </a:ext>
            </a:extLst>
          </p:cNvPr>
          <p:cNvSpPr>
            <a:spLocks noGrp="1"/>
          </p:cNvSpPr>
          <p:nvPr>
            <p:ph type="body" sz="quarter" idx="45" hasCustomPrompt="1"/>
          </p:nvPr>
        </p:nvSpPr>
        <p:spPr>
          <a:xfrm>
            <a:off x="8952768"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8" name="Text Placeholder 3">
            <a:extLst>
              <a:ext uri="{FF2B5EF4-FFF2-40B4-BE49-F238E27FC236}">
                <a16:creationId xmlns:a16="http://schemas.microsoft.com/office/drawing/2014/main" id="{0DD946F9-DCDB-244B-D472-D2B0AF8674FA}"/>
              </a:ext>
            </a:extLst>
          </p:cNvPr>
          <p:cNvSpPr>
            <a:spLocks noGrp="1"/>
          </p:cNvSpPr>
          <p:nvPr>
            <p:ph type="body" sz="quarter" idx="46" hasCustomPrompt="1"/>
          </p:nvPr>
        </p:nvSpPr>
        <p:spPr>
          <a:xfrm>
            <a:off x="615593"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9" name="Text Placeholder 3">
            <a:extLst>
              <a:ext uri="{FF2B5EF4-FFF2-40B4-BE49-F238E27FC236}">
                <a16:creationId xmlns:a16="http://schemas.microsoft.com/office/drawing/2014/main" id="{92FA374F-E3CC-71D7-5507-F36AEC6E5E7C}"/>
              </a:ext>
            </a:extLst>
          </p:cNvPr>
          <p:cNvSpPr>
            <a:spLocks noGrp="1"/>
          </p:cNvSpPr>
          <p:nvPr>
            <p:ph type="body" sz="quarter" idx="47" hasCustomPrompt="1"/>
          </p:nvPr>
        </p:nvSpPr>
        <p:spPr>
          <a:xfrm>
            <a:off x="3394652"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40" name="Text Placeholder 3">
            <a:extLst>
              <a:ext uri="{FF2B5EF4-FFF2-40B4-BE49-F238E27FC236}">
                <a16:creationId xmlns:a16="http://schemas.microsoft.com/office/drawing/2014/main" id="{242F451B-2968-FC99-205D-EE2135CDDAA6}"/>
              </a:ext>
            </a:extLst>
          </p:cNvPr>
          <p:cNvSpPr>
            <a:spLocks noGrp="1"/>
          </p:cNvSpPr>
          <p:nvPr>
            <p:ph type="body" sz="quarter" idx="48" hasCustomPrompt="1"/>
          </p:nvPr>
        </p:nvSpPr>
        <p:spPr>
          <a:xfrm>
            <a:off x="6173711"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41" name="Text Placeholder 3">
            <a:extLst>
              <a:ext uri="{FF2B5EF4-FFF2-40B4-BE49-F238E27FC236}">
                <a16:creationId xmlns:a16="http://schemas.microsoft.com/office/drawing/2014/main" id="{6271FC99-92D3-9F58-EEC0-6E95A57A16A7}"/>
              </a:ext>
            </a:extLst>
          </p:cNvPr>
          <p:cNvSpPr>
            <a:spLocks noGrp="1"/>
          </p:cNvSpPr>
          <p:nvPr>
            <p:ph type="body" sz="quarter" idx="49" hasCustomPrompt="1"/>
          </p:nvPr>
        </p:nvSpPr>
        <p:spPr>
          <a:xfrm>
            <a:off x="8952769"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17" name="Title 2">
            <a:extLst>
              <a:ext uri="{FF2B5EF4-FFF2-40B4-BE49-F238E27FC236}">
                <a16:creationId xmlns:a16="http://schemas.microsoft.com/office/drawing/2014/main" id="{978CAB5E-25A8-B6A9-4145-738CAAFCEE9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6" name="TextBox 15">
            <a:extLst>
              <a:ext uri="{FF2B5EF4-FFF2-40B4-BE49-F238E27FC236}">
                <a16:creationId xmlns:a16="http://schemas.microsoft.com/office/drawing/2014/main" id="{0C302D7C-F2AE-C347-9306-968F8E137C61}"/>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40253371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ransition - A">
    <p:bg>
      <p:bgRef idx="1001">
        <a:schemeClr val="bg2"/>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FACE5C64-3516-7BDC-BE2E-176F027BC9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03A92AEB-AB39-A4CB-68A1-157C2B730784}"/>
              </a:ext>
            </a:extLst>
          </p:cNvPr>
          <p:cNvSpPr>
            <a:spLocks noGrp="1"/>
          </p:cNvSpPr>
          <p:nvPr>
            <p:ph type="body" sz="quarter" idx="10" hasCustomPrompt="1"/>
          </p:nvPr>
        </p:nvSpPr>
        <p:spPr>
          <a:xfrm>
            <a:off x="1426367" y="2193671"/>
            <a:ext cx="9339266" cy="2463800"/>
          </a:xfrm>
        </p:spPr>
        <p:txBody>
          <a:bodyPr anchor="ctr" anchorCtr="0"/>
          <a:lstStyle>
            <a:lvl1pPr algn="ctr">
              <a:defRPr sz="5000"/>
            </a:lvl1pPr>
            <a:lvl2pPr marL="176212" indent="0">
              <a:buFont typeface="Arial" panose="020B0604020202020204" pitchFamily="34" charset="0"/>
              <a:buNone/>
              <a:defRPr/>
            </a:lvl2pPr>
            <a:lvl3pPr marL="519112" indent="-342900">
              <a:buFont typeface="Arial" panose="020B0604020202020204" pitchFamily="34" charset="0"/>
              <a:buChar char="•"/>
              <a:defRPr/>
            </a:lvl3pPr>
            <a:lvl4pPr marL="519112" indent="-342900">
              <a:buFont typeface="Arial" panose="020B0604020202020204" pitchFamily="34" charset="0"/>
              <a:buChar char="•"/>
              <a:defRPr/>
            </a:lvl4pPr>
            <a:lvl5pPr marL="519112" indent="-342900">
              <a:buFont typeface="Arial" panose="020B0604020202020204" pitchFamily="34" charset="0"/>
              <a:buChar char="•"/>
              <a:defRPr/>
            </a:lvl5pPr>
          </a:lstStyle>
          <a:p>
            <a:pPr lvl="0"/>
            <a:r>
              <a:rPr lang="en-US"/>
              <a:t>Breaker Slide</a:t>
            </a:r>
          </a:p>
        </p:txBody>
      </p:sp>
      <p:sp>
        <p:nvSpPr>
          <p:cNvPr id="4" name="TextBox 3">
            <a:extLst>
              <a:ext uri="{FF2B5EF4-FFF2-40B4-BE49-F238E27FC236}">
                <a16:creationId xmlns:a16="http://schemas.microsoft.com/office/drawing/2014/main" id="{7824FEC9-EBA1-464A-97EF-CD22E474F91E}"/>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cs typeface="Arial" panose="020B0604020202020204" pitchFamily="34" charset="0"/>
              </a:rPr>
              <a:t>Copyright © </a:t>
            </a:r>
            <a:fld id="{38EE0064-B099-0C4E-88EE-2AD5687BA263}" type="datetimeyyyy">
              <a:rPr lang="en-US" sz="800" smtClean="0">
                <a:solidFill>
                  <a:schemeClr val="tx1"/>
                </a:solidFill>
                <a:cs typeface="Arial" panose="020B0604020202020204" pitchFamily="34" charset="0"/>
              </a:rPr>
              <a:t>2025</a:t>
            </a:fld>
            <a:r>
              <a:rPr lang="en-US" sz="800">
                <a:solidFill>
                  <a:schemeClr val="tx1"/>
                </a:solidFill>
                <a:cs typeface="Arial" panose="020B0604020202020204" pitchFamily="34" charset="0"/>
              </a:rPr>
              <a:t> Ivanti. All rights reserved.</a:t>
            </a:r>
          </a:p>
        </p:txBody>
      </p:sp>
      <p:sp>
        <p:nvSpPr>
          <p:cNvPr id="6" name="TextBox 5">
            <a:extLst>
              <a:ext uri="{FF2B5EF4-FFF2-40B4-BE49-F238E27FC236}">
                <a16:creationId xmlns:a16="http://schemas.microsoft.com/office/drawing/2014/main" id="{66645F83-4BCA-4647-A7E2-AD7E7C51438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32063857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ransition - C">
    <p:bg>
      <p:bgRef idx="1001">
        <a:schemeClr val="bg2"/>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572BD6B9-9D7B-8264-538B-B457F2866E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2">
            <a:extLst>
              <a:ext uri="{FF2B5EF4-FFF2-40B4-BE49-F238E27FC236}">
                <a16:creationId xmlns:a16="http://schemas.microsoft.com/office/drawing/2014/main" id="{78E9B340-F152-4808-39B8-CA45CA250ECD}"/>
              </a:ext>
            </a:extLst>
          </p:cNvPr>
          <p:cNvSpPr>
            <a:spLocks noGrp="1"/>
          </p:cNvSpPr>
          <p:nvPr>
            <p:ph type="body" sz="quarter" idx="10" hasCustomPrompt="1"/>
          </p:nvPr>
        </p:nvSpPr>
        <p:spPr>
          <a:xfrm>
            <a:off x="1426367" y="2193671"/>
            <a:ext cx="9339266" cy="2463800"/>
          </a:xfrm>
        </p:spPr>
        <p:txBody>
          <a:bodyPr anchor="ctr" anchorCtr="0"/>
          <a:lstStyle>
            <a:lvl1pPr algn="ctr">
              <a:defRPr sz="5000"/>
            </a:lvl1pPr>
            <a:lvl2pPr marL="176212" indent="0">
              <a:buFont typeface="Arial" panose="020B0604020202020204" pitchFamily="34" charset="0"/>
              <a:buNone/>
              <a:defRPr/>
            </a:lvl2pPr>
            <a:lvl3pPr marL="519112" indent="-342900">
              <a:buFont typeface="Arial" panose="020B0604020202020204" pitchFamily="34" charset="0"/>
              <a:buChar char="•"/>
              <a:defRPr/>
            </a:lvl3pPr>
            <a:lvl4pPr marL="519112" indent="-342900">
              <a:buFont typeface="Arial" panose="020B0604020202020204" pitchFamily="34" charset="0"/>
              <a:buChar char="•"/>
              <a:defRPr/>
            </a:lvl4pPr>
            <a:lvl5pPr marL="519112" indent="-342900">
              <a:buFont typeface="Arial" panose="020B0604020202020204" pitchFamily="34" charset="0"/>
              <a:buChar char="•"/>
              <a:defRPr/>
            </a:lvl5pPr>
          </a:lstStyle>
          <a:p>
            <a:pPr lvl="0"/>
            <a:r>
              <a:rPr lang="en-US"/>
              <a:t>Breaker Slide</a:t>
            </a:r>
          </a:p>
        </p:txBody>
      </p:sp>
      <p:sp>
        <p:nvSpPr>
          <p:cNvPr id="4" name="TextBox 3">
            <a:extLst>
              <a:ext uri="{FF2B5EF4-FFF2-40B4-BE49-F238E27FC236}">
                <a16:creationId xmlns:a16="http://schemas.microsoft.com/office/drawing/2014/main" id="{EF23174E-2627-BC4E-BE50-F29135B83F23}"/>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cs typeface="Arial" panose="020B0604020202020204" pitchFamily="34" charset="0"/>
              </a:rPr>
              <a:t>Copyright © </a:t>
            </a:r>
            <a:fld id="{38EE0064-B099-0C4E-88EE-2AD5687BA263}" type="datetimeyyyy">
              <a:rPr lang="en-US" sz="800" smtClean="0">
                <a:solidFill>
                  <a:schemeClr val="tx1"/>
                </a:solidFill>
                <a:cs typeface="Arial" panose="020B0604020202020204" pitchFamily="34" charset="0"/>
              </a:rPr>
              <a:t>2025</a:t>
            </a:fld>
            <a:r>
              <a:rPr lang="en-US" sz="800">
                <a:solidFill>
                  <a:schemeClr val="tx1"/>
                </a:solidFill>
                <a:cs typeface="Arial" panose="020B0604020202020204" pitchFamily="34" charset="0"/>
              </a:rPr>
              <a:t> Ivanti. All rights reserved.</a:t>
            </a:r>
          </a:p>
        </p:txBody>
      </p:sp>
      <p:sp>
        <p:nvSpPr>
          <p:cNvPr id="6" name="TextBox 5">
            <a:extLst>
              <a:ext uri="{FF2B5EF4-FFF2-40B4-BE49-F238E27FC236}">
                <a16:creationId xmlns:a16="http://schemas.microsoft.com/office/drawing/2014/main" id="{DDB21750-FB73-B049-ACF9-AE90A1B6390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6575563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ransition - B">
    <p:bg>
      <p:bgRef idx="1001">
        <a:schemeClr val="bg2"/>
      </p:bgRef>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B0AC141C-DA4E-DEFE-AA72-9A2540AA4CE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AF982913-04EF-87DD-5F0B-AFD5FDD9FB24}"/>
              </a:ext>
            </a:extLst>
          </p:cNvPr>
          <p:cNvSpPr>
            <a:spLocks noGrp="1"/>
          </p:cNvSpPr>
          <p:nvPr>
            <p:ph type="body" sz="quarter" idx="10" hasCustomPrompt="1"/>
          </p:nvPr>
        </p:nvSpPr>
        <p:spPr>
          <a:xfrm>
            <a:off x="1426367" y="2193671"/>
            <a:ext cx="9339266" cy="2463800"/>
          </a:xfrm>
        </p:spPr>
        <p:txBody>
          <a:bodyPr anchor="ctr" anchorCtr="0"/>
          <a:lstStyle>
            <a:lvl1pPr algn="ctr">
              <a:defRPr sz="5000"/>
            </a:lvl1pPr>
            <a:lvl2pPr marL="176212" indent="0">
              <a:buFont typeface="Arial" panose="020B0604020202020204" pitchFamily="34" charset="0"/>
              <a:buNone/>
              <a:defRPr/>
            </a:lvl2pPr>
            <a:lvl3pPr marL="519112" indent="-342900">
              <a:buFont typeface="Arial" panose="020B0604020202020204" pitchFamily="34" charset="0"/>
              <a:buChar char="•"/>
              <a:defRPr/>
            </a:lvl3pPr>
            <a:lvl4pPr marL="519112" indent="-342900">
              <a:buFont typeface="Arial" panose="020B0604020202020204" pitchFamily="34" charset="0"/>
              <a:buChar char="•"/>
              <a:defRPr/>
            </a:lvl4pPr>
            <a:lvl5pPr marL="519112" indent="-342900">
              <a:buFont typeface="Arial" panose="020B0604020202020204" pitchFamily="34" charset="0"/>
              <a:buChar char="•"/>
              <a:defRPr/>
            </a:lvl5pPr>
          </a:lstStyle>
          <a:p>
            <a:pPr lvl="0"/>
            <a:r>
              <a:rPr lang="en-US"/>
              <a:t>Breaker Slide</a:t>
            </a:r>
          </a:p>
        </p:txBody>
      </p:sp>
      <p:sp>
        <p:nvSpPr>
          <p:cNvPr id="6" name="TextBox 5">
            <a:extLst>
              <a:ext uri="{FF2B5EF4-FFF2-40B4-BE49-F238E27FC236}">
                <a16:creationId xmlns:a16="http://schemas.microsoft.com/office/drawing/2014/main" id="{20DF76F4-26E9-3B4F-B5CF-DD6E0FFA570E}"/>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cs typeface="Arial" panose="020B0604020202020204" pitchFamily="34" charset="0"/>
              </a:rPr>
              <a:t>Copyright © </a:t>
            </a:r>
            <a:fld id="{38EE0064-B099-0C4E-88EE-2AD5687BA263}" type="datetimeyyyy">
              <a:rPr lang="en-US" sz="800" smtClean="0">
                <a:solidFill>
                  <a:schemeClr val="tx1"/>
                </a:solidFill>
                <a:cs typeface="Arial" panose="020B0604020202020204" pitchFamily="34" charset="0"/>
              </a:rPr>
              <a:t>2025</a:t>
            </a:fld>
            <a:r>
              <a:rPr lang="en-US" sz="800">
                <a:solidFill>
                  <a:schemeClr val="tx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7A711C40-2F73-3348-A4C6-12721099762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709909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ransition - 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C72C1F0-7DA0-95D7-49E8-405EEF27DFE4}"/>
              </a:ext>
            </a:extLst>
          </p:cNvPr>
          <p:cNvSpPr>
            <a:spLocks noGrp="1"/>
          </p:cNvSpPr>
          <p:nvPr>
            <p:ph type="body" sz="quarter" idx="10" hasCustomPrompt="1"/>
          </p:nvPr>
        </p:nvSpPr>
        <p:spPr>
          <a:xfrm>
            <a:off x="1031198" y="928827"/>
            <a:ext cx="3276135" cy="1547812"/>
          </a:xfrm>
        </p:spPr>
        <p:txBody>
          <a:bodyPr anchor="b" anchorCtr="0">
            <a:noAutofit/>
          </a:bodyPr>
          <a:lstStyle>
            <a:lvl1pPr>
              <a:lnSpc>
                <a:spcPct val="100000"/>
              </a:lnSpc>
              <a:defRPr lang="en-US" sz="50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lvl="0">
              <a:lnSpc>
                <a:spcPct val="90000"/>
              </a:lnSpc>
              <a:buFont typeface="Arial" panose="020B0604020202020204" pitchFamily="34" charset="0"/>
            </a:pPr>
            <a:r>
              <a:rPr lang="en-US"/>
              <a:t>EXM</a:t>
            </a:r>
          </a:p>
          <a:p>
            <a:pPr lvl="0">
              <a:lnSpc>
                <a:spcPct val="90000"/>
              </a:lnSpc>
              <a:buFont typeface="Arial" panose="020B0604020202020204" pitchFamily="34" charset="0"/>
            </a:pPr>
            <a:r>
              <a:rPr lang="en-US"/>
              <a:t>strategy</a:t>
            </a:r>
          </a:p>
        </p:txBody>
      </p:sp>
      <p:pic>
        <p:nvPicPr>
          <p:cNvPr id="6" name="Graphic 5">
            <a:extLst>
              <a:ext uri="{FF2B5EF4-FFF2-40B4-BE49-F238E27FC236}">
                <a16:creationId xmlns:a16="http://schemas.microsoft.com/office/drawing/2014/main" id="{CAE9880E-ADD0-40EA-2729-207BE846EE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8459" y="5502668"/>
            <a:ext cx="2070858" cy="318896"/>
          </a:xfrm>
          <a:prstGeom prst="rect">
            <a:avLst/>
          </a:prstGeom>
        </p:spPr>
      </p:pic>
      <p:grpSp>
        <p:nvGrpSpPr>
          <p:cNvPr id="7" name="Group 6">
            <a:extLst>
              <a:ext uri="{FF2B5EF4-FFF2-40B4-BE49-F238E27FC236}">
                <a16:creationId xmlns:a16="http://schemas.microsoft.com/office/drawing/2014/main" id="{F56F506F-D988-0EA6-3E73-CEF2BBD1C4A8}"/>
              </a:ext>
            </a:extLst>
          </p:cNvPr>
          <p:cNvGrpSpPr/>
          <p:nvPr userDrawn="1"/>
        </p:nvGrpSpPr>
        <p:grpSpPr>
          <a:xfrm>
            <a:off x="1040888" y="4817470"/>
            <a:ext cx="3034632" cy="173486"/>
            <a:chOff x="1040888" y="4817470"/>
            <a:chExt cx="3034632" cy="173486"/>
          </a:xfrm>
        </p:grpSpPr>
        <p:grpSp>
          <p:nvGrpSpPr>
            <p:cNvPr id="8" name="Group 7">
              <a:extLst>
                <a:ext uri="{FF2B5EF4-FFF2-40B4-BE49-F238E27FC236}">
                  <a16:creationId xmlns:a16="http://schemas.microsoft.com/office/drawing/2014/main" id="{B65C42D9-D4DF-40D9-6F5A-1F10F96A102C}"/>
                </a:ext>
              </a:extLst>
            </p:cNvPr>
            <p:cNvGrpSpPr/>
            <p:nvPr/>
          </p:nvGrpSpPr>
          <p:grpSpPr>
            <a:xfrm>
              <a:off x="1040888" y="4817470"/>
              <a:ext cx="3034632" cy="173485"/>
              <a:chOff x="4189863" y="3848858"/>
              <a:chExt cx="4887305" cy="279400"/>
            </a:xfrm>
          </p:grpSpPr>
          <p:pic>
            <p:nvPicPr>
              <p:cNvPr id="11" name="Graphic 10">
                <a:extLst>
                  <a:ext uri="{FF2B5EF4-FFF2-40B4-BE49-F238E27FC236}">
                    <a16:creationId xmlns:a16="http://schemas.microsoft.com/office/drawing/2014/main" id="{F1769310-DE03-EF64-D71A-EA77B32393D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89863" y="3848858"/>
                <a:ext cx="1193800" cy="279400"/>
              </a:xfrm>
              <a:prstGeom prst="rect">
                <a:avLst/>
              </a:prstGeom>
            </p:spPr>
          </p:pic>
          <p:pic>
            <p:nvPicPr>
              <p:cNvPr id="12" name="Graphic 11">
                <a:extLst>
                  <a:ext uri="{FF2B5EF4-FFF2-40B4-BE49-F238E27FC236}">
                    <a16:creationId xmlns:a16="http://schemas.microsoft.com/office/drawing/2014/main" id="{5DF736E2-B83A-96B5-5B57-A17FBDD170C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896068" y="3848858"/>
                <a:ext cx="1181100" cy="279400"/>
              </a:xfrm>
              <a:prstGeom prst="rect">
                <a:avLst/>
              </a:prstGeom>
            </p:spPr>
          </p:pic>
        </p:grpSp>
        <p:pic>
          <p:nvPicPr>
            <p:cNvPr id="9" name="Graphic 8">
              <a:extLst>
                <a:ext uri="{FF2B5EF4-FFF2-40B4-BE49-F238E27FC236}">
                  <a16:creationId xmlns:a16="http://schemas.microsoft.com/office/drawing/2014/main" id="{AC1796F5-DB2B-4065-1A89-21A1B142BE5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18676" y="4817471"/>
              <a:ext cx="725485" cy="173485"/>
            </a:xfrm>
            <a:prstGeom prst="rect">
              <a:avLst/>
            </a:prstGeom>
          </p:spPr>
        </p:pic>
        <p:pic>
          <p:nvPicPr>
            <p:cNvPr id="10" name="Graphic 9">
              <a:extLst>
                <a:ext uri="{FF2B5EF4-FFF2-40B4-BE49-F238E27FC236}">
                  <a16:creationId xmlns:a16="http://schemas.microsoft.com/office/drawing/2014/main" id="{92A410A4-7C7A-B679-42EA-4DF10A225A9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80506" y="4817471"/>
              <a:ext cx="725485" cy="173485"/>
            </a:xfrm>
            <a:prstGeom prst="rect">
              <a:avLst/>
            </a:prstGeom>
          </p:spPr>
        </p:pic>
      </p:grpSp>
      <p:sp>
        <p:nvSpPr>
          <p:cNvPr id="15" name="Text Placeholder 13">
            <a:extLst>
              <a:ext uri="{FF2B5EF4-FFF2-40B4-BE49-F238E27FC236}">
                <a16:creationId xmlns:a16="http://schemas.microsoft.com/office/drawing/2014/main" id="{7101D433-BA28-C656-0225-C5FE1332C058}"/>
              </a:ext>
            </a:extLst>
          </p:cNvPr>
          <p:cNvSpPr>
            <a:spLocks noGrp="1"/>
          </p:cNvSpPr>
          <p:nvPr>
            <p:ph type="body" sz="quarter" idx="11" hasCustomPrompt="1"/>
          </p:nvPr>
        </p:nvSpPr>
        <p:spPr>
          <a:xfrm>
            <a:off x="1040888" y="2631560"/>
            <a:ext cx="3276135" cy="1547812"/>
          </a:xfrm>
        </p:spPr>
        <p:txBody>
          <a:bodyPr anchor="t" anchorCtr="0">
            <a:normAutofit/>
          </a:bodyPr>
          <a:lstStyle>
            <a:lvl1pPr>
              <a:lnSpc>
                <a:spcPct val="100000"/>
              </a:lnSpc>
              <a:spcBef>
                <a:spcPts val="0"/>
              </a:spcBef>
              <a:defRPr lang="en-US" sz="24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a:lnSpc>
                <a:spcPct val="100000"/>
              </a:lnSpc>
              <a:spcBef>
                <a:spcPts val="0"/>
              </a:spcBef>
            </a:pPr>
            <a:r>
              <a:rPr lang="en-US" b="0">
                <a:solidFill>
                  <a:schemeClr val="bg1"/>
                </a:solidFill>
              </a:rPr>
              <a:t>Evolution from ITSM </a:t>
            </a:r>
            <a:br>
              <a:rPr lang="en-US" b="0">
                <a:solidFill>
                  <a:schemeClr val="bg1"/>
                </a:solidFill>
              </a:rPr>
            </a:br>
            <a:r>
              <a:rPr lang="en-US" b="0">
                <a:solidFill>
                  <a:schemeClr val="bg1"/>
                </a:solidFill>
              </a:rPr>
              <a:t>to EXM</a:t>
            </a:r>
          </a:p>
        </p:txBody>
      </p:sp>
      <p:sp>
        <p:nvSpPr>
          <p:cNvPr id="13" name="TextBox 12">
            <a:extLst>
              <a:ext uri="{FF2B5EF4-FFF2-40B4-BE49-F238E27FC236}">
                <a16:creationId xmlns:a16="http://schemas.microsoft.com/office/drawing/2014/main" id="{6DD2BC06-F99E-1C4B-B56C-BCE4E933095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2320366536"/>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ransition - 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9A50F3F-4EDD-017E-0A30-681E12ED322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1198" y="5502668"/>
            <a:ext cx="2070858" cy="318896"/>
          </a:xfrm>
          <a:prstGeom prst="rect">
            <a:avLst/>
          </a:prstGeom>
        </p:spPr>
      </p:pic>
      <p:grpSp>
        <p:nvGrpSpPr>
          <p:cNvPr id="5" name="Group 4">
            <a:extLst>
              <a:ext uri="{FF2B5EF4-FFF2-40B4-BE49-F238E27FC236}">
                <a16:creationId xmlns:a16="http://schemas.microsoft.com/office/drawing/2014/main" id="{42B7C3CA-3CBC-087E-83F4-859E6C9A69F4}"/>
              </a:ext>
            </a:extLst>
          </p:cNvPr>
          <p:cNvGrpSpPr/>
          <p:nvPr userDrawn="1"/>
        </p:nvGrpSpPr>
        <p:grpSpPr>
          <a:xfrm>
            <a:off x="1031198" y="4817470"/>
            <a:ext cx="3034632" cy="173486"/>
            <a:chOff x="1040888" y="4817470"/>
            <a:chExt cx="3034632" cy="173486"/>
          </a:xfrm>
        </p:grpSpPr>
        <p:grpSp>
          <p:nvGrpSpPr>
            <p:cNvPr id="6" name="Group 5">
              <a:extLst>
                <a:ext uri="{FF2B5EF4-FFF2-40B4-BE49-F238E27FC236}">
                  <a16:creationId xmlns:a16="http://schemas.microsoft.com/office/drawing/2014/main" id="{FEFA3EF0-CBE6-E2B3-1AFB-2742CC53E427}"/>
                </a:ext>
              </a:extLst>
            </p:cNvPr>
            <p:cNvGrpSpPr/>
            <p:nvPr/>
          </p:nvGrpSpPr>
          <p:grpSpPr>
            <a:xfrm>
              <a:off x="1040888" y="4817470"/>
              <a:ext cx="3034632" cy="173485"/>
              <a:chOff x="4189863" y="3848858"/>
              <a:chExt cx="4887305" cy="279400"/>
            </a:xfrm>
          </p:grpSpPr>
          <p:pic>
            <p:nvPicPr>
              <p:cNvPr id="9" name="Graphic 8">
                <a:extLst>
                  <a:ext uri="{FF2B5EF4-FFF2-40B4-BE49-F238E27FC236}">
                    <a16:creationId xmlns:a16="http://schemas.microsoft.com/office/drawing/2014/main" id="{CB8C2FA2-AB93-0E37-544F-CFD2A2822FE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89863" y="3848858"/>
                <a:ext cx="1193800" cy="279400"/>
              </a:xfrm>
              <a:prstGeom prst="rect">
                <a:avLst/>
              </a:prstGeom>
            </p:spPr>
          </p:pic>
          <p:pic>
            <p:nvPicPr>
              <p:cNvPr id="10" name="Graphic 9">
                <a:extLst>
                  <a:ext uri="{FF2B5EF4-FFF2-40B4-BE49-F238E27FC236}">
                    <a16:creationId xmlns:a16="http://schemas.microsoft.com/office/drawing/2014/main" id="{AED7C673-F6A2-3D94-14B3-AAD232E6A8A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896068" y="3848858"/>
                <a:ext cx="1181100" cy="279400"/>
              </a:xfrm>
              <a:prstGeom prst="rect">
                <a:avLst/>
              </a:prstGeom>
            </p:spPr>
          </p:pic>
        </p:grpSp>
        <p:pic>
          <p:nvPicPr>
            <p:cNvPr id="7" name="Graphic 6">
              <a:extLst>
                <a:ext uri="{FF2B5EF4-FFF2-40B4-BE49-F238E27FC236}">
                  <a16:creationId xmlns:a16="http://schemas.microsoft.com/office/drawing/2014/main" id="{4C473B41-287A-D788-EE5D-E4C94063915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18676" y="4817471"/>
              <a:ext cx="725485" cy="173485"/>
            </a:xfrm>
            <a:prstGeom prst="rect">
              <a:avLst/>
            </a:prstGeom>
          </p:spPr>
        </p:pic>
        <p:pic>
          <p:nvPicPr>
            <p:cNvPr id="8" name="Graphic 7">
              <a:extLst>
                <a:ext uri="{FF2B5EF4-FFF2-40B4-BE49-F238E27FC236}">
                  <a16:creationId xmlns:a16="http://schemas.microsoft.com/office/drawing/2014/main" id="{19F9D5CE-CBA6-E0CF-2638-862AA672250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80506" y="4817471"/>
              <a:ext cx="725485" cy="173485"/>
            </a:xfrm>
            <a:prstGeom prst="rect">
              <a:avLst/>
            </a:prstGeom>
          </p:spPr>
        </p:pic>
      </p:grpSp>
      <p:sp>
        <p:nvSpPr>
          <p:cNvPr id="11" name="Text Placeholder 13">
            <a:extLst>
              <a:ext uri="{FF2B5EF4-FFF2-40B4-BE49-F238E27FC236}">
                <a16:creationId xmlns:a16="http://schemas.microsoft.com/office/drawing/2014/main" id="{17086B5E-E297-EB2B-FE2F-B75E91FF55AC}"/>
              </a:ext>
            </a:extLst>
          </p:cNvPr>
          <p:cNvSpPr>
            <a:spLocks noGrp="1"/>
          </p:cNvSpPr>
          <p:nvPr>
            <p:ph type="body" sz="quarter" idx="10" hasCustomPrompt="1"/>
          </p:nvPr>
        </p:nvSpPr>
        <p:spPr>
          <a:xfrm>
            <a:off x="1031198" y="928827"/>
            <a:ext cx="3276135" cy="1547812"/>
          </a:xfrm>
        </p:spPr>
        <p:txBody>
          <a:bodyPr anchor="b" anchorCtr="0"/>
          <a:lstStyle>
            <a:lvl1pPr>
              <a:lnSpc>
                <a:spcPct val="100000"/>
              </a:lnSpc>
              <a:defRPr lang="en-US" sz="50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lvl="0">
              <a:lnSpc>
                <a:spcPct val="90000"/>
              </a:lnSpc>
              <a:buFont typeface="Arial" panose="020B0604020202020204" pitchFamily="34" charset="0"/>
            </a:pPr>
            <a:r>
              <a:rPr lang="en-US"/>
              <a:t>EXM</a:t>
            </a:r>
          </a:p>
          <a:p>
            <a:pPr lvl="0">
              <a:lnSpc>
                <a:spcPct val="90000"/>
              </a:lnSpc>
              <a:buFont typeface="Arial" panose="020B0604020202020204" pitchFamily="34" charset="0"/>
            </a:pPr>
            <a:r>
              <a:rPr lang="en-US"/>
              <a:t>strategy</a:t>
            </a:r>
          </a:p>
        </p:txBody>
      </p:sp>
      <p:sp>
        <p:nvSpPr>
          <p:cNvPr id="12" name="Text Placeholder 13">
            <a:extLst>
              <a:ext uri="{FF2B5EF4-FFF2-40B4-BE49-F238E27FC236}">
                <a16:creationId xmlns:a16="http://schemas.microsoft.com/office/drawing/2014/main" id="{6640408A-C3AC-F797-D65F-35B38B725B7E}"/>
              </a:ext>
            </a:extLst>
          </p:cNvPr>
          <p:cNvSpPr>
            <a:spLocks noGrp="1"/>
          </p:cNvSpPr>
          <p:nvPr>
            <p:ph type="body" sz="quarter" idx="11" hasCustomPrompt="1"/>
          </p:nvPr>
        </p:nvSpPr>
        <p:spPr>
          <a:xfrm>
            <a:off x="1040888" y="2631560"/>
            <a:ext cx="3276135" cy="1547812"/>
          </a:xfrm>
        </p:spPr>
        <p:txBody>
          <a:bodyPr anchor="t" anchorCtr="0">
            <a:normAutofit/>
          </a:bodyPr>
          <a:lstStyle>
            <a:lvl1pPr>
              <a:lnSpc>
                <a:spcPct val="100000"/>
              </a:lnSpc>
              <a:spcBef>
                <a:spcPts val="0"/>
              </a:spcBef>
              <a:defRPr lang="en-US" sz="24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a:lnSpc>
                <a:spcPct val="100000"/>
              </a:lnSpc>
              <a:spcBef>
                <a:spcPts val="0"/>
              </a:spcBef>
            </a:pPr>
            <a:r>
              <a:rPr lang="en-US" b="0">
                <a:solidFill>
                  <a:schemeClr val="bg1"/>
                </a:solidFill>
              </a:rPr>
              <a:t>Evolution from ITSM </a:t>
            </a:r>
            <a:br>
              <a:rPr lang="en-US" b="0">
                <a:solidFill>
                  <a:schemeClr val="bg1"/>
                </a:solidFill>
              </a:rPr>
            </a:br>
            <a:r>
              <a:rPr lang="en-US" b="0">
                <a:solidFill>
                  <a:schemeClr val="bg1"/>
                </a:solidFill>
              </a:rPr>
              <a:t>to EXM</a:t>
            </a:r>
          </a:p>
        </p:txBody>
      </p:sp>
      <p:sp>
        <p:nvSpPr>
          <p:cNvPr id="13" name="TextBox 12">
            <a:extLst>
              <a:ext uri="{FF2B5EF4-FFF2-40B4-BE49-F238E27FC236}">
                <a16:creationId xmlns:a16="http://schemas.microsoft.com/office/drawing/2014/main" id="{62AC4081-C13D-5B47-8C78-3901A2B5FCC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3759208428"/>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ighlight - 1/4 Column - Drop Shadow">
    <p:bg>
      <p:bgPr>
        <a:solidFill>
          <a:srgbClr val="EBEBEB"/>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A7D8763-6A9B-94E1-0F28-5240010D3B49}"/>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2">
            <a:extLst>
              <a:ext uri="{FF2B5EF4-FFF2-40B4-BE49-F238E27FC236}">
                <a16:creationId xmlns:a16="http://schemas.microsoft.com/office/drawing/2014/main" id="{E9E83820-1FD8-C2DB-195B-349ECFA7B501}"/>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4" name="TextBox 3">
            <a:extLst>
              <a:ext uri="{FF2B5EF4-FFF2-40B4-BE49-F238E27FC236}">
                <a16:creationId xmlns:a16="http://schemas.microsoft.com/office/drawing/2014/main" id="{D1B7C3AB-043C-284F-AB2D-A0856033278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026730759"/>
      </p:ext>
    </p:extLst>
  </p:cSld>
  <p:clrMapOvr>
    <a:masterClrMapping/>
  </p:clrMapOvr>
  <p:extLst>
    <p:ext uri="{DCECCB84-F9BA-43D5-87BE-67443E8EF086}">
      <p15:sldGuideLst xmlns:p15="http://schemas.microsoft.com/office/powerpoint/2012/main">
        <p15:guide id="3" orient="horz" pos="216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76895B-59B5-7147-A035-F88A4606CFDE}"/>
              </a:ext>
            </a:extLst>
          </p:cNvPr>
          <p:cNvSpPr>
            <a:spLocks noGrp="1"/>
          </p:cNvSpPr>
          <p:nvPr>
            <p:ph sz="quarter" idx="12"/>
          </p:nvPr>
        </p:nvSpPr>
        <p:spPr>
          <a:xfrm>
            <a:off x="609600" y="1249363"/>
            <a:ext cx="10972800" cy="4765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6A8277C-A706-1510-7FC1-8BC7CA1CEFCC}"/>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5FE91F77-CE5B-BAA6-1F2F-0E9379CDDB3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6" name="TextBox 5">
            <a:extLst>
              <a:ext uri="{FF2B5EF4-FFF2-40B4-BE49-F238E27FC236}">
                <a16:creationId xmlns:a16="http://schemas.microsoft.com/office/drawing/2014/main" id="{0E148390-5E9D-0645-9F7B-394E6B689E0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698916215"/>
      </p:ext>
    </p:extLst>
  </p:cSld>
  <p:clrMapOvr>
    <a:masterClrMapping/>
  </p:clrMapOvr>
  <p:extLst>
    <p:ext uri="{DCECCB84-F9BA-43D5-87BE-67443E8EF086}">
      <p15:sldGuideLst xmlns:p15="http://schemas.microsoft.com/office/powerpoint/2012/main">
        <p15:guide id="1" pos="3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 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998387"/>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eature List 2 Conten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BDE1ADF1-F1F7-FF4F-8464-B5D243C2B82D}"/>
              </a:ext>
            </a:extLst>
          </p:cNvPr>
          <p:cNvSpPr>
            <a:spLocks noGrp="1"/>
          </p:cNvSpPr>
          <p:nvPr>
            <p:ph type="body" sz="quarter" idx="17" hasCustomPrompt="1"/>
          </p:nvPr>
        </p:nvSpPr>
        <p:spPr>
          <a:xfrm>
            <a:off x="609600" y="1501582"/>
            <a:ext cx="4650761" cy="401560"/>
          </a:xfrm>
        </p:spPr>
        <p:txBody>
          <a:bodyPr anchor="t" anchorCtr="0"/>
          <a:lstStyle>
            <a:lvl1pPr marL="0" indent="0" algn="l">
              <a:buNone/>
              <a:defRPr>
                <a:solidFill>
                  <a:schemeClr val="tx2"/>
                </a:solidFill>
              </a:defRPr>
            </a:lvl1pPr>
          </a:lstStyle>
          <a:p>
            <a:pPr lvl="0"/>
            <a:r>
              <a:rPr lang="en-US"/>
              <a:t>Item</a:t>
            </a:r>
          </a:p>
        </p:txBody>
      </p:sp>
      <p:cxnSp>
        <p:nvCxnSpPr>
          <p:cNvPr id="18" name="Straight Connector 17">
            <a:extLst>
              <a:ext uri="{FF2B5EF4-FFF2-40B4-BE49-F238E27FC236}">
                <a16:creationId xmlns:a16="http://schemas.microsoft.com/office/drawing/2014/main" id="{B78EDEA0-4B39-254F-988C-4F845CDF3D23}"/>
              </a:ext>
            </a:extLst>
          </p:cNvPr>
          <p:cNvCxnSpPr>
            <a:cxnSpLocks/>
          </p:cNvCxnSpPr>
          <p:nvPr userDrawn="1"/>
        </p:nvCxnSpPr>
        <p:spPr>
          <a:xfrm flipV="1">
            <a:off x="6096000"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3FDF7652-10FB-514C-AC22-2A4A32F0D7B0}"/>
              </a:ext>
            </a:extLst>
          </p:cNvPr>
          <p:cNvSpPr>
            <a:spLocks noGrp="1"/>
          </p:cNvSpPr>
          <p:nvPr>
            <p:ph type="body" sz="quarter" idx="25" hasCustomPrompt="1"/>
          </p:nvPr>
        </p:nvSpPr>
        <p:spPr>
          <a:xfrm>
            <a:off x="6803205" y="1511856"/>
            <a:ext cx="4650761" cy="401560"/>
          </a:xfrm>
        </p:spPr>
        <p:txBody>
          <a:bodyPr anchor="t" anchorCtr="0"/>
          <a:lstStyle>
            <a:lvl1pPr marL="0" indent="0" algn="l">
              <a:buNone/>
              <a:defRPr>
                <a:solidFill>
                  <a:schemeClr val="tx2"/>
                </a:solidFill>
              </a:defRPr>
            </a:lvl1pPr>
          </a:lstStyle>
          <a:p>
            <a:pPr lvl="0"/>
            <a:r>
              <a:rPr lang="en-US"/>
              <a:t>Item</a:t>
            </a:r>
          </a:p>
        </p:txBody>
      </p:sp>
      <p:sp>
        <p:nvSpPr>
          <p:cNvPr id="8" name="Rectangle 7">
            <a:extLst>
              <a:ext uri="{FF2B5EF4-FFF2-40B4-BE49-F238E27FC236}">
                <a16:creationId xmlns:a16="http://schemas.microsoft.com/office/drawing/2014/main" id="{A044CB12-66CF-6E1D-1CC3-D2BC7E07E78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a:extLst>
              <a:ext uri="{FF2B5EF4-FFF2-40B4-BE49-F238E27FC236}">
                <a16:creationId xmlns:a16="http://schemas.microsoft.com/office/drawing/2014/main" id="{69B0C559-B31D-1566-6B71-96018BA7F85D}"/>
              </a:ext>
            </a:extLst>
          </p:cNvPr>
          <p:cNvSpPr>
            <a:spLocks noGrp="1"/>
          </p:cNvSpPr>
          <p:nvPr>
            <p:ph type="body" sz="quarter" idx="26"/>
          </p:nvPr>
        </p:nvSpPr>
        <p:spPr>
          <a:xfrm>
            <a:off x="609599" y="2523744"/>
            <a:ext cx="4650745" cy="3135694"/>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66CE775A-4D07-8A4D-3BCD-B3A5E6B6B2F3}"/>
              </a:ext>
            </a:extLst>
          </p:cNvPr>
          <p:cNvSpPr>
            <a:spLocks noGrp="1"/>
          </p:cNvSpPr>
          <p:nvPr>
            <p:ph type="body" sz="quarter" idx="27"/>
          </p:nvPr>
        </p:nvSpPr>
        <p:spPr>
          <a:xfrm>
            <a:off x="6827519" y="2523744"/>
            <a:ext cx="4650745" cy="3135694"/>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a:extLst>
              <a:ext uri="{FF2B5EF4-FFF2-40B4-BE49-F238E27FC236}">
                <a16:creationId xmlns:a16="http://schemas.microsoft.com/office/drawing/2014/main" id="{D0C02B16-656D-4BBC-F4D1-CDE69AA4F99E}"/>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gn="l">
              <a:lnSpc>
                <a:spcPct val="100000"/>
              </a:lnSpc>
              <a:defRPr sz="3200"/>
            </a:lvl1pPr>
          </a:lstStyle>
          <a:p>
            <a:r>
              <a:rPr lang="en-US"/>
              <a:t>Blank Header</a:t>
            </a:r>
          </a:p>
        </p:txBody>
      </p:sp>
      <p:sp>
        <p:nvSpPr>
          <p:cNvPr id="10" name="TextBox 9">
            <a:extLst>
              <a:ext uri="{FF2B5EF4-FFF2-40B4-BE49-F238E27FC236}">
                <a16:creationId xmlns:a16="http://schemas.microsoft.com/office/drawing/2014/main" id="{C5B467F6-D986-3645-A53C-BE549ED2302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03113294"/>
      </p:ext>
    </p:extLst>
  </p:cSld>
  <p:clrMapOvr>
    <a:masterClrMapping/>
  </p:clrMapOvr>
  <p:extLst>
    <p:ext uri="{DCECCB84-F9BA-43D5-87BE-67443E8EF086}">
      <p15:sldGuideLst xmlns:p15="http://schemas.microsoft.com/office/powerpoint/2012/main">
        <p15:guide id="4" orient="horz" pos="1200" userDrawn="1">
          <p15:clr>
            <a:srgbClr val="FBAE40"/>
          </p15:clr>
        </p15:guide>
        <p15:guide id="5" pos="384" userDrawn="1">
          <p15:clr>
            <a:srgbClr val="FBAE40"/>
          </p15:clr>
        </p15:guide>
        <p15:guide id="6" pos="708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umn - White">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D9E8284A-1D01-2541-950B-6F954EDF6C5B}"/>
              </a:ext>
            </a:extLst>
          </p:cNvPr>
          <p:cNvSpPr>
            <a:spLocks noGrp="1"/>
          </p:cNvSpPr>
          <p:nvPr>
            <p:ph type="body" sz="quarter" idx="10" hasCustomPrompt="1"/>
          </p:nvPr>
        </p:nvSpPr>
        <p:spPr>
          <a:xfrm>
            <a:off x="669629" y="2625110"/>
            <a:ext cx="2800351" cy="276999"/>
          </a:xfrm>
        </p:spPr>
        <p:txBody>
          <a:bodyPr wrap="square" lIns="0" tIns="0" rIns="0" bIns="0" anchor="b" anchorCtr="0">
            <a:no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15" name="Text Placeholder 4">
            <a:extLst>
              <a:ext uri="{FF2B5EF4-FFF2-40B4-BE49-F238E27FC236}">
                <a16:creationId xmlns:a16="http://schemas.microsoft.com/office/drawing/2014/main" id="{8989ADA3-AA77-F84E-8745-A25B77376E13}"/>
              </a:ext>
            </a:extLst>
          </p:cNvPr>
          <p:cNvSpPr>
            <a:spLocks noGrp="1"/>
          </p:cNvSpPr>
          <p:nvPr>
            <p:ph type="body" sz="quarter" idx="12" hasCustomPrompt="1"/>
          </p:nvPr>
        </p:nvSpPr>
        <p:spPr>
          <a:xfrm>
            <a:off x="4707450" y="2625110"/>
            <a:ext cx="2798064" cy="276999"/>
          </a:xfrm>
        </p:spPr>
        <p:txBody>
          <a:bodyPr lIns="0" tIns="0" rIns="0" bIns="0" anchor="b" anchorCtr="0">
            <a:no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2</a:t>
            </a:r>
          </a:p>
        </p:txBody>
      </p:sp>
      <p:sp>
        <p:nvSpPr>
          <p:cNvPr id="16" name="Text Placeholder 4">
            <a:extLst>
              <a:ext uri="{FF2B5EF4-FFF2-40B4-BE49-F238E27FC236}">
                <a16:creationId xmlns:a16="http://schemas.microsoft.com/office/drawing/2014/main" id="{BAAA1492-58C1-824B-9F1F-0F895865F6E7}"/>
              </a:ext>
            </a:extLst>
          </p:cNvPr>
          <p:cNvSpPr>
            <a:spLocks noGrp="1"/>
          </p:cNvSpPr>
          <p:nvPr>
            <p:ph type="body" sz="quarter" idx="14" hasCustomPrompt="1"/>
          </p:nvPr>
        </p:nvSpPr>
        <p:spPr>
          <a:xfrm>
            <a:off x="8584017" y="2625110"/>
            <a:ext cx="2798064" cy="276999"/>
          </a:xfrm>
        </p:spPr>
        <p:txBody>
          <a:bodyPr wrap="square" lIns="0" tIns="0" rIns="0" bIns="0" anchor="b" anchorCtr="0">
            <a:no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defRPr sz="2000" b="1" i="0">
                <a:solidFill>
                  <a:schemeClr val="tx2"/>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en-US"/>
              <a:t>Subhead 3</a:t>
            </a:r>
          </a:p>
        </p:txBody>
      </p:sp>
      <p:sp>
        <p:nvSpPr>
          <p:cNvPr id="22" name="Picture Placeholder 22">
            <a:extLst>
              <a:ext uri="{FF2B5EF4-FFF2-40B4-BE49-F238E27FC236}">
                <a16:creationId xmlns:a16="http://schemas.microsoft.com/office/drawing/2014/main" id="{FDFCC348-ECD6-9D44-9DF7-2C4F4029F1B9}"/>
              </a:ext>
            </a:extLst>
          </p:cNvPr>
          <p:cNvSpPr>
            <a:spLocks noGrp="1" noChangeAspect="1"/>
          </p:cNvSpPr>
          <p:nvPr>
            <p:ph type="pic" sz="quarter" idx="23" hasCustomPrompt="1"/>
          </p:nvPr>
        </p:nvSpPr>
        <p:spPr>
          <a:xfrm>
            <a:off x="669620" y="156256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4" name="Picture Placeholder 22">
            <a:extLst>
              <a:ext uri="{FF2B5EF4-FFF2-40B4-BE49-F238E27FC236}">
                <a16:creationId xmlns:a16="http://schemas.microsoft.com/office/drawing/2014/main" id="{05765886-D345-5D4E-9A8E-AA09E75349F5}"/>
              </a:ext>
            </a:extLst>
          </p:cNvPr>
          <p:cNvSpPr>
            <a:spLocks noGrp="1" noChangeAspect="1"/>
          </p:cNvSpPr>
          <p:nvPr>
            <p:ph type="pic" sz="quarter" idx="24" hasCustomPrompt="1"/>
          </p:nvPr>
        </p:nvSpPr>
        <p:spPr>
          <a:xfrm>
            <a:off x="4748252" y="156256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5" name="Picture Placeholder 22">
            <a:extLst>
              <a:ext uri="{FF2B5EF4-FFF2-40B4-BE49-F238E27FC236}">
                <a16:creationId xmlns:a16="http://schemas.microsoft.com/office/drawing/2014/main" id="{4F953FCB-DF07-534F-AA61-3D1CDEC00347}"/>
              </a:ext>
            </a:extLst>
          </p:cNvPr>
          <p:cNvSpPr>
            <a:spLocks noGrp="1" noChangeAspect="1"/>
          </p:cNvSpPr>
          <p:nvPr>
            <p:ph type="pic" sz="quarter" idx="25" hasCustomPrompt="1"/>
          </p:nvPr>
        </p:nvSpPr>
        <p:spPr>
          <a:xfrm>
            <a:off x="8624819" y="156256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cxnSp>
        <p:nvCxnSpPr>
          <p:cNvPr id="29" name="Straight Connector 28">
            <a:extLst>
              <a:ext uri="{FF2B5EF4-FFF2-40B4-BE49-F238E27FC236}">
                <a16:creationId xmlns:a16="http://schemas.microsoft.com/office/drawing/2014/main" id="{294E58A7-ABB3-5C4B-83DE-933A90123B73}"/>
              </a:ext>
            </a:extLst>
          </p:cNvPr>
          <p:cNvCxnSpPr>
            <a:cxnSpLocks/>
          </p:cNvCxnSpPr>
          <p:nvPr userDrawn="1"/>
        </p:nvCxnSpPr>
        <p:spPr>
          <a:xfrm flipV="1">
            <a:off x="4080913"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4EDB980-C529-1F4F-8E8D-F61AFBDA3FAF}"/>
              </a:ext>
            </a:extLst>
          </p:cNvPr>
          <p:cNvCxnSpPr>
            <a:cxnSpLocks/>
          </p:cNvCxnSpPr>
          <p:nvPr userDrawn="1"/>
        </p:nvCxnSpPr>
        <p:spPr>
          <a:xfrm flipV="1">
            <a:off x="8057966"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FEC9C84-4E81-FE31-F077-C6F740B3B64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F0898DD-3FC3-F282-2931-3FBD2C456A84}"/>
              </a:ext>
            </a:extLst>
          </p:cNvPr>
          <p:cNvSpPr>
            <a:spLocks noGrp="1"/>
          </p:cNvSpPr>
          <p:nvPr>
            <p:ph type="body" sz="quarter" idx="26"/>
          </p:nvPr>
        </p:nvSpPr>
        <p:spPr>
          <a:xfrm>
            <a:off x="671218" y="3429000"/>
            <a:ext cx="2798762" cy="1743075"/>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2684F9D0-0439-CEE6-F2AF-9E4B40A29998}"/>
              </a:ext>
            </a:extLst>
          </p:cNvPr>
          <p:cNvSpPr>
            <a:spLocks noGrp="1"/>
          </p:cNvSpPr>
          <p:nvPr>
            <p:ph type="body" sz="quarter" idx="27"/>
          </p:nvPr>
        </p:nvSpPr>
        <p:spPr>
          <a:xfrm>
            <a:off x="4694578" y="3429000"/>
            <a:ext cx="2798762" cy="1743075"/>
          </a:xfrm>
        </p:spPr>
        <p:txBody>
          <a:bodyPr vert="horz" lIns="0" tIns="45720" rIns="91440" bIns="45720" rtlCol="0">
            <a:normAutofit/>
          </a:bodyPr>
          <a:lstStyle>
            <a:lvl1pPr>
              <a:defRPr lang="en-US" sz="16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lnSpc>
                <a:spcPct val="100000"/>
              </a:lnSpc>
            </a:pPr>
            <a:r>
              <a:rPr lang="en-US"/>
              <a:t>Third level</a:t>
            </a:r>
          </a:p>
          <a:p>
            <a:pPr lvl="3">
              <a:lnSpc>
                <a:spcPct val="100000"/>
              </a:lnSpc>
            </a:pPr>
            <a:r>
              <a:rPr lang="en-US"/>
              <a:t>Fourth level</a:t>
            </a:r>
          </a:p>
          <a:p>
            <a:pPr lvl="4">
              <a:lnSpc>
                <a:spcPct val="100000"/>
              </a:lnSpc>
            </a:pPr>
            <a:r>
              <a:rPr lang="en-US"/>
              <a:t>Fifth level</a:t>
            </a:r>
          </a:p>
        </p:txBody>
      </p:sp>
      <p:sp>
        <p:nvSpPr>
          <p:cNvPr id="26" name="Text Placeholder 2">
            <a:extLst>
              <a:ext uri="{FF2B5EF4-FFF2-40B4-BE49-F238E27FC236}">
                <a16:creationId xmlns:a16="http://schemas.microsoft.com/office/drawing/2014/main" id="{62218D04-FB75-D653-A75E-69DC81ADE7CC}"/>
              </a:ext>
            </a:extLst>
          </p:cNvPr>
          <p:cNvSpPr>
            <a:spLocks noGrp="1"/>
          </p:cNvSpPr>
          <p:nvPr>
            <p:ph type="body" sz="quarter" idx="28"/>
          </p:nvPr>
        </p:nvSpPr>
        <p:spPr>
          <a:xfrm>
            <a:off x="8608210" y="3429000"/>
            <a:ext cx="2798762" cy="1743075"/>
          </a:xfrm>
        </p:spPr>
        <p:txBody>
          <a:bodyPr vert="horz" lIns="0" tIns="45720" rIns="91440" bIns="45720" rtlCol="0">
            <a:normAutofit/>
          </a:bodyPr>
          <a:lstStyle>
            <a:lvl1pPr>
              <a:defRPr lang="en-US" sz="16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lnSpc>
                <a:spcPct val="100000"/>
              </a:lnSpc>
            </a:pPr>
            <a:r>
              <a:rPr lang="en-US"/>
              <a:t>Third level</a:t>
            </a:r>
          </a:p>
          <a:p>
            <a:pPr lvl="3">
              <a:lnSpc>
                <a:spcPct val="100000"/>
              </a:lnSpc>
            </a:pPr>
            <a:r>
              <a:rPr lang="en-US"/>
              <a:t>Fourth level</a:t>
            </a:r>
          </a:p>
          <a:p>
            <a:pPr lvl="4">
              <a:lnSpc>
                <a:spcPct val="100000"/>
              </a:lnSpc>
            </a:pPr>
            <a:r>
              <a:rPr lang="en-US"/>
              <a:t>Fifth level</a:t>
            </a:r>
          </a:p>
        </p:txBody>
      </p:sp>
      <p:sp>
        <p:nvSpPr>
          <p:cNvPr id="17" name="Title 2">
            <a:extLst>
              <a:ext uri="{FF2B5EF4-FFF2-40B4-BE49-F238E27FC236}">
                <a16:creationId xmlns:a16="http://schemas.microsoft.com/office/drawing/2014/main" id="{5617B750-1790-6ADB-1D34-B061F00EDC37}"/>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8" name="TextBox 17">
            <a:extLst>
              <a:ext uri="{FF2B5EF4-FFF2-40B4-BE49-F238E27FC236}">
                <a16:creationId xmlns:a16="http://schemas.microsoft.com/office/drawing/2014/main" id="{E3B7FC66-A32B-E84E-9FDB-E50B27E6660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633932159"/>
      </p:ext>
    </p:extLst>
  </p:cSld>
  <p:clrMapOvr>
    <a:masterClrMapping/>
  </p:clrMapOvr>
  <p:extLst>
    <p:ext uri="{DCECCB84-F9BA-43D5-87BE-67443E8EF086}">
      <p15:sldGuideLst xmlns:p15="http://schemas.microsoft.com/office/powerpoint/2012/main">
        <p15:guide id="4" orient="horz" pos="2160" userDrawn="1">
          <p15:clr>
            <a:srgbClr val="FBAE40"/>
          </p15:clr>
        </p15:guide>
        <p15:guide id="5" pos="384" userDrawn="1">
          <p15:clr>
            <a:srgbClr val="FBAE40"/>
          </p15:clr>
        </p15:guide>
        <p15:guide id="6" pos="604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Column - White">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D9E8284A-1D01-2541-950B-6F954EDF6C5B}"/>
              </a:ext>
            </a:extLst>
          </p:cNvPr>
          <p:cNvSpPr>
            <a:spLocks noGrp="1"/>
          </p:cNvSpPr>
          <p:nvPr>
            <p:ph type="body" sz="quarter" idx="10" hasCustomPrompt="1"/>
          </p:nvPr>
        </p:nvSpPr>
        <p:spPr>
          <a:xfrm>
            <a:off x="609599"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22" name="Picture Placeholder 22">
            <a:extLst>
              <a:ext uri="{FF2B5EF4-FFF2-40B4-BE49-F238E27FC236}">
                <a16:creationId xmlns:a16="http://schemas.microsoft.com/office/drawing/2014/main" id="{FDFCC348-ECD6-9D44-9DF7-2C4F4029F1B9}"/>
              </a:ext>
            </a:extLst>
          </p:cNvPr>
          <p:cNvSpPr>
            <a:spLocks noGrp="1" noChangeAspect="1"/>
          </p:cNvSpPr>
          <p:nvPr>
            <p:ph type="pic" sz="quarter" idx="23" hasCustomPrompt="1"/>
          </p:nvPr>
        </p:nvSpPr>
        <p:spPr>
          <a:xfrm>
            <a:off x="609600"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4" name="Picture Placeholder 22">
            <a:extLst>
              <a:ext uri="{FF2B5EF4-FFF2-40B4-BE49-F238E27FC236}">
                <a16:creationId xmlns:a16="http://schemas.microsoft.com/office/drawing/2014/main" id="{05765886-D345-5D4E-9A8E-AA09E75349F5}"/>
              </a:ext>
            </a:extLst>
          </p:cNvPr>
          <p:cNvSpPr>
            <a:spLocks noGrp="1" noChangeAspect="1"/>
          </p:cNvSpPr>
          <p:nvPr>
            <p:ph type="pic" sz="quarter" idx="24" hasCustomPrompt="1"/>
          </p:nvPr>
        </p:nvSpPr>
        <p:spPr>
          <a:xfrm>
            <a:off x="3516881"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5" name="Picture Placeholder 22">
            <a:extLst>
              <a:ext uri="{FF2B5EF4-FFF2-40B4-BE49-F238E27FC236}">
                <a16:creationId xmlns:a16="http://schemas.microsoft.com/office/drawing/2014/main" id="{4F953FCB-DF07-534F-AA61-3D1CDEC00347}"/>
              </a:ext>
            </a:extLst>
          </p:cNvPr>
          <p:cNvSpPr>
            <a:spLocks noGrp="1" noChangeAspect="1"/>
          </p:cNvSpPr>
          <p:nvPr>
            <p:ph type="pic" sz="quarter" idx="25" hasCustomPrompt="1"/>
          </p:nvPr>
        </p:nvSpPr>
        <p:spPr>
          <a:xfrm>
            <a:off x="9591210"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7" name="Picture Placeholder 22">
            <a:extLst>
              <a:ext uri="{FF2B5EF4-FFF2-40B4-BE49-F238E27FC236}">
                <a16:creationId xmlns:a16="http://schemas.microsoft.com/office/drawing/2014/main" id="{DD07B44C-B0A1-1849-8956-504408A4F109}"/>
              </a:ext>
            </a:extLst>
          </p:cNvPr>
          <p:cNvSpPr>
            <a:spLocks noGrp="1" noChangeAspect="1"/>
          </p:cNvSpPr>
          <p:nvPr>
            <p:ph type="pic" sz="quarter" idx="28" hasCustomPrompt="1"/>
          </p:nvPr>
        </p:nvSpPr>
        <p:spPr>
          <a:xfrm>
            <a:off x="6539799"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cxnSp>
        <p:nvCxnSpPr>
          <p:cNvPr id="36" name="Straight Connector 35">
            <a:extLst>
              <a:ext uri="{FF2B5EF4-FFF2-40B4-BE49-F238E27FC236}">
                <a16:creationId xmlns:a16="http://schemas.microsoft.com/office/drawing/2014/main" id="{094A2363-F149-7B46-8092-CFEEBEE20986}"/>
              </a:ext>
            </a:extLst>
          </p:cNvPr>
          <p:cNvCxnSpPr>
            <a:cxnSpLocks/>
          </p:cNvCxnSpPr>
          <p:nvPr/>
        </p:nvCxnSpPr>
        <p:spPr>
          <a:xfrm flipV="1">
            <a:off x="3157996"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Text Placeholder 4">
            <a:extLst>
              <a:ext uri="{FF2B5EF4-FFF2-40B4-BE49-F238E27FC236}">
                <a16:creationId xmlns:a16="http://schemas.microsoft.com/office/drawing/2014/main" id="{A228271E-C806-E148-85FE-A71075AE7801}"/>
              </a:ext>
            </a:extLst>
          </p:cNvPr>
          <p:cNvSpPr>
            <a:spLocks noGrp="1"/>
          </p:cNvSpPr>
          <p:nvPr>
            <p:ph type="body" sz="quarter" idx="29" hasCustomPrompt="1"/>
          </p:nvPr>
        </p:nvSpPr>
        <p:spPr>
          <a:xfrm>
            <a:off x="3516880"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30" name="Text Placeholder 4">
            <a:extLst>
              <a:ext uri="{FF2B5EF4-FFF2-40B4-BE49-F238E27FC236}">
                <a16:creationId xmlns:a16="http://schemas.microsoft.com/office/drawing/2014/main" id="{351E6C62-CC51-5F49-BADB-F0471E841500}"/>
              </a:ext>
            </a:extLst>
          </p:cNvPr>
          <p:cNvSpPr>
            <a:spLocks noGrp="1"/>
          </p:cNvSpPr>
          <p:nvPr>
            <p:ph type="body" sz="quarter" idx="31" hasCustomPrompt="1"/>
          </p:nvPr>
        </p:nvSpPr>
        <p:spPr>
          <a:xfrm>
            <a:off x="6539798"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32" name="Text Placeholder 4">
            <a:extLst>
              <a:ext uri="{FF2B5EF4-FFF2-40B4-BE49-F238E27FC236}">
                <a16:creationId xmlns:a16="http://schemas.microsoft.com/office/drawing/2014/main" id="{D707A82F-7F08-1A4F-BE9C-1C3B793884E4}"/>
              </a:ext>
            </a:extLst>
          </p:cNvPr>
          <p:cNvSpPr>
            <a:spLocks noGrp="1"/>
          </p:cNvSpPr>
          <p:nvPr>
            <p:ph type="body" sz="quarter" idx="33" hasCustomPrompt="1"/>
          </p:nvPr>
        </p:nvSpPr>
        <p:spPr>
          <a:xfrm>
            <a:off x="9591209"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cxnSp>
        <p:nvCxnSpPr>
          <p:cNvPr id="34" name="Straight Connector 33">
            <a:extLst>
              <a:ext uri="{FF2B5EF4-FFF2-40B4-BE49-F238E27FC236}">
                <a16:creationId xmlns:a16="http://schemas.microsoft.com/office/drawing/2014/main" id="{17545639-AFBB-8C41-A0EC-DE3050AB3009}"/>
              </a:ext>
            </a:extLst>
          </p:cNvPr>
          <p:cNvCxnSpPr>
            <a:cxnSpLocks/>
          </p:cNvCxnSpPr>
          <p:nvPr userDrawn="1"/>
        </p:nvCxnSpPr>
        <p:spPr>
          <a:xfrm flipV="1">
            <a:off x="6096000"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AC7BD35-D749-C746-946A-9816E07B810E}"/>
              </a:ext>
            </a:extLst>
          </p:cNvPr>
          <p:cNvCxnSpPr>
            <a:cxnSpLocks/>
          </p:cNvCxnSpPr>
          <p:nvPr userDrawn="1"/>
        </p:nvCxnSpPr>
        <p:spPr>
          <a:xfrm flipV="1">
            <a:off x="9202615" y="1418493"/>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A0CBC42-9179-7CD6-7B52-55B1AD0B29B8}"/>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D9D9C2DD-7A65-3EAE-5066-1A889916E0B1}"/>
              </a:ext>
            </a:extLst>
          </p:cNvPr>
          <p:cNvSpPr>
            <a:spLocks noGrp="1"/>
          </p:cNvSpPr>
          <p:nvPr>
            <p:ph type="body" sz="quarter" idx="26"/>
          </p:nvPr>
        </p:nvSpPr>
        <p:spPr>
          <a:xfrm>
            <a:off x="609598"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A9DC390B-5A67-463A-5ABC-F6345EA67681}"/>
              </a:ext>
            </a:extLst>
          </p:cNvPr>
          <p:cNvSpPr>
            <a:spLocks noGrp="1"/>
          </p:cNvSpPr>
          <p:nvPr>
            <p:ph type="body" sz="quarter" idx="34"/>
          </p:nvPr>
        </p:nvSpPr>
        <p:spPr>
          <a:xfrm>
            <a:off x="3523486"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4934E66A-BC64-C611-5A91-9375CF4F6CE1}"/>
              </a:ext>
            </a:extLst>
          </p:cNvPr>
          <p:cNvSpPr>
            <a:spLocks noGrp="1"/>
          </p:cNvSpPr>
          <p:nvPr>
            <p:ph type="body" sz="quarter" idx="35"/>
          </p:nvPr>
        </p:nvSpPr>
        <p:spPr>
          <a:xfrm>
            <a:off x="6547102"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2">
            <a:extLst>
              <a:ext uri="{FF2B5EF4-FFF2-40B4-BE49-F238E27FC236}">
                <a16:creationId xmlns:a16="http://schemas.microsoft.com/office/drawing/2014/main" id="{68DFD3B7-A2C2-9CCB-8840-E832A0BA42F0}"/>
              </a:ext>
            </a:extLst>
          </p:cNvPr>
          <p:cNvSpPr>
            <a:spLocks noGrp="1"/>
          </p:cNvSpPr>
          <p:nvPr>
            <p:ph type="body" sz="quarter" idx="36"/>
          </p:nvPr>
        </p:nvSpPr>
        <p:spPr>
          <a:xfrm>
            <a:off x="9595102"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2">
            <a:extLst>
              <a:ext uri="{FF2B5EF4-FFF2-40B4-BE49-F238E27FC236}">
                <a16:creationId xmlns:a16="http://schemas.microsoft.com/office/drawing/2014/main" id="{ED7FB019-4827-31D8-D81F-D178FFE297CB}"/>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20" name="TextBox 19">
            <a:extLst>
              <a:ext uri="{FF2B5EF4-FFF2-40B4-BE49-F238E27FC236}">
                <a16:creationId xmlns:a16="http://schemas.microsoft.com/office/drawing/2014/main" id="{C3BAA9A0-5B0D-AE40-B7E7-3C6DEB37B3D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463015063"/>
      </p:ext>
    </p:extLst>
  </p:cSld>
  <p:clrMapOvr>
    <a:masterClrMapping/>
  </p:clrMapOvr>
  <p:extLst>
    <p:ext uri="{DCECCB84-F9BA-43D5-87BE-67443E8EF086}">
      <p15:sldGuideLst xmlns:p15="http://schemas.microsoft.com/office/powerpoint/2012/main">
        <p15:guide id="4" orient="horz" pos="2160" userDrawn="1">
          <p15:clr>
            <a:srgbClr val="FBAE40"/>
          </p15:clr>
        </p15:guide>
        <p15:guide id="5" pos="384" userDrawn="1">
          <p15:clr>
            <a:srgbClr val="FBAE40"/>
          </p15:clr>
        </p15:guide>
        <p15:guide id="6" pos="732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ice-Mobil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685FEBD-C19A-1C4F-A81F-545CDED7A2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7843"/>
            <a:ext cx="12192000" cy="2407920"/>
          </a:xfrm>
          <a:prstGeom prst="rect">
            <a:avLst/>
          </a:prstGeom>
        </p:spPr>
      </p:pic>
      <p:pic>
        <p:nvPicPr>
          <p:cNvPr id="5" name="Picture 4">
            <a:extLst>
              <a:ext uri="{FF2B5EF4-FFF2-40B4-BE49-F238E27FC236}">
                <a16:creationId xmlns:a16="http://schemas.microsoft.com/office/drawing/2014/main" id="{5F7E04E9-59BC-2C44-99EA-C0B197AC75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2634"/>
          <a:stretch/>
        </p:blipFill>
        <p:spPr>
          <a:xfrm>
            <a:off x="6989258" y="573344"/>
            <a:ext cx="4481381" cy="6284656"/>
          </a:xfrm>
          <a:prstGeom prst="rect">
            <a:avLst/>
          </a:prstGeom>
        </p:spPr>
      </p:pic>
      <p:sp>
        <p:nvSpPr>
          <p:cNvPr id="9" name="Picture Placeholder 8">
            <a:extLst>
              <a:ext uri="{FF2B5EF4-FFF2-40B4-BE49-F238E27FC236}">
                <a16:creationId xmlns:a16="http://schemas.microsoft.com/office/drawing/2014/main" id="{AFE1FA90-9329-0248-95F9-2055D4E5F340}"/>
              </a:ext>
            </a:extLst>
          </p:cNvPr>
          <p:cNvSpPr>
            <a:spLocks noGrp="1"/>
          </p:cNvSpPr>
          <p:nvPr>
            <p:ph type="pic" sz="quarter" idx="10" hasCustomPrompt="1"/>
          </p:nvPr>
        </p:nvSpPr>
        <p:spPr>
          <a:xfrm>
            <a:off x="7574995" y="936225"/>
            <a:ext cx="3452146" cy="7355628"/>
          </a:xfrm>
          <a:prstGeom prst="roundRect">
            <a:avLst>
              <a:gd name="adj" fmla="val 12498"/>
            </a:avLst>
          </a:prstGeom>
        </p:spPr>
        <p:txBody>
          <a:bodyPr anchor="ctr"/>
          <a:lstStyle>
            <a:lvl1pPr marL="0" indent="0" algn="ctr">
              <a:buNone/>
              <a:defRPr/>
            </a:lvl1pPr>
          </a:lstStyle>
          <a:p>
            <a:r>
              <a:rPr lang="en-US"/>
              <a:t>Click here to insert image</a:t>
            </a:r>
          </a:p>
        </p:txBody>
      </p:sp>
      <p:sp>
        <p:nvSpPr>
          <p:cNvPr id="18" name="Text Placeholder 17">
            <a:extLst>
              <a:ext uri="{FF2B5EF4-FFF2-40B4-BE49-F238E27FC236}">
                <a16:creationId xmlns:a16="http://schemas.microsoft.com/office/drawing/2014/main" id="{8F867D9E-8F0F-BD44-9027-C57518D78B85}"/>
              </a:ext>
            </a:extLst>
          </p:cNvPr>
          <p:cNvSpPr>
            <a:spLocks noGrp="1"/>
          </p:cNvSpPr>
          <p:nvPr>
            <p:ph type="body" sz="quarter" idx="11" hasCustomPrompt="1"/>
          </p:nvPr>
        </p:nvSpPr>
        <p:spPr>
          <a:xfrm>
            <a:off x="609599" y="822960"/>
            <a:ext cx="6066639" cy="1323081"/>
          </a:xfrm>
        </p:spPr>
        <p:txBody>
          <a:bodyPr anchor="b" anchorCtr="0">
            <a:normAutofit/>
          </a:bodyPr>
          <a:lstStyle>
            <a:lvl1pPr marL="0" indent="0">
              <a:buNone/>
              <a:defRPr sz="3200">
                <a:solidFill>
                  <a:schemeClr val="bg1"/>
                </a:solidFill>
              </a:defRPr>
            </a:lvl1pPr>
          </a:lstStyle>
          <a:p>
            <a:pPr lvl="0"/>
            <a:r>
              <a:rPr lang="en-US"/>
              <a:t>This is really cool</a:t>
            </a:r>
          </a:p>
        </p:txBody>
      </p:sp>
      <p:sp>
        <p:nvSpPr>
          <p:cNvPr id="7" name="Text Placeholder 12">
            <a:extLst>
              <a:ext uri="{FF2B5EF4-FFF2-40B4-BE49-F238E27FC236}">
                <a16:creationId xmlns:a16="http://schemas.microsoft.com/office/drawing/2014/main" id="{E7EA6704-8D68-1E9E-3501-2F22A0A42398}"/>
              </a:ext>
            </a:extLst>
          </p:cNvPr>
          <p:cNvSpPr>
            <a:spLocks noGrp="1"/>
          </p:cNvSpPr>
          <p:nvPr>
            <p:ph type="body" sz="quarter" idx="27"/>
          </p:nvPr>
        </p:nvSpPr>
        <p:spPr>
          <a:xfrm>
            <a:off x="618655" y="2612850"/>
            <a:ext cx="6066639" cy="3512744"/>
          </a:xfrm>
          <a:prstGeom prst="roundRect">
            <a:avLst>
              <a:gd name="adj" fmla="val 0"/>
            </a:avLst>
          </a:prstGeom>
          <a:noFill/>
        </p:spPr>
        <p:txBody>
          <a:bodyPr lIns="0" tIns="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8" name="TextBox 7">
            <a:extLst>
              <a:ext uri="{FF2B5EF4-FFF2-40B4-BE49-F238E27FC236}">
                <a16:creationId xmlns:a16="http://schemas.microsoft.com/office/drawing/2014/main" id="{66EC031C-9646-FC48-9111-1C5E123A1994}"/>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3860792137"/>
      </p:ext>
    </p:extLst>
  </p:cSld>
  <p:clrMapOvr>
    <a:masterClrMapping/>
  </p:clrMapOvr>
  <p:extLst>
    <p:ext uri="{DCECCB84-F9BA-43D5-87BE-67443E8EF086}">
      <p15:sldGuideLst xmlns:p15="http://schemas.microsoft.com/office/powerpoint/2012/main">
        <p15:guide id="3" orient="horz" pos="1512" userDrawn="1">
          <p15:clr>
            <a:srgbClr val="FBAE40"/>
          </p15:clr>
        </p15:guide>
        <p15:guide id="4"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ice-Laptop">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01FF9BA5-A88D-AF4F-A611-6DE16C3603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2407920"/>
          </a:xfrm>
          <a:prstGeom prst="rect">
            <a:avLst/>
          </a:prstGeom>
        </p:spPr>
      </p:pic>
      <p:pic>
        <p:nvPicPr>
          <p:cNvPr id="26" name="Picture 25">
            <a:extLst>
              <a:ext uri="{FF2B5EF4-FFF2-40B4-BE49-F238E27FC236}">
                <a16:creationId xmlns:a16="http://schemas.microsoft.com/office/drawing/2014/main" id="{D5028B8E-5BA6-8A45-9D8A-ECBBE8A876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94514" y="516268"/>
            <a:ext cx="7097486" cy="6341732"/>
          </a:xfrm>
          <a:prstGeom prst="rect">
            <a:avLst/>
          </a:prstGeom>
        </p:spPr>
      </p:pic>
      <p:sp>
        <p:nvSpPr>
          <p:cNvPr id="27" name="Picture Placeholder 13">
            <a:extLst>
              <a:ext uri="{FF2B5EF4-FFF2-40B4-BE49-F238E27FC236}">
                <a16:creationId xmlns:a16="http://schemas.microsoft.com/office/drawing/2014/main" id="{BCE6F9D9-AB4E-EC44-8AD3-D45F48B82297}"/>
              </a:ext>
            </a:extLst>
          </p:cNvPr>
          <p:cNvSpPr>
            <a:spLocks noGrp="1"/>
          </p:cNvSpPr>
          <p:nvPr>
            <p:ph type="pic" sz="quarter" idx="14" hasCustomPrompt="1"/>
          </p:nvPr>
        </p:nvSpPr>
        <p:spPr>
          <a:xfrm>
            <a:off x="5607866" y="1511705"/>
            <a:ext cx="6584133" cy="4903092"/>
          </a:xfrm>
        </p:spPr>
        <p:txBody>
          <a:bodyPr anchor="ctr"/>
          <a:lstStyle>
            <a:lvl1pPr marL="0" indent="0" algn="ctr">
              <a:buNone/>
              <a:defRPr/>
            </a:lvl1pPr>
          </a:lstStyle>
          <a:p>
            <a:r>
              <a:rPr lang="en-US"/>
              <a:t>Click here to insert image</a:t>
            </a:r>
          </a:p>
        </p:txBody>
      </p:sp>
      <p:sp>
        <p:nvSpPr>
          <p:cNvPr id="7" name="Text Placeholder 17">
            <a:extLst>
              <a:ext uri="{FF2B5EF4-FFF2-40B4-BE49-F238E27FC236}">
                <a16:creationId xmlns:a16="http://schemas.microsoft.com/office/drawing/2014/main" id="{5EDF34EB-3204-2EBD-2412-05D2B91003FA}"/>
              </a:ext>
            </a:extLst>
          </p:cNvPr>
          <p:cNvSpPr>
            <a:spLocks noGrp="1"/>
          </p:cNvSpPr>
          <p:nvPr>
            <p:ph type="body" sz="quarter" idx="11" hasCustomPrompt="1"/>
          </p:nvPr>
        </p:nvSpPr>
        <p:spPr>
          <a:xfrm>
            <a:off x="609600" y="822960"/>
            <a:ext cx="4307633" cy="1383707"/>
          </a:xfrm>
        </p:spPr>
        <p:txBody>
          <a:bodyPr anchor="b" anchorCtr="0">
            <a:normAutofit/>
          </a:bodyPr>
          <a:lstStyle>
            <a:lvl1pPr marL="0" indent="0">
              <a:buNone/>
              <a:defRPr sz="3200">
                <a:solidFill>
                  <a:schemeClr val="bg1"/>
                </a:solidFill>
              </a:defRPr>
            </a:lvl1pPr>
          </a:lstStyle>
          <a:p>
            <a:pPr lvl="0"/>
            <a:r>
              <a:rPr lang="en-US"/>
              <a:t>This is really cool</a:t>
            </a:r>
          </a:p>
        </p:txBody>
      </p:sp>
      <p:sp>
        <p:nvSpPr>
          <p:cNvPr id="8" name="Text Placeholder 12">
            <a:extLst>
              <a:ext uri="{FF2B5EF4-FFF2-40B4-BE49-F238E27FC236}">
                <a16:creationId xmlns:a16="http://schemas.microsoft.com/office/drawing/2014/main" id="{64C1E24D-4108-13FB-E847-DE22CFB64738}"/>
              </a:ext>
            </a:extLst>
          </p:cNvPr>
          <p:cNvSpPr>
            <a:spLocks noGrp="1"/>
          </p:cNvSpPr>
          <p:nvPr>
            <p:ph type="body" sz="quarter" idx="27"/>
          </p:nvPr>
        </p:nvSpPr>
        <p:spPr>
          <a:xfrm>
            <a:off x="618656" y="2584853"/>
            <a:ext cx="4307633" cy="3512744"/>
          </a:xfrm>
          <a:prstGeom prst="roundRect">
            <a:avLst>
              <a:gd name="adj" fmla="val 0"/>
            </a:avLst>
          </a:prstGeom>
          <a:noFill/>
        </p:spPr>
        <p:txBody>
          <a:bodyPr lIns="0" tIns="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9" name="TextBox 8">
            <a:extLst>
              <a:ext uri="{FF2B5EF4-FFF2-40B4-BE49-F238E27FC236}">
                <a16:creationId xmlns:a16="http://schemas.microsoft.com/office/drawing/2014/main" id="{0BEBF02A-F7CA-764C-A3A7-B8C90FAE9DF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3095909001"/>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guide id="5" orient="horz" pos="768"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Bold Statem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4661FEF-05A9-3543-85ED-3131AB6B57CA}"/>
              </a:ext>
            </a:extLst>
          </p:cNvPr>
          <p:cNvSpPr>
            <a:spLocks noGrp="1"/>
          </p:cNvSpPr>
          <p:nvPr>
            <p:ph type="pic" sz="quarter" idx="10" hasCustomPrompt="1"/>
          </p:nvPr>
        </p:nvSpPr>
        <p:spPr>
          <a:xfrm>
            <a:off x="0" y="0"/>
            <a:ext cx="12192000" cy="6858000"/>
          </a:xfrm>
        </p:spPr>
        <p:txBody>
          <a:bodyPr anchor="ctr"/>
          <a:lstStyle>
            <a:lvl1pPr marL="0" indent="0" algn="ctr">
              <a:buNone/>
              <a:defRPr/>
            </a:lvl1pPr>
          </a:lstStyle>
          <a:p>
            <a:r>
              <a:rPr lang="en-US"/>
              <a:t>Click here to insert your image</a:t>
            </a:r>
          </a:p>
        </p:txBody>
      </p:sp>
      <p:sp>
        <p:nvSpPr>
          <p:cNvPr id="3" name="TextBox 2">
            <a:extLst>
              <a:ext uri="{FF2B5EF4-FFF2-40B4-BE49-F238E27FC236}">
                <a16:creationId xmlns:a16="http://schemas.microsoft.com/office/drawing/2014/main" id="{C229B280-B5AF-CC44-9712-36DC8CD9A5B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1349547651"/>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Feature -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CA4AB94-D9FA-2B4B-AD4F-460B8552EF3D}"/>
              </a:ext>
            </a:extLst>
          </p:cNvPr>
          <p:cNvSpPr>
            <a:spLocks noGrp="1"/>
          </p:cNvSpPr>
          <p:nvPr>
            <p:ph type="pic" sz="quarter" idx="14" hasCustomPrompt="1"/>
          </p:nvPr>
        </p:nvSpPr>
        <p:spPr>
          <a:xfrm>
            <a:off x="0" y="0"/>
            <a:ext cx="6096000" cy="6858000"/>
          </a:xfrm>
        </p:spPr>
        <p:txBody>
          <a:bodyPr anchor="ctr"/>
          <a:lstStyle>
            <a:lvl1pPr marL="0" indent="0" algn="ctr">
              <a:buNone/>
              <a:defRPr/>
            </a:lvl1pPr>
          </a:lstStyle>
          <a:p>
            <a:r>
              <a:rPr lang="en-US"/>
              <a:t>Click icon to insert image</a:t>
            </a:r>
          </a:p>
        </p:txBody>
      </p:sp>
      <p:sp>
        <p:nvSpPr>
          <p:cNvPr id="4" name="Text Placeholder 19">
            <a:extLst>
              <a:ext uri="{FF2B5EF4-FFF2-40B4-BE49-F238E27FC236}">
                <a16:creationId xmlns:a16="http://schemas.microsoft.com/office/drawing/2014/main" id="{FE3740D4-5094-6CDC-1661-21B61F665F7E}"/>
              </a:ext>
            </a:extLst>
          </p:cNvPr>
          <p:cNvSpPr>
            <a:spLocks noGrp="1"/>
          </p:cNvSpPr>
          <p:nvPr>
            <p:ph type="body" sz="quarter" idx="12" hasCustomPrompt="1"/>
          </p:nvPr>
        </p:nvSpPr>
        <p:spPr>
          <a:xfrm>
            <a:off x="6684579" y="2736502"/>
            <a:ext cx="4897821" cy="1384995"/>
          </a:xfrm>
        </p:spPr>
        <p:txBody>
          <a:bodyPr wrap="square" anchor="ctr">
            <a:spAutoFit/>
          </a:bodyPr>
          <a:lstStyle>
            <a:lvl1pPr marL="0" indent="0">
              <a:lnSpc>
                <a:spcPct val="100000"/>
              </a:lnSpc>
              <a:buNone/>
              <a:defRPr sz="2800" i="0"/>
            </a:lvl1pPr>
          </a:lstStyle>
          <a:p>
            <a:r>
              <a:rPr lang="en-US" b="0"/>
              <a:t>Lorem ipsum dolor sit </a:t>
            </a:r>
            <a:r>
              <a:rPr lang="en-US" b="0" err="1"/>
              <a:t>amet</a:t>
            </a:r>
            <a:r>
              <a:rPr lang="en-US" b="0"/>
              <a:t>, </a:t>
            </a:r>
            <a:r>
              <a:rPr lang="en-US" b="0" err="1"/>
              <a:t>consectetur</a:t>
            </a:r>
            <a:r>
              <a:rPr lang="en-US" b="0"/>
              <a:t> </a:t>
            </a:r>
            <a:r>
              <a:rPr lang="en-US" b="0" err="1"/>
              <a:t>adipiscing</a:t>
            </a:r>
            <a:r>
              <a:rPr lang="en-US" b="0"/>
              <a:t> </a:t>
            </a:r>
            <a:r>
              <a:rPr lang="en-US" b="0" err="1"/>
              <a:t>elit</a:t>
            </a:r>
            <a:r>
              <a:rPr lang="en-US" b="0"/>
              <a:t>, sed do </a:t>
            </a:r>
            <a:r>
              <a:rPr lang="en-US" b="0" err="1"/>
              <a:t>eiusmod</a:t>
            </a:r>
            <a:r>
              <a:rPr lang="en-US" b="0"/>
              <a:t> </a:t>
            </a:r>
            <a:r>
              <a:rPr lang="en-US" b="0" err="1"/>
              <a:t>tempor</a:t>
            </a:r>
            <a:r>
              <a:rPr lang="en-US" b="0"/>
              <a:t>.</a:t>
            </a:r>
            <a:endParaRPr lang="en-US"/>
          </a:p>
        </p:txBody>
      </p:sp>
      <p:sp>
        <p:nvSpPr>
          <p:cNvPr id="5" name="TextBox 4">
            <a:extLst>
              <a:ext uri="{FF2B5EF4-FFF2-40B4-BE49-F238E27FC236}">
                <a16:creationId xmlns:a16="http://schemas.microsoft.com/office/drawing/2014/main" id="{1E28CA07-3F24-174F-8D60-D92F2FD661E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37785061"/>
      </p:ext>
    </p:extLst>
  </p:cSld>
  <p:clrMapOvr>
    <a:masterClrMapping/>
  </p:clrMapOvr>
  <p:extLst>
    <p:ext uri="{DCECCB84-F9BA-43D5-87BE-67443E8EF086}">
      <p15:sldGuideLst xmlns:p15="http://schemas.microsoft.com/office/powerpoint/2012/main">
        <p15:guide id="3" orient="horz" pos="1512" userDrawn="1">
          <p15:clr>
            <a:srgbClr val="FBAE40"/>
          </p15:clr>
        </p15:guide>
        <p15:guide id="4"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Feature - Righ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1DCB112C-5FE4-B04A-AF45-0FE5D56F6154}"/>
              </a:ext>
            </a:extLst>
          </p:cNvPr>
          <p:cNvSpPr>
            <a:spLocks noGrp="1"/>
          </p:cNvSpPr>
          <p:nvPr>
            <p:ph type="body" sz="quarter" idx="12" hasCustomPrompt="1"/>
          </p:nvPr>
        </p:nvSpPr>
        <p:spPr>
          <a:xfrm>
            <a:off x="609601" y="3167389"/>
            <a:ext cx="4813738" cy="523220"/>
          </a:xfrm>
        </p:spPr>
        <p:txBody>
          <a:bodyPr wrap="square" anchor="ctr">
            <a:spAutoFit/>
          </a:bodyPr>
          <a:lstStyle>
            <a:lvl1pPr marL="0" indent="0">
              <a:lnSpc>
                <a:spcPct val="100000"/>
              </a:lnSpc>
              <a:buNone/>
              <a:defRPr sz="2800" i="0"/>
            </a:lvl1pPr>
          </a:lstStyle>
          <a:p>
            <a:pPr lvl="0"/>
            <a:r>
              <a:rPr lang="en-US"/>
              <a:t>Hero Image</a:t>
            </a:r>
          </a:p>
        </p:txBody>
      </p:sp>
      <p:sp>
        <p:nvSpPr>
          <p:cNvPr id="7" name="Picture Placeholder 6">
            <a:extLst>
              <a:ext uri="{FF2B5EF4-FFF2-40B4-BE49-F238E27FC236}">
                <a16:creationId xmlns:a16="http://schemas.microsoft.com/office/drawing/2014/main" id="{1CA4AB94-D9FA-2B4B-AD4F-460B8552EF3D}"/>
              </a:ext>
            </a:extLst>
          </p:cNvPr>
          <p:cNvSpPr>
            <a:spLocks noGrp="1"/>
          </p:cNvSpPr>
          <p:nvPr>
            <p:ph type="pic" sz="quarter" idx="14" hasCustomPrompt="1"/>
          </p:nvPr>
        </p:nvSpPr>
        <p:spPr>
          <a:xfrm>
            <a:off x="6096000" y="0"/>
            <a:ext cx="6096000" cy="6858000"/>
          </a:xfrm>
        </p:spPr>
        <p:txBody>
          <a:bodyPr anchor="ctr"/>
          <a:lstStyle>
            <a:lvl1pPr marL="0" indent="0" algn="ctr">
              <a:buNone/>
              <a:defRPr/>
            </a:lvl1pPr>
          </a:lstStyle>
          <a:p>
            <a:r>
              <a:rPr lang="en-US"/>
              <a:t>Click icon to insert image</a:t>
            </a:r>
          </a:p>
        </p:txBody>
      </p:sp>
      <p:sp>
        <p:nvSpPr>
          <p:cNvPr id="4" name="TextBox 3">
            <a:extLst>
              <a:ext uri="{FF2B5EF4-FFF2-40B4-BE49-F238E27FC236}">
                <a16:creationId xmlns:a16="http://schemas.microsoft.com/office/drawing/2014/main" id="{AF8750C6-5A51-0A44-9162-A6B844ADADE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1237705929"/>
      </p:ext>
    </p:extLst>
  </p:cSld>
  <p:clrMapOvr>
    <a:masterClrMapping/>
  </p:clrMapOvr>
  <p:extLst>
    <p:ext uri="{DCECCB84-F9BA-43D5-87BE-67443E8EF086}">
      <p15:sldGuideLst xmlns:p15="http://schemas.microsoft.com/office/powerpoint/2012/main">
        <p15:guide id="3" orient="horz" pos="1512" userDrawn="1">
          <p15:clr>
            <a:srgbClr val="FBAE40"/>
          </p15:clr>
        </p15:guide>
        <p15:guide id="4"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creenshot 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6567AC-165D-1C45-8535-9C57C13CB728}"/>
              </a:ext>
            </a:extLst>
          </p:cNvPr>
          <p:cNvSpPr/>
          <p:nvPr userDrawn="1"/>
        </p:nvSpPr>
        <p:spPr>
          <a:xfrm>
            <a:off x="0" y="1"/>
            <a:ext cx="12192000" cy="685799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DD6E834-ACD3-2449-9270-C7F83F44C59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6" name="TextBox 5">
            <a:extLst>
              <a:ext uri="{FF2B5EF4-FFF2-40B4-BE49-F238E27FC236}">
                <a16:creationId xmlns:a16="http://schemas.microsoft.com/office/drawing/2014/main" id="{B86E4F30-1F14-9348-B65E-199B02F34DDF}"/>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a:solidFill>
                  <a:schemeClr val="tx1">
                    <a:lumMod val="90000"/>
                    <a:lumOff val="10000"/>
                  </a:schemeClr>
                </a:solidFill>
                <a:cs typeface="Arial" panose="020B0604020202020204" pitchFamily="34" charset="0"/>
              </a:rPr>
              <a:t> Ivanti. All rights reserved.</a:t>
            </a:r>
          </a:p>
        </p:txBody>
      </p:sp>
      <p:sp>
        <p:nvSpPr>
          <p:cNvPr id="7" name="Picture Placeholder 6">
            <a:extLst>
              <a:ext uri="{FF2B5EF4-FFF2-40B4-BE49-F238E27FC236}">
                <a16:creationId xmlns:a16="http://schemas.microsoft.com/office/drawing/2014/main" id="{1D786EE0-A27D-B08B-6849-390FFD01886D}"/>
              </a:ext>
            </a:extLst>
          </p:cNvPr>
          <p:cNvSpPr>
            <a:spLocks noGrp="1"/>
          </p:cNvSpPr>
          <p:nvPr>
            <p:ph type="pic" sz="quarter" idx="10"/>
          </p:nvPr>
        </p:nvSpPr>
        <p:spPr>
          <a:xfrm>
            <a:off x="609600" y="1474237"/>
            <a:ext cx="10972800" cy="4588426"/>
          </a:xfrm>
        </p:spPr>
        <p:txBody>
          <a:bodyPr anchor="ctr"/>
          <a:lstStyle>
            <a:lvl1pPr algn="ctr">
              <a:defRPr/>
            </a:lvl1pPr>
          </a:lstStyle>
          <a:p>
            <a:endParaRPr lang="en-US"/>
          </a:p>
        </p:txBody>
      </p:sp>
      <p:sp>
        <p:nvSpPr>
          <p:cNvPr id="8" name="Rectangle 7">
            <a:extLst>
              <a:ext uri="{FF2B5EF4-FFF2-40B4-BE49-F238E27FC236}">
                <a16:creationId xmlns:a16="http://schemas.microsoft.com/office/drawing/2014/main" id="{16D594D2-E5C1-00A6-1E11-E1B27504FC21}"/>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045A71B3-F105-4780-CF59-19BA095AB74F}"/>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9" name="TextBox 8">
            <a:extLst>
              <a:ext uri="{FF2B5EF4-FFF2-40B4-BE49-F238E27FC236}">
                <a16:creationId xmlns:a16="http://schemas.microsoft.com/office/drawing/2014/main" id="{DC44924B-0035-CC41-99D9-EDF2F9A93C0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39696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asic Bullets">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F1B22E97-D39B-A54D-BA5B-4EF153EDF51E}"/>
              </a:ext>
            </a:extLst>
          </p:cNvPr>
          <p:cNvSpPr>
            <a:spLocks noGrp="1"/>
          </p:cNvSpPr>
          <p:nvPr>
            <p:ph type="body" sz="quarter" idx="15" hasCustomPrompt="1"/>
          </p:nvPr>
        </p:nvSpPr>
        <p:spPr>
          <a:xfrm>
            <a:off x="609600" y="1449042"/>
            <a:ext cx="10984992" cy="590550"/>
          </a:xfrm>
        </p:spPr>
        <p:txBody>
          <a:bodyPr anchor="t" anchorCtr="0">
            <a:normAutofit/>
          </a:bodyPr>
          <a:lstStyle>
            <a:lvl1pPr marL="0" indent="0">
              <a:buNone/>
              <a:defRPr sz="1800" b="0">
                <a:solidFill>
                  <a:srgbClr val="FF0000"/>
                </a:solidFill>
              </a:defRPr>
            </a:lvl1pPr>
          </a:lstStyle>
          <a:p>
            <a:pPr lvl="0"/>
            <a:r>
              <a:rPr lang="en-US"/>
              <a:t>A little more detail on what’s being shown below</a:t>
            </a:r>
          </a:p>
        </p:txBody>
      </p:sp>
      <p:sp>
        <p:nvSpPr>
          <p:cNvPr id="5" name="Rectangle 4">
            <a:extLst>
              <a:ext uri="{FF2B5EF4-FFF2-40B4-BE49-F238E27FC236}">
                <a16:creationId xmlns:a16="http://schemas.microsoft.com/office/drawing/2014/main" id="{FC98E71D-297E-9C9F-F2D7-79967A89C05A}"/>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DCC0E3D-0EBC-6402-B7FC-D4CC921A7A95}"/>
              </a:ext>
            </a:extLst>
          </p:cNvPr>
          <p:cNvSpPr>
            <a:spLocks noGrp="1"/>
          </p:cNvSpPr>
          <p:nvPr>
            <p:ph type="body" sz="quarter" idx="16"/>
          </p:nvPr>
        </p:nvSpPr>
        <p:spPr>
          <a:xfrm>
            <a:off x="609600" y="2206625"/>
            <a:ext cx="10985500" cy="3462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2">
            <a:extLst>
              <a:ext uri="{FF2B5EF4-FFF2-40B4-BE49-F238E27FC236}">
                <a16:creationId xmlns:a16="http://schemas.microsoft.com/office/drawing/2014/main" id="{17C85578-3BE5-79D9-2CAF-87A53D007C4D}"/>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7" name="TextBox 6">
            <a:extLst>
              <a:ext uri="{FF2B5EF4-FFF2-40B4-BE49-F238E27FC236}">
                <a16:creationId xmlns:a16="http://schemas.microsoft.com/office/drawing/2014/main" id="{0A2F2174-BD0A-4044-AFBD-998340341FB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881992070"/>
      </p:ext>
    </p:extLst>
  </p:cSld>
  <p:clrMapOvr>
    <a:masterClrMapping/>
  </p:clrMapOvr>
  <p:extLst>
    <p:ext uri="{DCECCB84-F9BA-43D5-87BE-67443E8EF086}">
      <p15:sldGuideLst xmlns:p15="http://schemas.microsoft.com/office/powerpoint/2012/main">
        <p15:guide id="5" orient="horz" pos="2160" userDrawn="1">
          <p15:clr>
            <a:srgbClr val="FBAE40"/>
          </p15:clr>
        </p15:guide>
        <p15:guide id="6" orient="horz" pos="4128" userDrawn="1">
          <p15:clr>
            <a:srgbClr val="FBAE40"/>
          </p15:clr>
        </p15:guide>
        <p15:guide id="7" pos="384" userDrawn="1">
          <p15:clr>
            <a:srgbClr val="FBAE40"/>
          </p15:clr>
        </p15:guide>
        <p15:guide id="8"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 B">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1BF0EF54-E52F-FA11-56E1-25148F8B13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609600" y="3126425"/>
            <a:ext cx="4772025"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8" name="Text Placeholder 2">
            <a:extLst>
              <a:ext uri="{FF2B5EF4-FFF2-40B4-BE49-F238E27FC236}">
                <a16:creationId xmlns:a16="http://schemas.microsoft.com/office/drawing/2014/main" id="{F796A067-9A0D-C4B5-E137-CBAB200950D3}"/>
              </a:ext>
            </a:extLst>
          </p:cNvPr>
          <p:cNvSpPr>
            <a:spLocks noGrp="1"/>
          </p:cNvSpPr>
          <p:nvPr>
            <p:ph type="body" sz="quarter" idx="19" hasCustomPrompt="1"/>
          </p:nvPr>
        </p:nvSpPr>
        <p:spPr>
          <a:xfrm>
            <a:off x="6096000" y="952500"/>
            <a:ext cx="4772025" cy="5001260"/>
          </a:xfr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tab pos="852488" algn="l"/>
              </a:tabLst>
              <a:defRPr b="1">
                <a:solidFill>
                  <a:schemeClr val="bg1"/>
                </a:solidFill>
              </a:defRPr>
            </a:lvl1pPr>
            <a:lvl2pPr marL="0" indent="0" algn="l">
              <a:buFont typeface="Wingdings" pitchFamily="2" charset="2"/>
              <a:buChar char="§"/>
              <a:defRPr b="0">
                <a:solidFill>
                  <a:schemeClr val="bg1"/>
                </a:solidFill>
              </a:defRPr>
            </a:lvl2pPr>
            <a:lvl3pPr marL="914400" indent="0" algn="l">
              <a:buFont typeface="Wingdings" pitchFamily="2" charset="2"/>
              <a:buChar char="§"/>
              <a:defRPr b="0">
                <a:solidFill>
                  <a:schemeClr val="bg1"/>
                </a:solidFill>
              </a:defRPr>
            </a:lvl3pPr>
            <a:lvl4pPr marL="1371600" indent="0" algn="l">
              <a:buFont typeface="Wingdings" pitchFamily="2" charset="2"/>
              <a:buChar char="§"/>
              <a:defRPr b="0">
                <a:solidFill>
                  <a:schemeClr val="bg1"/>
                </a:solidFill>
              </a:defRPr>
            </a:lvl4pPr>
            <a:lvl5pPr marL="1828800" indent="0" algn="l">
              <a:buFont typeface="Wingdings" pitchFamily="2" charset="2"/>
              <a:buChar char="§"/>
              <a:defRPr b="0">
                <a:solidFill>
                  <a:schemeClr val="bg1"/>
                </a:solidFill>
              </a:defRPr>
            </a:lvl5pPr>
            <a:lvl6pPr marL="1716088" indent="-857250">
              <a:tabLst/>
              <a:defRPr>
                <a:solidFill>
                  <a:schemeClr val="bg1"/>
                </a:solidFill>
              </a:defRPr>
            </a:lvl6pPr>
            <a:lvl7pPr>
              <a:defRPr>
                <a:solidFill>
                  <a:schemeClr val="bg1"/>
                </a:solidFill>
              </a:defRPr>
            </a:lvl7pPr>
            <a:lvl8pPr>
              <a:defRPr>
                <a:solidFill>
                  <a:schemeClr val="bg1"/>
                </a:solidFill>
              </a:defRPr>
            </a:lvl8pPr>
            <a:lvl9pPr>
              <a:buFont typeface="Wingdings" pitchFamily="2" charset="2"/>
              <a:buChar char="§"/>
              <a:defRPr>
                <a:solidFill>
                  <a:schemeClr val="bg1"/>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D9FF3C75-9137-574B-B2AF-30D82D3219DA}"/>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2" name="TextBox 1">
            <a:extLst>
              <a:ext uri="{FF2B5EF4-FFF2-40B4-BE49-F238E27FC236}">
                <a16:creationId xmlns:a16="http://schemas.microsoft.com/office/drawing/2014/main" id="{AB75BC86-E9A7-FD44-A23D-7A99665884D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37780904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C92A6B8F-77CE-F94D-99DB-C05DBEEED100}"/>
              </a:ext>
            </a:extLst>
          </p:cNvPr>
          <p:cNvSpPr>
            <a:spLocks noGrp="1"/>
          </p:cNvSpPr>
          <p:nvPr>
            <p:ph type="body" sz="quarter" idx="13" hasCustomPrompt="1"/>
          </p:nvPr>
        </p:nvSpPr>
        <p:spPr>
          <a:xfrm>
            <a:off x="607451" y="3583342"/>
            <a:ext cx="5474424" cy="1478299"/>
          </a:xfrm>
        </p:spPr>
        <p:txBody>
          <a:bodyPr anchor="t" anchorCtr="0">
            <a:normAutofit/>
          </a:bodyPr>
          <a:lstStyle>
            <a:lvl1pPr marL="0" indent="0">
              <a:buNone/>
              <a:defRPr sz="2000" b="0"/>
            </a:lvl1pPr>
          </a:lstStyle>
          <a:p>
            <a:r>
              <a:rPr lang="en-US"/>
              <a:t>Details on what we are looking at on the right.</a:t>
            </a:r>
          </a:p>
        </p:txBody>
      </p:sp>
      <p:sp>
        <p:nvSpPr>
          <p:cNvPr id="13" name="Title 1">
            <a:extLst>
              <a:ext uri="{FF2B5EF4-FFF2-40B4-BE49-F238E27FC236}">
                <a16:creationId xmlns:a16="http://schemas.microsoft.com/office/drawing/2014/main" id="{337685D1-D971-0E4D-A0B2-82864626BE97}"/>
              </a:ext>
            </a:extLst>
          </p:cNvPr>
          <p:cNvSpPr>
            <a:spLocks noGrp="1"/>
          </p:cNvSpPr>
          <p:nvPr>
            <p:ph type="title" hasCustomPrompt="1"/>
          </p:nvPr>
        </p:nvSpPr>
        <p:spPr>
          <a:xfrm>
            <a:off x="607451" y="1593666"/>
            <a:ext cx="5474425" cy="1661993"/>
          </a:xfrm>
          <a:prstGeom prst="rect">
            <a:avLst/>
          </a:prstGeom>
        </p:spPr>
        <p:txBody>
          <a:bodyPr lIns="0" anchor="b" anchorCtr="0">
            <a:normAutofit/>
          </a:bodyPr>
          <a:lstStyle>
            <a:lvl1pPr>
              <a:defRPr sz="4000" b="1"/>
            </a:lvl1pPr>
          </a:lstStyle>
          <a:p>
            <a:r>
              <a:rPr lang="en-US"/>
              <a:t>Seriously important stat right here</a:t>
            </a:r>
          </a:p>
        </p:txBody>
      </p:sp>
      <p:sp>
        <p:nvSpPr>
          <p:cNvPr id="6" name="Chart Placeholder 5">
            <a:extLst>
              <a:ext uri="{FF2B5EF4-FFF2-40B4-BE49-F238E27FC236}">
                <a16:creationId xmlns:a16="http://schemas.microsoft.com/office/drawing/2014/main" id="{027BB852-00E3-07A4-24D6-83AF5EB9BA19}"/>
              </a:ext>
            </a:extLst>
          </p:cNvPr>
          <p:cNvSpPr>
            <a:spLocks noGrp="1"/>
          </p:cNvSpPr>
          <p:nvPr>
            <p:ph type="chart" sz="quarter" idx="14"/>
          </p:nvPr>
        </p:nvSpPr>
        <p:spPr>
          <a:xfrm>
            <a:off x="6427788" y="1168400"/>
            <a:ext cx="4997450" cy="4454525"/>
          </a:xfrm>
        </p:spPr>
        <p:txBody>
          <a:bodyPr anchor="ctr" anchorCtr="0"/>
          <a:lstStyle>
            <a:lvl1pPr algn="ctr">
              <a:defRPr>
                <a:solidFill>
                  <a:schemeClr val="accent4"/>
                </a:solidFill>
              </a:defRPr>
            </a:lvl1pPr>
          </a:lstStyle>
          <a:p>
            <a:endParaRPr lang="en-US"/>
          </a:p>
        </p:txBody>
      </p:sp>
      <p:sp>
        <p:nvSpPr>
          <p:cNvPr id="7" name="Rectangle 6">
            <a:extLst>
              <a:ext uri="{FF2B5EF4-FFF2-40B4-BE49-F238E27FC236}">
                <a16:creationId xmlns:a16="http://schemas.microsoft.com/office/drawing/2014/main" id="{7E07A259-36FB-A0B1-B03C-74D1EAEA57C3}"/>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C7669DD-6390-068C-9A30-7BFB18FE4807}"/>
              </a:ext>
            </a:extLst>
          </p:cNvPr>
          <p:cNvSpPr>
            <a:spLocks noGrp="1"/>
          </p:cNvSpPr>
          <p:nvPr>
            <p:ph type="body" sz="quarter" idx="15" hasCustomPrompt="1"/>
          </p:nvPr>
        </p:nvSpPr>
        <p:spPr>
          <a:xfrm>
            <a:off x="612648" y="539496"/>
            <a:ext cx="10974387" cy="609600"/>
          </a:xfrm>
        </p:spPr>
        <p:txBody>
          <a:bodyPr anchor="ctr" anchorCtr="0">
            <a:normAutofit/>
          </a:bodyPr>
          <a:lstStyle>
            <a:lvl1pPr>
              <a:defRPr sz="3200"/>
            </a:lvl1pPr>
          </a:lstStyle>
          <a:p>
            <a:pPr lvl="0"/>
            <a:r>
              <a:rPr lang="en-US"/>
              <a:t>Blank Header</a:t>
            </a:r>
          </a:p>
        </p:txBody>
      </p:sp>
      <p:sp>
        <p:nvSpPr>
          <p:cNvPr id="8" name="TextBox 7">
            <a:extLst>
              <a:ext uri="{FF2B5EF4-FFF2-40B4-BE49-F238E27FC236}">
                <a16:creationId xmlns:a16="http://schemas.microsoft.com/office/drawing/2014/main" id="{C1847281-4FB3-7547-856E-1CCF1198834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912331884"/>
      </p:ext>
    </p:extLst>
  </p:cSld>
  <p:clrMapOvr>
    <a:masterClrMapping/>
  </p:clrMapOvr>
  <p:extLst>
    <p:ext uri="{DCECCB84-F9BA-43D5-87BE-67443E8EF086}">
      <p15:sldGuideLst xmlns:p15="http://schemas.microsoft.com/office/powerpoint/2012/main">
        <p15:guide id="4" orient="horz" pos="2160" userDrawn="1">
          <p15:clr>
            <a:srgbClr val="FBAE40"/>
          </p15:clr>
        </p15:guide>
        <p15:guide id="5" orient="horz" pos="4128" userDrawn="1">
          <p15:clr>
            <a:srgbClr val="FBAE40"/>
          </p15:clr>
        </p15:guide>
        <p15:guide id="6" pos="48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 -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6BEC209-DE2F-27F4-DD52-F9E956D99038}"/>
              </a:ext>
            </a:extLst>
          </p:cNvPr>
          <p:cNvSpPr>
            <a:spLocks noGrp="1"/>
          </p:cNvSpPr>
          <p:nvPr>
            <p:ph type="pic" sz="quarter" idx="10"/>
          </p:nvPr>
        </p:nvSpPr>
        <p:spPr>
          <a:xfrm>
            <a:off x="0" y="0"/>
            <a:ext cx="12192000" cy="6858000"/>
          </a:xfrm>
        </p:spPr>
        <p:txBody>
          <a:bodyPr anchor="ctr" anchorCtr="0"/>
          <a:lstStyle>
            <a:lvl1pPr algn="ctr">
              <a:defRPr/>
            </a:lvl1pPr>
          </a:lstStyle>
          <a:p>
            <a:endParaRPr lang="en-US"/>
          </a:p>
        </p:txBody>
      </p:sp>
      <p:sp>
        <p:nvSpPr>
          <p:cNvPr id="5" name="Text Placeholder 2">
            <a:extLst>
              <a:ext uri="{FF2B5EF4-FFF2-40B4-BE49-F238E27FC236}">
                <a16:creationId xmlns:a16="http://schemas.microsoft.com/office/drawing/2014/main" id="{D22AA1D7-E8BE-4C92-B4BE-9766936969D2}"/>
              </a:ext>
            </a:extLst>
          </p:cNvPr>
          <p:cNvSpPr>
            <a:spLocks noGrp="1"/>
          </p:cNvSpPr>
          <p:nvPr>
            <p:ph type="body" sz="quarter" idx="15" hasCustomPrompt="1"/>
          </p:nvPr>
        </p:nvSpPr>
        <p:spPr>
          <a:xfrm>
            <a:off x="609600" y="4215618"/>
            <a:ext cx="5481918" cy="462878"/>
          </a:xfrm>
        </p:spPr>
        <p:txBody>
          <a:bodyPr anchor="t" anchorCtr="0">
            <a:noAutofit/>
          </a:bodyPr>
          <a:lstStyle>
            <a:lvl1pPr marL="0" indent="0" algn="l">
              <a:buNone/>
              <a:defRPr sz="1400" b="1">
                <a:solidFill>
                  <a:schemeClr val="bg1"/>
                </a:solidFill>
              </a:defRPr>
            </a:lvl1pPr>
          </a:lstStyle>
          <a:p>
            <a:r>
              <a:rPr lang="en-US"/>
              <a:t>Matt Mullenweg, Social Media Entrepreneur</a:t>
            </a:r>
          </a:p>
        </p:txBody>
      </p:sp>
      <p:sp>
        <p:nvSpPr>
          <p:cNvPr id="6" name="Title 1">
            <a:extLst>
              <a:ext uri="{FF2B5EF4-FFF2-40B4-BE49-F238E27FC236}">
                <a16:creationId xmlns:a16="http://schemas.microsoft.com/office/drawing/2014/main" id="{434B642B-143D-47FA-991B-7641E0CC1B07}"/>
              </a:ext>
            </a:extLst>
          </p:cNvPr>
          <p:cNvSpPr>
            <a:spLocks noGrp="1"/>
          </p:cNvSpPr>
          <p:nvPr>
            <p:ph type="title" hasCustomPrompt="1"/>
          </p:nvPr>
        </p:nvSpPr>
        <p:spPr>
          <a:xfrm>
            <a:off x="614082" y="1407147"/>
            <a:ext cx="5481918" cy="2470469"/>
          </a:xfrm>
          <a:prstGeom prst="rect">
            <a:avLst/>
          </a:prstGeom>
        </p:spPr>
        <p:txBody>
          <a:bodyPr lIns="0" anchor="b" anchorCtr="0">
            <a:normAutofit/>
          </a:bodyPr>
          <a:lstStyle>
            <a:lvl1pPr marL="7938" indent="1588">
              <a:lnSpc>
                <a:spcPct val="100000"/>
              </a:lnSpc>
              <a:tabLst>
                <a:tab pos="3878263" algn="l"/>
              </a:tabLst>
              <a:defRPr sz="4000" b="1" i="0">
                <a:solidFill>
                  <a:schemeClr val="bg1"/>
                </a:solidFill>
              </a:defRPr>
            </a:lvl1pPr>
          </a:lstStyle>
          <a:p>
            <a:r>
              <a:rPr lang="en-US"/>
              <a:t>Technology is best when it brings people together.</a:t>
            </a:r>
          </a:p>
        </p:txBody>
      </p:sp>
      <p:sp>
        <p:nvSpPr>
          <p:cNvPr id="7" name="TextBox 6">
            <a:extLst>
              <a:ext uri="{FF2B5EF4-FFF2-40B4-BE49-F238E27FC236}">
                <a16:creationId xmlns:a16="http://schemas.microsoft.com/office/drawing/2014/main" id="{051792A2-0795-3843-A69A-37EFFA3879B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2186821416"/>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 Cool">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68162FD-0C22-F04D-9518-CD21CF1905E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7D3F759A-9484-F246-B7C2-967CCD16E4AC}"/>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8" name="TextBox 7">
            <a:extLst>
              <a:ext uri="{FF2B5EF4-FFF2-40B4-BE49-F238E27FC236}">
                <a16:creationId xmlns:a16="http://schemas.microsoft.com/office/drawing/2014/main" id="{2C3D03DB-FB4B-488C-2DE3-7035D38538A6}"/>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a:solidFill>
                  <a:schemeClr val="tx1">
                    <a:lumMod val="90000"/>
                    <a:lumOff val="10000"/>
                  </a:schemeClr>
                </a:solidFill>
                <a:cs typeface="Arial" panose="020B0604020202020204" pitchFamily="34" charset="0"/>
              </a:rPr>
              <a:t> Ivanti. All rights reserved.</a:t>
            </a:r>
          </a:p>
        </p:txBody>
      </p:sp>
      <p:sp>
        <p:nvSpPr>
          <p:cNvPr id="9" name="Text Placeholder 2">
            <a:extLst>
              <a:ext uri="{FF2B5EF4-FFF2-40B4-BE49-F238E27FC236}">
                <a16:creationId xmlns:a16="http://schemas.microsoft.com/office/drawing/2014/main" id="{502DB42B-A53F-CCFE-C614-381ADF640BF2}"/>
              </a:ext>
            </a:extLst>
          </p:cNvPr>
          <p:cNvSpPr>
            <a:spLocks noGrp="1"/>
          </p:cNvSpPr>
          <p:nvPr>
            <p:ph type="body" sz="quarter" idx="15" hasCustomPrompt="1"/>
          </p:nvPr>
        </p:nvSpPr>
        <p:spPr>
          <a:xfrm>
            <a:off x="609600" y="4215618"/>
            <a:ext cx="4027925" cy="462878"/>
          </a:xfrm>
        </p:spPr>
        <p:txBody>
          <a:bodyPr anchor="t" anchorCtr="0">
            <a:noAutofit/>
          </a:bodyPr>
          <a:lstStyle>
            <a:lvl1pPr marL="0" indent="0" algn="l">
              <a:buNone/>
              <a:defRPr sz="1400" b="0">
                <a:solidFill>
                  <a:schemeClr val="tx1"/>
                </a:solidFill>
              </a:defRPr>
            </a:lvl1pPr>
          </a:lstStyle>
          <a:p>
            <a:r>
              <a:rPr lang="en-US"/>
              <a:t>Matt Mullenweg, Social Media Entrepreneur</a:t>
            </a:r>
          </a:p>
        </p:txBody>
      </p:sp>
      <p:sp>
        <p:nvSpPr>
          <p:cNvPr id="10" name="Title 1">
            <a:extLst>
              <a:ext uri="{FF2B5EF4-FFF2-40B4-BE49-F238E27FC236}">
                <a16:creationId xmlns:a16="http://schemas.microsoft.com/office/drawing/2014/main" id="{065E5164-FC53-65D9-6383-2188D51CDD69}"/>
              </a:ext>
            </a:extLst>
          </p:cNvPr>
          <p:cNvSpPr>
            <a:spLocks noGrp="1"/>
          </p:cNvSpPr>
          <p:nvPr>
            <p:ph type="title" hasCustomPrompt="1"/>
          </p:nvPr>
        </p:nvSpPr>
        <p:spPr>
          <a:xfrm>
            <a:off x="614082" y="1407147"/>
            <a:ext cx="4260511" cy="2470469"/>
          </a:xfrm>
          <a:prstGeom prst="rect">
            <a:avLst/>
          </a:prstGeom>
        </p:spPr>
        <p:txBody>
          <a:bodyPr lIns="0" anchor="b" anchorCtr="0">
            <a:normAutofit/>
          </a:bodyPr>
          <a:lstStyle>
            <a:lvl1pPr marL="7938" indent="1588">
              <a:lnSpc>
                <a:spcPct val="100000"/>
              </a:lnSpc>
              <a:tabLst>
                <a:tab pos="3878263" algn="l"/>
              </a:tabLst>
              <a:defRPr sz="4000" b="1" i="0">
                <a:solidFill>
                  <a:schemeClr val="tx1"/>
                </a:solidFill>
              </a:defRPr>
            </a:lvl1pPr>
          </a:lstStyle>
          <a:p>
            <a:r>
              <a:rPr lang="en-US"/>
              <a:t>Technology is best when it brings people together.”</a:t>
            </a:r>
          </a:p>
        </p:txBody>
      </p:sp>
      <p:sp>
        <p:nvSpPr>
          <p:cNvPr id="11" name="TextBox 10">
            <a:extLst>
              <a:ext uri="{FF2B5EF4-FFF2-40B4-BE49-F238E27FC236}">
                <a16:creationId xmlns:a16="http://schemas.microsoft.com/office/drawing/2014/main" id="{AB84721E-20F6-014A-8FE8-1BE25CA016B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293719438"/>
      </p:ext>
    </p:extLst>
  </p:cSld>
  <p:clrMapOvr>
    <a:masterClrMapping/>
  </p:clrMapOvr>
  <p:extLst>
    <p:ext uri="{DCECCB84-F9BA-43D5-87BE-67443E8EF086}">
      <p15:sldGuideLst xmlns:p15="http://schemas.microsoft.com/office/powerpoint/2012/main">
        <p15:guide id="4" orient="horz" pos="2160" userDrawn="1">
          <p15:clr>
            <a:srgbClr val="FBAE40"/>
          </p15:clr>
        </p15:guide>
        <p15:guide id="5" orient="horz" pos="4128" userDrawn="1">
          <p15:clr>
            <a:srgbClr val="FBAE40"/>
          </p15:clr>
        </p15:guide>
        <p15:guide id="6" pos="48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 Warm">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D9CC65F7-EECD-004E-A033-275E9B471E7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4EE5526-CC92-BE4E-A6A3-ECF8A064836B}"/>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8" name="TextBox 7">
            <a:extLst>
              <a:ext uri="{FF2B5EF4-FFF2-40B4-BE49-F238E27FC236}">
                <a16:creationId xmlns:a16="http://schemas.microsoft.com/office/drawing/2014/main" id="{9A7A50DF-FA80-FEC6-513F-5DD9D04DB735}"/>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a:solidFill>
                  <a:schemeClr val="tx1">
                    <a:lumMod val="90000"/>
                    <a:lumOff val="10000"/>
                  </a:schemeClr>
                </a:solidFill>
                <a:cs typeface="Arial" panose="020B0604020202020204" pitchFamily="34" charset="0"/>
              </a:rPr>
              <a:t> Ivanti. All rights reserved.</a:t>
            </a:r>
          </a:p>
        </p:txBody>
      </p:sp>
      <p:sp>
        <p:nvSpPr>
          <p:cNvPr id="9" name="Text Placeholder 2">
            <a:extLst>
              <a:ext uri="{FF2B5EF4-FFF2-40B4-BE49-F238E27FC236}">
                <a16:creationId xmlns:a16="http://schemas.microsoft.com/office/drawing/2014/main" id="{3EDD020F-228E-70EB-15CB-AB15AF1E3DD6}"/>
              </a:ext>
            </a:extLst>
          </p:cNvPr>
          <p:cNvSpPr>
            <a:spLocks noGrp="1"/>
          </p:cNvSpPr>
          <p:nvPr>
            <p:ph type="body" sz="quarter" idx="15" hasCustomPrompt="1"/>
          </p:nvPr>
        </p:nvSpPr>
        <p:spPr>
          <a:xfrm>
            <a:off x="609600" y="4215618"/>
            <a:ext cx="4027925" cy="462878"/>
          </a:xfrm>
        </p:spPr>
        <p:txBody>
          <a:bodyPr anchor="t" anchorCtr="0">
            <a:noAutofit/>
          </a:bodyPr>
          <a:lstStyle>
            <a:lvl1pPr marL="0" indent="0" algn="l">
              <a:buNone/>
              <a:defRPr sz="1400" b="0">
                <a:solidFill>
                  <a:schemeClr val="tx1"/>
                </a:solidFill>
              </a:defRPr>
            </a:lvl1pPr>
          </a:lstStyle>
          <a:p>
            <a:r>
              <a:rPr lang="en-US"/>
              <a:t>Matt Mullenweg, Social Media Entrepreneur</a:t>
            </a:r>
          </a:p>
        </p:txBody>
      </p:sp>
      <p:sp>
        <p:nvSpPr>
          <p:cNvPr id="12" name="Title 1">
            <a:extLst>
              <a:ext uri="{FF2B5EF4-FFF2-40B4-BE49-F238E27FC236}">
                <a16:creationId xmlns:a16="http://schemas.microsoft.com/office/drawing/2014/main" id="{22A53509-ADD3-E241-6ACE-9E7809FE546B}"/>
              </a:ext>
            </a:extLst>
          </p:cNvPr>
          <p:cNvSpPr>
            <a:spLocks noGrp="1"/>
          </p:cNvSpPr>
          <p:nvPr>
            <p:ph type="title" hasCustomPrompt="1"/>
          </p:nvPr>
        </p:nvSpPr>
        <p:spPr>
          <a:xfrm>
            <a:off x="614082" y="1407147"/>
            <a:ext cx="4260511" cy="2470469"/>
          </a:xfrm>
          <a:prstGeom prst="rect">
            <a:avLst/>
          </a:prstGeom>
        </p:spPr>
        <p:txBody>
          <a:bodyPr lIns="0" anchor="b" anchorCtr="0">
            <a:normAutofit/>
          </a:bodyPr>
          <a:lstStyle>
            <a:lvl1pPr marL="7938" indent="1588">
              <a:lnSpc>
                <a:spcPct val="100000"/>
              </a:lnSpc>
              <a:tabLst>
                <a:tab pos="3878263" algn="l"/>
              </a:tabLst>
              <a:defRPr sz="4000" b="1" i="0">
                <a:solidFill>
                  <a:schemeClr val="tx1"/>
                </a:solidFill>
              </a:defRPr>
            </a:lvl1pPr>
          </a:lstStyle>
          <a:p>
            <a:r>
              <a:rPr lang="en-US"/>
              <a:t>Technology is best when it brings people together.”</a:t>
            </a:r>
          </a:p>
        </p:txBody>
      </p:sp>
      <p:sp>
        <p:nvSpPr>
          <p:cNvPr id="10" name="TextBox 9">
            <a:extLst>
              <a:ext uri="{FF2B5EF4-FFF2-40B4-BE49-F238E27FC236}">
                <a16:creationId xmlns:a16="http://schemas.microsoft.com/office/drawing/2014/main" id="{24AAC9F3-4DD3-6A45-8991-1CD006205BB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094844653"/>
      </p:ext>
    </p:extLst>
  </p:cSld>
  <p:clrMapOvr>
    <a:masterClrMapping/>
  </p:clrMapOvr>
  <p:extLst>
    <p:ext uri="{DCECCB84-F9BA-43D5-87BE-67443E8EF086}">
      <p15:sldGuideLst xmlns:p15="http://schemas.microsoft.com/office/powerpoint/2012/main">
        <p15:guide id="4" orient="horz" pos="2160" userDrawn="1">
          <p15:clr>
            <a:srgbClr val="FBAE40"/>
          </p15:clr>
        </p15:guide>
        <p15:guide id="5" orient="horz" pos="4128" userDrawn="1">
          <p15:clr>
            <a:srgbClr val="FBAE40"/>
          </p15:clr>
        </p15:guide>
        <p15:guide id="6" pos="48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eature List 3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544CC3-34D5-954A-802F-21C3B2564D62}"/>
              </a:ext>
            </a:extLst>
          </p:cNvPr>
          <p:cNvSpPr>
            <a:spLocks noGrp="1"/>
          </p:cNvSpPr>
          <p:nvPr>
            <p:ph type="body" sz="quarter" idx="14" hasCustomPrompt="1"/>
          </p:nvPr>
        </p:nvSpPr>
        <p:spPr>
          <a:xfrm>
            <a:off x="609600" y="1505300"/>
            <a:ext cx="3017520" cy="401560"/>
          </a:xfrm>
        </p:spPr>
        <p:txBody>
          <a:bodyPr anchor="ctr"/>
          <a:lstStyle>
            <a:lvl1pPr marL="0" indent="0" algn="l">
              <a:buNone/>
              <a:defRPr>
                <a:solidFill>
                  <a:schemeClr val="tx2"/>
                </a:solidFill>
              </a:defRPr>
            </a:lvl1pPr>
          </a:lstStyle>
          <a:p>
            <a:pPr lvl="0"/>
            <a:r>
              <a:rPr lang="en-US"/>
              <a:t>Item</a:t>
            </a:r>
          </a:p>
        </p:txBody>
      </p:sp>
      <p:sp>
        <p:nvSpPr>
          <p:cNvPr id="30" name="Text Placeholder 2">
            <a:extLst>
              <a:ext uri="{FF2B5EF4-FFF2-40B4-BE49-F238E27FC236}">
                <a16:creationId xmlns:a16="http://schemas.microsoft.com/office/drawing/2014/main" id="{BDE1ADF1-F1F7-FF4F-8464-B5D243C2B82D}"/>
              </a:ext>
            </a:extLst>
          </p:cNvPr>
          <p:cNvSpPr>
            <a:spLocks noGrp="1"/>
          </p:cNvSpPr>
          <p:nvPr>
            <p:ph type="body" sz="quarter" idx="17" hasCustomPrompt="1"/>
          </p:nvPr>
        </p:nvSpPr>
        <p:spPr>
          <a:xfrm>
            <a:off x="4430754" y="1501582"/>
            <a:ext cx="3017520" cy="401560"/>
          </a:xfrm>
        </p:spPr>
        <p:txBody>
          <a:bodyPr anchor="ctr"/>
          <a:lstStyle>
            <a:lvl1pPr marL="0" indent="0" algn="l">
              <a:buNone/>
              <a:defRPr>
                <a:solidFill>
                  <a:schemeClr val="tx2"/>
                </a:solidFill>
              </a:defRPr>
            </a:lvl1pPr>
          </a:lstStyle>
          <a:p>
            <a:pPr lvl="0"/>
            <a:r>
              <a:rPr lang="en-US"/>
              <a:t>Item</a:t>
            </a:r>
          </a:p>
        </p:txBody>
      </p:sp>
      <p:sp>
        <p:nvSpPr>
          <p:cNvPr id="33" name="Text Placeholder 2">
            <a:extLst>
              <a:ext uri="{FF2B5EF4-FFF2-40B4-BE49-F238E27FC236}">
                <a16:creationId xmlns:a16="http://schemas.microsoft.com/office/drawing/2014/main" id="{ABEA8179-7DC3-274C-914B-680EF5FE4087}"/>
              </a:ext>
            </a:extLst>
          </p:cNvPr>
          <p:cNvSpPr>
            <a:spLocks noGrp="1"/>
          </p:cNvSpPr>
          <p:nvPr>
            <p:ph type="body" sz="quarter" idx="20" hasCustomPrompt="1"/>
          </p:nvPr>
        </p:nvSpPr>
        <p:spPr>
          <a:xfrm>
            <a:off x="8309784" y="1509015"/>
            <a:ext cx="3017520" cy="401560"/>
          </a:xfrm>
        </p:spPr>
        <p:txBody>
          <a:bodyPr anchor="ctr"/>
          <a:lstStyle>
            <a:lvl1pPr marL="0" indent="0" algn="l">
              <a:buNone/>
              <a:defRPr>
                <a:solidFill>
                  <a:schemeClr val="tx2"/>
                </a:solidFill>
              </a:defRPr>
            </a:lvl1pPr>
          </a:lstStyle>
          <a:p>
            <a:pPr lvl="0"/>
            <a:r>
              <a:rPr lang="en-US"/>
              <a:t>Item</a:t>
            </a:r>
          </a:p>
        </p:txBody>
      </p:sp>
      <p:cxnSp>
        <p:nvCxnSpPr>
          <p:cNvPr id="14" name="Straight Connector 13">
            <a:extLst>
              <a:ext uri="{FF2B5EF4-FFF2-40B4-BE49-F238E27FC236}">
                <a16:creationId xmlns:a16="http://schemas.microsoft.com/office/drawing/2014/main" id="{4D610BAA-8B7A-1A42-9152-E82813F6E5FD}"/>
              </a:ext>
            </a:extLst>
          </p:cNvPr>
          <p:cNvCxnSpPr>
            <a:cxnSpLocks/>
          </p:cNvCxnSpPr>
          <p:nvPr/>
        </p:nvCxnSpPr>
        <p:spPr>
          <a:xfrm flipV="1">
            <a:off x="4053660"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0FA1B82-B866-8C41-BF00-B84816E64D46}"/>
              </a:ext>
            </a:extLst>
          </p:cNvPr>
          <p:cNvCxnSpPr>
            <a:cxnSpLocks/>
          </p:cNvCxnSpPr>
          <p:nvPr/>
        </p:nvCxnSpPr>
        <p:spPr>
          <a:xfrm flipV="1">
            <a:off x="790037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318F73-E129-624E-AC10-805E0EB3AE5A}"/>
              </a:ext>
            </a:extLst>
          </p:cNvPr>
          <p:cNvCxnSpPr>
            <a:cxnSpLocks/>
          </p:cNvCxnSpPr>
          <p:nvPr userDrawn="1"/>
        </p:nvCxnSpPr>
        <p:spPr>
          <a:xfrm flipV="1">
            <a:off x="4053660"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78EDEA0-4B39-254F-988C-4F845CDF3D23}"/>
              </a:ext>
            </a:extLst>
          </p:cNvPr>
          <p:cNvCxnSpPr>
            <a:cxnSpLocks/>
          </p:cNvCxnSpPr>
          <p:nvPr userDrawn="1"/>
        </p:nvCxnSpPr>
        <p:spPr>
          <a:xfrm flipV="1">
            <a:off x="790037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7461C223-99FD-8B46-A688-80D388746BC3}"/>
              </a:ext>
            </a:extLst>
          </p:cNvPr>
          <p:cNvSpPr>
            <a:spLocks noGrp="1"/>
          </p:cNvSpPr>
          <p:nvPr>
            <p:ph type="body" sz="quarter" idx="32" hasCustomPrompt="1"/>
          </p:nvPr>
        </p:nvSpPr>
        <p:spPr>
          <a:xfrm>
            <a:off x="609601" y="2152650"/>
            <a:ext cx="3017518"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CDED2006-DE43-674F-8844-55A08D8A752F}"/>
              </a:ext>
            </a:extLst>
          </p:cNvPr>
          <p:cNvSpPr>
            <a:spLocks noGrp="1"/>
          </p:cNvSpPr>
          <p:nvPr>
            <p:ph type="body" sz="quarter" idx="33" hasCustomPrompt="1"/>
          </p:nvPr>
        </p:nvSpPr>
        <p:spPr>
          <a:xfrm>
            <a:off x="4430754" y="2167141"/>
            <a:ext cx="3017518"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24" name="Text Placeholder 3">
            <a:extLst>
              <a:ext uri="{FF2B5EF4-FFF2-40B4-BE49-F238E27FC236}">
                <a16:creationId xmlns:a16="http://schemas.microsoft.com/office/drawing/2014/main" id="{9971BF54-ACB0-A645-A489-6886B7561334}"/>
              </a:ext>
            </a:extLst>
          </p:cNvPr>
          <p:cNvSpPr>
            <a:spLocks noGrp="1"/>
          </p:cNvSpPr>
          <p:nvPr>
            <p:ph type="body" sz="quarter" idx="34" hasCustomPrompt="1"/>
          </p:nvPr>
        </p:nvSpPr>
        <p:spPr>
          <a:xfrm>
            <a:off x="8309786" y="2167141"/>
            <a:ext cx="3017518"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37812CB9-CB14-2620-A883-69D62CC2E8BB}"/>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2">
            <a:extLst>
              <a:ext uri="{FF2B5EF4-FFF2-40B4-BE49-F238E27FC236}">
                <a16:creationId xmlns:a16="http://schemas.microsoft.com/office/drawing/2014/main" id="{6F96FAB9-F009-2BC9-1C24-BF400AA8410B}"/>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9" name="TextBox 18">
            <a:extLst>
              <a:ext uri="{FF2B5EF4-FFF2-40B4-BE49-F238E27FC236}">
                <a16:creationId xmlns:a16="http://schemas.microsoft.com/office/drawing/2014/main" id="{950B3E27-26A7-9542-B9DD-372E8B919E7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3656076883"/>
      </p:ext>
    </p:extLst>
  </p:cSld>
  <p:clrMapOvr>
    <a:masterClrMapping/>
  </p:clrMapOvr>
  <p:extLst>
    <p:ext uri="{DCECCB84-F9BA-43D5-87BE-67443E8EF086}">
      <p15:sldGuideLst xmlns:p15="http://schemas.microsoft.com/office/powerpoint/2012/main">
        <p15:guide id="4" orient="horz" pos="1200" userDrawn="1">
          <p15:clr>
            <a:srgbClr val="FBAE40"/>
          </p15:clr>
        </p15:guide>
        <p15:guide id="5" pos="384" userDrawn="1">
          <p15:clr>
            <a:srgbClr val="FBAE40"/>
          </p15:clr>
        </p15:guide>
        <p15:guide id="6" pos="708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eature List 4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544CC3-34D5-954A-802F-21C3B2564D62}"/>
              </a:ext>
            </a:extLst>
          </p:cNvPr>
          <p:cNvSpPr>
            <a:spLocks noGrp="1"/>
          </p:cNvSpPr>
          <p:nvPr>
            <p:ph type="body" sz="quarter" idx="14" hasCustomPrompt="1"/>
          </p:nvPr>
        </p:nvSpPr>
        <p:spPr>
          <a:xfrm>
            <a:off x="609600" y="1505300"/>
            <a:ext cx="2339077" cy="401560"/>
          </a:xfrm>
        </p:spPr>
        <p:txBody>
          <a:bodyPr anchor="ctr"/>
          <a:lstStyle>
            <a:lvl1pPr marL="0" indent="0" algn="l">
              <a:buNone/>
              <a:defRPr>
                <a:solidFill>
                  <a:schemeClr val="tx2"/>
                </a:solidFill>
              </a:defRPr>
            </a:lvl1pPr>
          </a:lstStyle>
          <a:p>
            <a:pPr lvl="0"/>
            <a:r>
              <a:rPr lang="en-US"/>
              <a:t>Item</a:t>
            </a:r>
          </a:p>
        </p:txBody>
      </p:sp>
      <p:cxnSp>
        <p:nvCxnSpPr>
          <p:cNvPr id="14" name="Straight Connector 13">
            <a:extLst>
              <a:ext uri="{FF2B5EF4-FFF2-40B4-BE49-F238E27FC236}">
                <a16:creationId xmlns:a16="http://schemas.microsoft.com/office/drawing/2014/main" id="{4D610BAA-8B7A-1A42-9152-E82813F6E5FD}"/>
              </a:ext>
            </a:extLst>
          </p:cNvPr>
          <p:cNvCxnSpPr>
            <a:cxnSpLocks/>
          </p:cNvCxnSpPr>
          <p:nvPr/>
        </p:nvCxnSpPr>
        <p:spPr>
          <a:xfrm flipV="1">
            <a:off x="3201344"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318F73-E129-624E-AC10-805E0EB3AE5A}"/>
              </a:ext>
            </a:extLst>
          </p:cNvPr>
          <p:cNvCxnSpPr>
            <a:cxnSpLocks/>
          </p:cNvCxnSpPr>
          <p:nvPr userDrawn="1"/>
        </p:nvCxnSpPr>
        <p:spPr>
          <a:xfrm flipV="1">
            <a:off x="609771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78EDEA0-4B39-254F-988C-4F845CDF3D23}"/>
              </a:ext>
            </a:extLst>
          </p:cNvPr>
          <p:cNvCxnSpPr>
            <a:cxnSpLocks/>
          </p:cNvCxnSpPr>
          <p:nvPr userDrawn="1"/>
        </p:nvCxnSpPr>
        <p:spPr>
          <a:xfrm flipV="1">
            <a:off x="906135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4018DE0C-EC97-1545-BBF9-7B18C88864F9}"/>
              </a:ext>
            </a:extLst>
          </p:cNvPr>
          <p:cNvSpPr>
            <a:spLocks noGrp="1"/>
          </p:cNvSpPr>
          <p:nvPr>
            <p:ph type="body" sz="quarter" idx="25" hasCustomPrompt="1"/>
          </p:nvPr>
        </p:nvSpPr>
        <p:spPr>
          <a:xfrm>
            <a:off x="3427906" y="1505300"/>
            <a:ext cx="2339077" cy="401560"/>
          </a:xfrm>
        </p:spPr>
        <p:txBody>
          <a:bodyPr anchor="ctr"/>
          <a:lstStyle>
            <a:lvl1pPr marL="0" indent="0" algn="l">
              <a:buNone/>
              <a:defRPr>
                <a:solidFill>
                  <a:schemeClr val="tx2"/>
                </a:solidFill>
              </a:defRPr>
            </a:lvl1pPr>
          </a:lstStyle>
          <a:p>
            <a:pPr lvl="0"/>
            <a:r>
              <a:rPr lang="en-US"/>
              <a:t>Item</a:t>
            </a:r>
          </a:p>
        </p:txBody>
      </p:sp>
      <p:sp>
        <p:nvSpPr>
          <p:cNvPr id="22" name="Text Placeholder 2">
            <a:extLst>
              <a:ext uri="{FF2B5EF4-FFF2-40B4-BE49-F238E27FC236}">
                <a16:creationId xmlns:a16="http://schemas.microsoft.com/office/drawing/2014/main" id="{EE3F2EED-F4ED-654D-A159-1E85E6296366}"/>
              </a:ext>
            </a:extLst>
          </p:cNvPr>
          <p:cNvSpPr>
            <a:spLocks noGrp="1"/>
          </p:cNvSpPr>
          <p:nvPr>
            <p:ph type="body" sz="quarter" idx="28" hasCustomPrompt="1"/>
          </p:nvPr>
        </p:nvSpPr>
        <p:spPr>
          <a:xfrm>
            <a:off x="6382473" y="1505300"/>
            <a:ext cx="2339077" cy="401560"/>
          </a:xfrm>
        </p:spPr>
        <p:txBody>
          <a:bodyPr anchor="ctr"/>
          <a:lstStyle>
            <a:lvl1pPr marL="0" indent="0" algn="l">
              <a:buNone/>
              <a:defRPr>
                <a:solidFill>
                  <a:schemeClr val="tx2"/>
                </a:solidFill>
              </a:defRPr>
            </a:lvl1pPr>
          </a:lstStyle>
          <a:p>
            <a:pPr lvl="0"/>
            <a:r>
              <a:rPr lang="en-US"/>
              <a:t>Item</a:t>
            </a:r>
          </a:p>
        </p:txBody>
      </p:sp>
      <p:sp>
        <p:nvSpPr>
          <p:cNvPr id="25" name="Text Placeholder 2">
            <a:extLst>
              <a:ext uri="{FF2B5EF4-FFF2-40B4-BE49-F238E27FC236}">
                <a16:creationId xmlns:a16="http://schemas.microsoft.com/office/drawing/2014/main" id="{7A8D5858-85EE-3B4A-B497-AACE1F1AAD6C}"/>
              </a:ext>
            </a:extLst>
          </p:cNvPr>
          <p:cNvSpPr>
            <a:spLocks noGrp="1"/>
          </p:cNvSpPr>
          <p:nvPr>
            <p:ph type="body" sz="quarter" idx="31" hasCustomPrompt="1"/>
          </p:nvPr>
        </p:nvSpPr>
        <p:spPr>
          <a:xfrm>
            <a:off x="9385531" y="1505300"/>
            <a:ext cx="2339077" cy="401560"/>
          </a:xfrm>
        </p:spPr>
        <p:txBody>
          <a:bodyPr anchor="ctr"/>
          <a:lstStyle>
            <a:lvl1pPr marL="0" indent="0" algn="l">
              <a:buNone/>
              <a:defRPr>
                <a:solidFill>
                  <a:schemeClr val="tx2"/>
                </a:solidFill>
              </a:defRPr>
            </a:lvl1pPr>
          </a:lstStyle>
          <a:p>
            <a:pPr lvl="0"/>
            <a:r>
              <a:rPr lang="en-US"/>
              <a:t>Item</a:t>
            </a:r>
          </a:p>
        </p:txBody>
      </p:sp>
      <p:sp>
        <p:nvSpPr>
          <p:cNvPr id="28" name="Text Placeholder 3">
            <a:extLst>
              <a:ext uri="{FF2B5EF4-FFF2-40B4-BE49-F238E27FC236}">
                <a16:creationId xmlns:a16="http://schemas.microsoft.com/office/drawing/2014/main" id="{590270F8-2E18-5F4A-B7B5-86AA03215CDD}"/>
              </a:ext>
            </a:extLst>
          </p:cNvPr>
          <p:cNvSpPr>
            <a:spLocks noGrp="1"/>
          </p:cNvSpPr>
          <p:nvPr>
            <p:ph type="body" sz="quarter" idx="32" hasCustomPrompt="1"/>
          </p:nvPr>
        </p:nvSpPr>
        <p:spPr>
          <a:xfrm>
            <a:off x="609601"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30" name="Text Placeholder 3">
            <a:extLst>
              <a:ext uri="{FF2B5EF4-FFF2-40B4-BE49-F238E27FC236}">
                <a16:creationId xmlns:a16="http://schemas.microsoft.com/office/drawing/2014/main" id="{498E0B3C-3D69-A042-B7C0-AB89208C3800}"/>
              </a:ext>
            </a:extLst>
          </p:cNvPr>
          <p:cNvSpPr>
            <a:spLocks noGrp="1"/>
          </p:cNvSpPr>
          <p:nvPr>
            <p:ph type="body" sz="quarter" idx="33" hasCustomPrompt="1"/>
          </p:nvPr>
        </p:nvSpPr>
        <p:spPr>
          <a:xfrm>
            <a:off x="3427908"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31" name="Text Placeholder 3">
            <a:extLst>
              <a:ext uri="{FF2B5EF4-FFF2-40B4-BE49-F238E27FC236}">
                <a16:creationId xmlns:a16="http://schemas.microsoft.com/office/drawing/2014/main" id="{42E93911-E5F9-2C42-AADD-E5F5A2C042D2}"/>
              </a:ext>
            </a:extLst>
          </p:cNvPr>
          <p:cNvSpPr>
            <a:spLocks noGrp="1"/>
          </p:cNvSpPr>
          <p:nvPr>
            <p:ph type="body" sz="quarter" idx="34" hasCustomPrompt="1"/>
          </p:nvPr>
        </p:nvSpPr>
        <p:spPr>
          <a:xfrm>
            <a:off x="6382475"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32" name="Text Placeholder 3">
            <a:extLst>
              <a:ext uri="{FF2B5EF4-FFF2-40B4-BE49-F238E27FC236}">
                <a16:creationId xmlns:a16="http://schemas.microsoft.com/office/drawing/2014/main" id="{D75FA809-E0B7-4744-B692-8370FA34491D}"/>
              </a:ext>
            </a:extLst>
          </p:cNvPr>
          <p:cNvSpPr>
            <a:spLocks noGrp="1"/>
          </p:cNvSpPr>
          <p:nvPr>
            <p:ph type="body" sz="quarter" idx="35" hasCustomPrompt="1"/>
          </p:nvPr>
        </p:nvSpPr>
        <p:spPr>
          <a:xfrm>
            <a:off x="9385533"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03D354DE-2DF4-A74A-CF33-530EA56A1684}"/>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99D5D6FC-C892-2A62-3BB5-551AF7F8442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20" name="TextBox 19">
            <a:extLst>
              <a:ext uri="{FF2B5EF4-FFF2-40B4-BE49-F238E27FC236}">
                <a16:creationId xmlns:a16="http://schemas.microsoft.com/office/drawing/2014/main" id="{F9AE016E-1540-0245-9095-965D097AA98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702758403"/>
      </p:ext>
    </p:extLst>
  </p:cSld>
  <p:clrMapOvr>
    <a:masterClrMapping/>
  </p:clrMapOvr>
  <p:extLst>
    <p:ext uri="{DCECCB84-F9BA-43D5-87BE-67443E8EF086}">
      <p15:sldGuideLst xmlns:p15="http://schemas.microsoft.com/office/powerpoint/2012/main">
        <p15:guide id="4" orient="horz" pos="1200" userDrawn="1">
          <p15:clr>
            <a:srgbClr val="FBAE40"/>
          </p15:clr>
        </p15:guide>
        <p15:guide id="5" pos="384" userDrawn="1">
          <p15:clr>
            <a:srgbClr val="FBAE40"/>
          </p15:clr>
        </p15:guide>
        <p15:guide id="6" pos="708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x Content - White">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1880FBC3-A24A-6146-9851-A0BDCA6C1649}"/>
              </a:ext>
            </a:extLst>
          </p:cNvPr>
          <p:cNvCxnSpPr>
            <a:cxnSpLocks/>
          </p:cNvCxnSpPr>
          <p:nvPr/>
        </p:nvCxnSpPr>
        <p:spPr>
          <a:xfrm flipV="1">
            <a:off x="3964329" y="376134"/>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B065FC-3A14-8248-A077-9B2E7BC51164}"/>
              </a:ext>
            </a:extLst>
          </p:cNvPr>
          <p:cNvCxnSpPr>
            <a:cxnSpLocks/>
          </p:cNvCxnSpPr>
          <p:nvPr/>
        </p:nvCxnSpPr>
        <p:spPr>
          <a:xfrm flipV="1">
            <a:off x="8189633" y="378004"/>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A95F04F-61FC-B144-8E3B-A1ECC17FD880}"/>
              </a:ext>
            </a:extLst>
          </p:cNvPr>
          <p:cNvCxnSpPr>
            <a:cxnSpLocks/>
          </p:cNvCxnSpPr>
          <p:nvPr/>
        </p:nvCxnSpPr>
        <p:spPr>
          <a:xfrm flipV="1">
            <a:off x="3964329"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91D8B76-FB51-DA4B-ADD8-B06EC8CBBB2A}"/>
              </a:ext>
            </a:extLst>
          </p:cNvPr>
          <p:cNvCxnSpPr>
            <a:cxnSpLocks/>
          </p:cNvCxnSpPr>
          <p:nvPr/>
        </p:nvCxnSpPr>
        <p:spPr>
          <a:xfrm flipV="1">
            <a:off x="8189633"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CBBD4C-4F43-6E4E-A63B-81779D82AEA1}"/>
              </a:ext>
            </a:extLst>
          </p:cNvPr>
          <p:cNvCxnSpPr>
            <a:cxnSpLocks/>
          </p:cNvCxnSpPr>
          <p:nvPr/>
        </p:nvCxnSpPr>
        <p:spPr>
          <a:xfrm flipH="1">
            <a:off x="4305782" y="3312889"/>
            <a:ext cx="3402957"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F07A5CC-349D-6C45-A411-64C5E1A77AB7}"/>
              </a:ext>
            </a:extLst>
          </p:cNvPr>
          <p:cNvCxnSpPr>
            <a:cxnSpLocks/>
          </p:cNvCxnSpPr>
          <p:nvPr/>
        </p:nvCxnSpPr>
        <p:spPr>
          <a:xfrm flipH="1" flipV="1">
            <a:off x="8819909" y="3306651"/>
            <a:ext cx="2716434"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6F9118E-79CF-D346-8F8E-33CFAC77520A}"/>
              </a:ext>
            </a:extLst>
          </p:cNvPr>
          <p:cNvCxnSpPr>
            <a:cxnSpLocks/>
          </p:cNvCxnSpPr>
          <p:nvPr/>
        </p:nvCxnSpPr>
        <p:spPr>
          <a:xfrm flipH="1">
            <a:off x="685924" y="3306650"/>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6">
            <a:extLst>
              <a:ext uri="{FF2B5EF4-FFF2-40B4-BE49-F238E27FC236}">
                <a16:creationId xmlns:a16="http://schemas.microsoft.com/office/drawing/2014/main" id="{84E22660-D1F1-4E4F-B555-EAD5C7BDF5A8}"/>
              </a:ext>
            </a:extLst>
          </p:cNvPr>
          <p:cNvSpPr>
            <a:spLocks noGrp="1"/>
          </p:cNvSpPr>
          <p:nvPr>
            <p:ph type="body" sz="quarter" idx="27" hasCustomPrompt="1"/>
          </p:nvPr>
        </p:nvSpPr>
        <p:spPr>
          <a:xfrm>
            <a:off x="4859029" y="1648859"/>
            <a:ext cx="2487168" cy="1310882"/>
          </a:xfrm>
        </p:spPr>
        <p:txBody>
          <a:bodyPr vert="horz" wrap="square" lIns="0" tIns="0" rIns="0" bIns="0" rtlCol="0">
            <a:spAutoFit/>
          </a:bodyPr>
          <a:lstStyle>
            <a:lvl1pPr marL="0" indent="0">
              <a:lnSpc>
                <a:spcPct val="100000"/>
              </a:lnSpc>
              <a:buFontTx/>
              <a:buNone/>
              <a:defRPr lang="en-US" sz="1600" b="0" i="0" dirty="0">
                <a:solidFill>
                  <a:schemeClr val="tx1"/>
                </a:solidFill>
                <a:latin typeface="Arial" panose="020B0604020202020204" pitchFamily="34" charset="0"/>
                <a:cs typeface="Arial" panose="020B0604020202020204" pitchFamily="34" charset="0"/>
              </a:defRPr>
            </a:lvl1pPr>
          </a:lstStyle>
          <a:p>
            <a:pPr lvl="0">
              <a:defRPr/>
            </a:pPr>
            <a:r>
              <a:rPr lang="en-US"/>
              <a:t>A brief statement that gives a high-level description of essential features and or benefits.</a:t>
            </a:r>
          </a:p>
        </p:txBody>
      </p:sp>
      <p:sp>
        <p:nvSpPr>
          <p:cNvPr id="52" name="Text Placeholder 6">
            <a:extLst>
              <a:ext uri="{FF2B5EF4-FFF2-40B4-BE49-F238E27FC236}">
                <a16:creationId xmlns:a16="http://schemas.microsoft.com/office/drawing/2014/main" id="{36051A6D-B6EE-CA49-A077-24228FC15AAD}"/>
              </a:ext>
            </a:extLst>
          </p:cNvPr>
          <p:cNvSpPr>
            <a:spLocks noGrp="1"/>
          </p:cNvSpPr>
          <p:nvPr>
            <p:ph type="body" sz="quarter" idx="35" hasCustomPrompt="1"/>
          </p:nvPr>
        </p:nvSpPr>
        <p:spPr>
          <a:xfrm>
            <a:off x="8934271" y="1648859"/>
            <a:ext cx="2487168" cy="1310882"/>
          </a:xfrm>
        </p:spPr>
        <p:txBody>
          <a:bodyPr vert="horz" wrap="square" lIns="0" tIns="0" rIns="0" bIns="0" rtlCol="0">
            <a:spAutoFit/>
          </a:bodyPr>
          <a:lstStyle>
            <a:lvl1pPr marL="0" indent="0">
              <a:lnSpc>
                <a:spcPct val="100000"/>
              </a:lnSpc>
              <a:buFontTx/>
              <a:buNone/>
              <a:defRPr lang="en-US" sz="1600" b="0" i="0" dirty="0">
                <a:solidFill>
                  <a:schemeClr val="tx1"/>
                </a:solidFill>
                <a:latin typeface="Arial" panose="020B0604020202020204" pitchFamily="34" charset="0"/>
                <a:cs typeface="Arial" panose="020B0604020202020204" pitchFamily="34" charset="0"/>
              </a:defRPr>
            </a:lvl1pPr>
          </a:lstStyle>
          <a:p>
            <a:pPr lvl="0">
              <a:defRPr/>
            </a:pPr>
            <a:r>
              <a:rPr lang="en-US"/>
              <a:t>A brief statement that gives a high-level description of essential features and or benefits.</a:t>
            </a:r>
          </a:p>
        </p:txBody>
      </p:sp>
      <p:sp>
        <p:nvSpPr>
          <p:cNvPr id="53" name="Text Placeholder 6">
            <a:extLst>
              <a:ext uri="{FF2B5EF4-FFF2-40B4-BE49-F238E27FC236}">
                <a16:creationId xmlns:a16="http://schemas.microsoft.com/office/drawing/2014/main" id="{3C1239B4-A89F-0441-8669-414FCC3BB734}"/>
              </a:ext>
            </a:extLst>
          </p:cNvPr>
          <p:cNvSpPr>
            <a:spLocks noGrp="1"/>
          </p:cNvSpPr>
          <p:nvPr>
            <p:ph type="body" sz="quarter" idx="29" hasCustomPrompt="1"/>
          </p:nvPr>
        </p:nvSpPr>
        <p:spPr>
          <a:xfrm>
            <a:off x="621892" y="4668894"/>
            <a:ext cx="2487168" cy="1310882"/>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err="1">
                <a:solidFill>
                  <a:schemeClr val="tx1"/>
                </a:solidFill>
                <a:latin typeface="Arial" panose="020B0604020202020204" pitchFamily="34" charset="0"/>
                <a:ea typeface="+mn-ea"/>
                <a:cs typeface="Arial" panose="020B0604020202020204" pitchFamily="34" charset="0"/>
              </a:defRPr>
            </a:lvl1pPr>
          </a:lstStyle>
          <a:p>
            <a:pPr lvl="0">
              <a:defRPr/>
            </a:pPr>
            <a:r>
              <a:rPr lang="en-US"/>
              <a:t>A brief statement that gives a high-level description of essential features and or benefits.</a:t>
            </a:r>
          </a:p>
        </p:txBody>
      </p:sp>
      <p:sp>
        <p:nvSpPr>
          <p:cNvPr id="54" name="Text Placeholder 6">
            <a:extLst>
              <a:ext uri="{FF2B5EF4-FFF2-40B4-BE49-F238E27FC236}">
                <a16:creationId xmlns:a16="http://schemas.microsoft.com/office/drawing/2014/main" id="{B8A2C8C3-8AF3-854A-B198-63E23D3C7E42}"/>
              </a:ext>
            </a:extLst>
          </p:cNvPr>
          <p:cNvSpPr>
            <a:spLocks noGrp="1"/>
          </p:cNvSpPr>
          <p:nvPr>
            <p:ph type="body" sz="quarter" idx="30" hasCustomPrompt="1"/>
          </p:nvPr>
        </p:nvSpPr>
        <p:spPr>
          <a:xfrm>
            <a:off x="4859029" y="4668894"/>
            <a:ext cx="2487168" cy="1310882"/>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lvl="0">
              <a:defRPr/>
            </a:pPr>
            <a:r>
              <a:rPr lang="en-US"/>
              <a:t>A brief statement that gives a high-level description of essential features and or benefits.</a:t>
            </a:r>
          </a:p>
        </p:txBody>
      </p:sp>
      <p:sp>
        <p:nvSpPr>
          <p:cNvPr id="55" name="Text Placeholder 6">
            <a:extLst>
              <a:ext uri="{FF2B5EF4-FFF2-40B4-BE49-F238E27FC236}">
                <a16:creationId xmlns:a16="http://schemas.microsoft.com/office/drawing/2014/main" id="{09F68089-67BC-E04B-B672-F0B483ED630A}"/>
              </a:ext>
            </a:extLst>
          </p:cNvPr>
          <p:cNvSpPr>
            <a:spLocks noGrp="1"/>
          </p:cNvSpPr>
          <p:nvPr>
            <p:ph type="body" sz="quarter" idx="36" hasCustomPrompt="1"/>
          </p:nvPr>
        </p:nvSpPr>
        <p:spPr>
          <a:xfrm>
            <a:off x="8934271" y="4668894"/>
            <a:ext cx="2487168" cy="1310882"/>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lvl="0">
              <a:defRPr/>
            </a:pPr>
            <a:r>
              <a:rPr lang="en-US"/>
              <a:t>A brief statement that gives a high-level description of essential features and or benefits.</a:t>
            </a:r>
          </a:p>
        </p:txBody>
      </p:sp>
      <p:sp>
        <p:nvSpPr>
          <p:cNvPr id="56" name="Text Placeholder 6">
            <a:extLst>
              <a:ext uri="{FF2B5EF4-FFF2-40B4-BE49-F238E27FC236}">
                <a16:creationId xmlns:a16="http://schemas.microsoft.com/office/drawing/2014/main" id="{43B9121B-E86E-6C47-9902-0C1B3DCFA35C}"/>
              </a:ext>
            </a:extLst>
          </p:cNvPr>
          <p:cNvSpPr>
            <a:spLocks noGrp="1"/>
          </p:cNvSpPr>
          <p:nvPr>
            <p:ph type="body" sz="quarter" idx="37" hasCustomPrompt="1"/>
          </p:nvPr>
        </p:nvSpPr>
        <p:spPr>
          <a:xfrm>
            <a:off x="621892" y="1636497"/>
            <a:ext cx="2487168" cy="1310882"/>
          </a:xfrm>
        </p:spPr>
        <p:txBody>
          <a:bodyPr vert="horz" wrap="square" lIns="0" tIns="0" rIns="0" bIns="0" rtlCol="0">
            <a:spAutoFit/>
          </a:bodyPr>
          <a:lstStyle>
            <a:lvl1pPr marL="0" indent="0">
              <a:lnSpc>
                <a:spcPct val="100000"/>
              </a:lnSpc>
              <a:buFontTx/>
              <a:buNone/>
              <a:defRPr lang="en-US" sz="1600" b="0" i="0" dirty="0">
                <a:solidFill>
                  <a:schemeClr val="tx1"/>
                </a:solidFill>
                <a:latin typeface="Arial" panose="020B0604020202020204" pitchFamily="34" charset="0"/>
                <a:cs typeface="Arial" panose="020B0604020202020204" pitchFamily="34" charset="0"/>
              </a:defRPr>
            </a:lvl1pPr>
          </a:lstStyle>
          <a:p>
            <a:pPr lvl="0">
              <a:defRPr/>
            </a:pPr>
            <a:r>
              <a:rPr lang="en-US"/>
              <a:t>A brief statement that gives a high-level description of essential features and or benefits.</a:t>
            </a:r>
          </a:p>
        </p:txBody>
      </p:sp>
      <p:sp>
        <p:nvSpPr>
          <p:cNvPr id="5" name="Rectangle 4">
            <a:extLst>
              <a:ext uri="{FF2B5EF4-FFF2-40B4-BE49-F238E27FC236}">
                <a16:creationId xmlns:a16="http://schemas.microsoft.com/office/drawing/2014/main" id="{DE8B9121-913D-8D42-B7DD-B7C3404E87F6}"/>
              </a:ext>
            </a:extLst>
          </p:cNvPr>
          <p:cNvSpPr/>
          <p:nvPr/>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8BEBF8AA-6A8B-4948-ADFF-0A8AB1E0FB5F}"/>
              </a:ext>
            </a:extLst>
          </p:cNvPr>
          <p:cNvCxnSpPr>
            <a:cxnSpLocks/>
          </p:cNvCxnSpPr>
          <p:nvPr userDrawn="1"/>
        </p:nvCxnSpPr>
        <p:spPr>
          <a:xfrm flipV="1">
            <a:off x="3964329" y="376134"/>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9A95771-93B4-8946-9927-5EDD9AE891FA}"/>
              </a:ext>
            </a:extLst>
          </p:cNvPr>
          <p:cNvCxnSpPr>
            <a:cxnSpLocks/>
          </p:cNvCxnSpPr>
          <p:nvPr userDrawn="1"/>
        </p:nvCxnSpPr>
        <p:spPr>
          <a:xfrm flipV="1">
            <a:off x="8189633" y="378004"/>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FB2EBB9-AC8C-2240-9A8B-05EE32103412}"/>
              </a:ext>
            </a:extLst>
          </p:cNvPr>
          <p:cNvCxnSpPr>
            <a:cxnSpLocks/>
          </p:cNvCxnSpPr>
          <p:nvPr userDrawn="1"/>
        </p:nvCxnSpPr>
        <p:spPr>
          <a:xfrm flipV="1">
            <a:off x="3964329"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7BA762E-2D27-F34D-9D73-93996F798D13}"/>
              </a:ext>
            </a:extLst>
          </p:cNvPr>
          <p:cNvCxnSpPr>
            <a:cxnSpLocks/>
          </p:cNvCxnSpPr>
          <p:nvPr userDrawn="1"/>
        </p:nvCxnSpPr>
        <p:spPr>
          <a:xfrm flipV="1">
            <a:off x="8189633"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C3F30A9-6F42-2E45-8495-3C0C087BE9C1}"/>
              </a:ext>
            </a:extLst>
          </p:cNvPr>
          <p:cNvCxnSpPr>
            <a:cxnSpLocks/>
          </p:cNvCxnSpPr>
          <p:nvPr userDrawn="1"/>
        </p:nvCxnSpPr>
        <p:spPr>
          <a:xfrm flipH="1">
            <a:off x="4305782" y="3312889"/>
            <a:ext cx="3402957"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1B8CFB9-3802-E649-AAA9-041E91CC2FF5}"/>
              </a:ext>
            </a:extLst>
          </p:cNvPr>
          <p:cNvCxnSpPr>
            <a:cxnSpLocks/>
          </p:cNvCxnSpPr>
          <p:nvPr userDrawn="1"/>
        </p:nvCxnSpPr>
        <p:spPr>
          <a:xfrm flipH="1" flipV="1">
            <a:off x="8819909" y="3306651"/>
            <a:ext cx="2716434"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1289200-E581-8745-9108-11AEAFC59BA5}"/>
              </a:ext>
            </a:extLst>
          </p:cNvPr>
          <p:cNvCxnSpPr>
            <a:cxnSpLocks/>
          </p:cNvCxnSpPr>
          <p:nvPr userDrawn="1"/>
        </p:nvCxnSpPr>
        <p:spPr>
          <a:xfrm flipH="1">
            <a:off x="685924" y="3306650"/>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30AEE59-8CF7-AA45-9D2B-97E5ACB4D7B8}"/>
              </a:ext>
            </a:extLst>
          </p:cNvPr>
          <p:cNvSpPr/>
          <p:nvPr userDrawn="1"/>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A3F5ADE-620C-B447-A226-691E5CBB6E7D}"/>
              </a:ext>
            </a:extLst>
          </p:cNvPr>
          <p:cNvSpPr>
            <a:spLocks noGrp="1"/>
          </p:cNvSpPr>
          <p:nvPr>
            <p:ph type="body" sz="quarter" idx="39" hasCustomPrompt="1"/>
          </p:nvPr>
        </p:nvSpPr>
        <p:spPr>
          <a:xfrm>
            <a:off x="616114" y="934626"/>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47" name="Text Placeholder 3">
            <a:extLst>
              <a:ext uri="{FF2B5EF4-FFF2-40B4-BE49-F238E27FC236}">
                <a16:creationId xmlns:a16="http://schemas.microsoft.com/office/drawing/2014/main" id="{A0218661-0DF7-A942-9B09-B9776DBEBB90}"/>
              </a:ext>
            </a:extLst>
          </p:cNvPr>
          <p:cNvSpPr>
            <a:spLocks noGrp="1"/>
          </p:cNvSpPr>
          <p:nvPr>
            <p:ph type="body" sz="quarter" idx="40" hasCustomPrompt="1"/>
          </p:nvPr>
        </p:nvSpPr>
        <p:spPr>
          <a:xfrm>
            <a:off x="4859029" y="934626"/>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48" name="Text Placeholder 3">
            <a:extLst>
              <a:ext uri="{FF2B5EF4-FFF2-40B4-BE49-F238E27FC236}">
                <a16:creationId xmlns:a16="http://schemas.microsoft.com/office/drawing/2014/main" id="{7481C688-1869-6D40-9C26-B21E88BF0ED3}"/>
              </a:ext>
            </a:extLst>
          </p:cNvPr>
          <p:cNvSpPr>
            <a:spLocks noGrp="1"/>
          </p:cNvSpPr>
          <p:nvPr>
            <p:ph type="body" sz="quarter" idx="41" hasCustomPrompt="1"/>
          </p:nvPr>
        </p:nvSpPr>
        <p:spPr>
          <a:xfrm>
            <a:off x="8934271" y="934626"/>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49" name="Text Placeholder 3">
            <a:extLst>
              <a:ext uri="{FF2B5EF4-FFF2-40B4-BE49-F238E27FC236}">
                <a16:creationId xmlns:a16="http://schemas.microsoft.com/office/drawing/2014/main" id="{C2A9804E-8B51-A646-A450-159CFB42147D}"/>
              </a:ext>
            </a:extLst>
          </p:cNvPr>
          <p:cNvSpPr>
            <a:spLocks noGrp="1"/>
          </p:cNvSpPr>
          <p:nvPr>
            <p:ph type="body" sz="quarter" idx="42" hasCustomPrompt="1"/>
          </p:nvPr>
        </p:nvSpPr>
        <p:spPr>
          <a:xfrm>
            <a:off x="609600" y="3902777"/>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50" name="Text Placeholder 3">
            <a:extLst>
              <a:ext uri="{FF2B5EF4-FFF2-40B4-BE49-F238E27FC236}">
                <a16:creationId xmlns:a16="http://schemas.microsoft.com/office/drawing/2014/main" id="{463E4FEC-8D4E-8040-87D4-E4A42E24ACD0}"/>
              </a:ext>
            </a:extLst>
          </p:cNvPr>
          <p:cNvSpPr>
            <a:spLocks noGrp="1"/>
          </p:cNvSpPr>
          <p:nvPr>
            <p:ph type="body" sz="quarter" idx="43" hasCustomPrompt="1"/>
          </p:nvPr>
        </p:nvSpPr>
        <p:spPr>
          <a:xfrm>
            <a:off x="4852515" y="3902777"/>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57" name="Text Placeholder 3">
            <a:extLst>
              <a:ext uri="{FF2B5EF4-FFF2-40B4-BE49-F238E27FC236}">
                <a16:creationId xmlns:a16="http://schemas.microsoft.com/office/drawing/2014/main" id="{EDF23B87-8002-9045-9215-E848471717CA}"/>
              </a:ext>
            </a:extLst>
          </p:cNvPr>
          <p:cNvSpPr>
            <a:spLocks noGrp="1"/>
          </p:cNvSpPr>
          <p:nvPr>
            <p:ph type="body" sz="quarter" idx="44" hasCustomPrompt="1"/>
          </p:nvPr>
        </p:nvSpPr>
        <p:spPr>
          <a:xfrm>
            <a:off x="8927757" y="3902777"/>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33" name="TextBox 32">
            <a:extLst>
              <a:ext uri="{FF2B5EF4-FFF2-40B4-BE49-F238E27FC236}">
                <a16:creationId xmlns:a16="http://schemas.microsoft.com/office/drawing/2014/main" id="{BDB1D2B8-6D57-474C-BDBE-4E1F6CF389E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24907685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x Content - White -Header">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1880FBC3-A24A-6146-9851-A0BDCA6C1649}"/>
              </a:ext>
            </a:extLst>
          </p:cNvPr>
          <p:cNvCxnSpPr>
            <a:cxnSpLocks/>
          </p:cNvCxnSpPr>
          <p:nvPr/>
        </p:nvCxnSpPr>
        <p:spPr>
          <a:xfrm flipV="1">
            <a:off x="4114800" y="1298451"/>
            <a:ext cx="0" cy="213054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B065FC-3A14-8248-A077-9B2E7BC51164}"/>
              </a:ext>
            </a:extLst>
          </p:cNvPr>
          <p:cNvCxnSpPr>
            <a:cxnSpLocks/>
          </p:cNvCxnSpPr>
          <p:nvPr/>
        </p:nvCxnSpPr>
        <p:spPr>
          <a:xfrm flipV="1">
            <a:off x="8112631" y="1298451"/>
            <a:ext cx="0" cy="213055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A95F04F-61FC-B144-8E3B-A1ECC17FD880}"/>
              </a:ext>
            </a:extLst>
          </p:cNvPr>
          <p:cNvCxnSpPr>
            <a:cxnSpLocks/>
          </p:cNvCxnSpPr>
          <p:nvPr/>
        </p:nvCxnSpPr>
        <p:spPr>
          <a:xfrm flipV="1">
            <a:off x="4114800"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91D8B76-FB51-DA4B-ADD8-B06EC8CBBB2A}"/>
              </a:ext>
            </a:extLst>
          </p:cNvPr>
          <p:cNvCxnSpPr>
            <a:cxnSpLocks/>
          </p:cNvCxnSpPr>
          <p:nvPr/>
        </p:nvCxnSpPr>
        <p:spPr>
          <a:xfrm flipV="1">
            <a:off x="8112631"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CBBD4C-4F43-6E4E-A63B-81779D82AEA1}"/>
              </a:ext>
            </a:extLst>
          </p:cNvPr>
          <p:cNvCxnSpPr>
            <a:cxnSpLocks/>
          </p:cNvCxnSpPr>
          <p:nvPr/>
        </p:nvCxnSpPr>
        <p:spPr>
          <a:xfrm flipH="1" flipV="1">
            <a:off x="4806792" y="3609689"/>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F07A5CC-349D-6C45-A411-64C5E1A77AB7}"/>
              </a:ext>
            </a:extLst>
          </p:cNvPr>
          <p:cNvCxnSpPr>
            <a:cxnSpLocks/>
          </p:cNvCxnSpPr>
          <p:nvPr/>
        </p:nvCxnSpPr>
        <p:spPr>
          <a:xfrm flipH="1" flipV="1">
            <a:off x="8588223" y="3603451"/>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6F9118E-79CF-D346-8F8E-33CFAC77520A}"/>
              </a:ext>
            </a:extLst>
          </p:cNvPr>
          <p:cNvCxnSpPr>
            <a:cxnSpLocks/>
          </p:cNvCxnSpPr>
          <p:nvPr/>
        </p:nvCxnSpPr>
        <p:spPr>
          <a:xfrm flipH="1">
            <a:off x="685924" y="3603451"/>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6">
            <a:extLst>
              <a:ext uri="{FF2B5EF4-FFF2-40B4-BE49-F238E27FC236}">
                <a16:creationId xmlns:a16="http://schemas.microsoft.com/office/drawing/2014/main" id="{84E22660-D1F1-4E4F-B555-EAD5C7BDF5A8}"/>
              </a:ext>
            </a:extLst>
          </p:cNvPr>
          <p:cNvSpPr>
            <a:spLocks noGrp="1"/>
          </p:cNvSpPr>
          <p:nvPr>
            <p:ph type="body" sz="quarter" idx="27" hasCustomPrompt="1"/>
          </p:nvPr>
        </p:nvSpPr>
        <p:spPr>
          <a:xfrm>
            <a:off x="4635071" y="2138738"/>
            <a:ext cx="2980944" cy="984885"/>
          </a:xfrm>
        </p:spPr>
        <p:txBody>
          <a:bodyPr vert="horz" wrap="square" lIns="0" tIns="0" rIns="0" bIns="0" rtlCol="0">
            <a:spAutoFit/>
          </a:bodyPr>
          <a:lstStyle>
            <a:lvl1pPr marL="0" indent="0">
              <a:buFontTx/>
              <a:buNone/>
              <a:defRPr lang="en-US" sz="1600" b="0" i="0" dirty="0">
                <a:solidFill>
                  <a:schemeClr val="tx1"/>
                </a:solidFill>
                <a:latin typeface="Arial" panose="020B0604020202020204" pitchFamily="34" charset="0"/>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2" name="Text Placeholder 6">
            <a:extLst>
              <a:ext uri="{FF2B5EF4-FFF2-40B4-BE49-F238E27FC236}">
                <a16:creationId xmlns:a16="http://schemas.microsoft.com/office/drawing/2014/main" id="{36051A6D-B6EE-CA49-A077-24228FC15AAD}"/>
              </a:ext>
            </a:extLst>
          </p:cNvPr>
          <p:cNvSpPr>
            <a:spLocks noGrp="1"/>
          </p:cNvSpPr>
          <p:nvPr>
            <p:ph type="body" sz="quarter" idx="35" hasCustomPrompt="1"/>
          </p:nvPr>
        </p:nvSpPr>
        <p:spPr>
          <a:xfrm>
            <a:off x="8596215" y="2138738"/>
            <a:ext cx="2980944" cy="984885"/>
          </a:xfrm>
        </p:spPr>
        <p:txBody>
          <a:bodyPr vert="horz" wrap="square" lIns="0" tIns="0" rIns="0" bIns="0" rtlCol="0">
            <a:spAutoFit/>
          </a:bodyPr>
          <a:lstStyle>
            <a:lvl1pPr marL="0" indent="0">
              <a:buFontTx/>
              <a:buNone/>
              <a:defRPr lang="en-US" sz="1600" b="0" i="0" dirty="0">
                <a:solidFill>
                  <a:schemeClr val="tx1"/>
                </a:solidFill>
                <a:latin typeface="Arial" panose="020B0604020202020204" pitchFamily="34" charset="0"/>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3" name="Text Placeholder 6">
            <a:extLst>
              <a:ext uri="{FF2B5EF4-FFF2-40B4-BE49-F238E27FC236}">
                <a16:creationId xmlns:a16="http://schemas.microsoft.com/office/drawing/2014/main" id="{3C1239B4-A89F-0441-8669-414FCC3BB734}"/>
              </a:ext>
            </a:extLst>
          </p:cNvPr>
          <p:cNvSpPr>
            <a:spLocks noGrp="1"/>
          </p:cNvSpPr>
          <p:nvPr>
            <p:ph type="body" sz="quarter" idx="29" hasCustomPrompt="1"/>
          </p:nvPr>
        </p:nvSpPr>
        <p:spPr>
          <a:xfrm>
            <a:off x="614839" y="4635785"/>
            <a:ext cx="2979687" cy="984885"/>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err="1">
                <a:solidFill>
                  <a:schemeClr val="tx1"/>
                </a:solidFill>
                <a:latin typeface="Arial" panose="020B0604020202020204" pitchFamily="34" charset="0"/>
                <a:ea typeface="+mn-ea"/>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4" name="Text Placeholder 6">
            <a:extLst>
              <a:ext uri="{FF2B5EF4-FFF2-40B4-BE49-F238E27FC236}">
                <a16:creationId xmlns:a16="http://schemas.microsoft.com/office/drawing/2014/main" id="{B8A2C8C3-8AF3-854A-B198-63E23D3C7E42}"/>
              </a:ext>
            </a:extLst>
          </p:cNvPr>
          <p:cNvSpPr>
            <a:spLocks noGrp="1"/>
          </p:cNvSpPr>
          <p:nvPr>
            <p:ph type="body" sz="quarter" idx="30" hasCustomPrompt="1"/>
          </p:nvPr>
        </p:nvSpPr>
        <p:spPr>
          <a:xfrm>
            <a:off x="4635073" y="4635785"/>
            <a:ext cx="2980944" cy="984885"/>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5" name="Text Placeholder 6">
            <a:extLst>
              <a:ext uri="{FF2B5EF4-FFF2-40B4-BE49-F238E27FC236}">
                <a16:creationId xmlns:a16="http://schemas.microsoft.com/office/drawing/2014/main" id="{09F68089-67BC-E04B-B672-F0B483ED630A}"/>
              </a:ext>
            </a:extLst>
          </p:cNvPr>
          <p:cNvSpPr>
            <a:spLocks noGrp="1"/>
          </p:cNvSpPr>
          <p:nvPr>
            <p:ph type="body" sz="quarter" idx="36" hasCustomPrompt="1"/>
          </p:nvPr>
        </p:nvSpPr>
        <p:spPr>
          <a:xfrm>
            <a:off x="8596217" y="4635785"/>
            <a:ext cx="2980944" cy="984885"/>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6" name="Text Placeholder 6">
            <a:extLst>
              <a:ext uri="{FF2B5EF4-FFF2-40B4-BE49-F238E27FC236}">
                <a16:creationId xmlns:a16="http://schemas.microsoft.com/office/drawing/2014/main" id="{43B9121B-E86E-6C47-9902-0C1B3DCFA35C}"/>
              </a:ext>
            </a:extLst>
          </p:cNvPr>
          <p:cNvSpPr>
            <a:spLocks noGrp="1"/>
          </p:cNvSpPr>
          <p:nvPr>
            <p:ph type="body" sz="quarter" idx="37" hasCustomPrompt="1"/>
          </p:nvPr>
        </p:nvSpPr>
        <p:spPr>
          <a:xfrm>
            <a:off x="614839" y="2138738"/>
            <a:ext cx="2979689" cy="984885"/>
          </a:xfrm>
        </p:spPr>
        <p:txBody>
          <a:bodyPr vert="horz" wrap="square" lIns="0" tIns="0" rIns="0" bIns="0" rtlCol="0">
            <a:spAutoFit/>
          </a:bodyPr>
          <a:lstStyle>
            <a:lvl1pPr marL="0" indent="0">
              <a:buFontTx/>
              <a:buNone/>
              <a:defRPr lang="en-US" sz="1600" b="0" i="0" dirty="0">
                <a:solidFill>
                  <a:schemeClr val="tx1"/>
                </a:solidFill>
                <a:latin typeface="Arial" panose="020B0604020202020204" pitchFamily="34" charset="0"/>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 name="Rectangle 4">
            <a:extLst>
              <a:ext uri="{FF2B5EF4-FFF2-40B4-BE49-F238E27FC236}">
                <a16:creationId xmlns:a16="http://schemas.microsoft.com/office/drawing/2014/main" id="{DE8B9121-913D-8D42-B7DD-B7C3404E87F6}"/>
              </a:ext>
            </a:extLst>
          </p:cNvPr>
          <p:cNvSpPr/>
          <p:nvPr/>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F0B78859-0F76-144F-BE7F-082E8CE1D1A6}"/>
              </a:ext>
            </a:extLst>
          </p:cNvPr>
          <p:cNvCxnSpPr>
            <a:cxnSpLocks/>
          </p:cNvCxnSpPr>
          <p:nvPr userDrawn="1"/>
        </p:nvCxnSpPr>
        <p:spPr>
          <a:xfrm flipV="1">
            <a:off x="4114800" y="1298451"/>
            <a:ext cx="0" cy="213054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3E6BD66-6547-F94D-B7CE-BD3788E48CDF}"/>
              </a:ext>
            </a:extLst>
          </p:cNvPr>
          <p:cNvCxnSpPr>
            <a:cxnSpLocks/>
          </p:cNvCxnSpPr>
          <p:nvPr userDrawn="1"/>
        </p:nvCxnSpPr>
        <p:spPr>
          <a:xfrm flipV="1">
            <a:off x="8112631" y="1298451"/>
            <a:ext cx="0" cy="213055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EA5117E-DF19-F649-A3D7-4F0793C161BA}"/>
              </a:ext>
            </a:extLst>
          </p:cNvPr>
          <p:cNvCxnSpPr>
            <a:cxnSpLocks/>
          </p:cNvCxnSpPr>
          <p:nvPr userDrawn="1"/>
        </p:nvCxnSpPr>
        <p:spPr>
          <a:xfrm flipV="1">
            <a:off x="4114800"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19DB51B-A4D0-9B4E-B140-A24C84CB9454}"/>
              </a:ext>
            </a:extLst>
          </p:cNvPr>
          <p:cNvCxnSpPr>
            <a:cxnSpLocks/>
          </p:cNvCxnSpPr>
          <p:nvPr userDrawn="1"/>
        </p:nvCxnSpPr>
        <p:spPr>
          <a:xfrm flipV="1">
            <a:off x="8112631"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B3B078-A6B8-CA49-B9D7-A56EB6DCE4BC}"/>
              </a:ext>
            </a:extLst>
          </p:cNvPr>
          <p:cNvCxnSpPr>
            <a:cxnSpLocks/>
          </p:cNvCxnSpPr>
          <p:nvPr userDrawn="1"/>
        </p:nvCxnSpPr>
        <p:spPr>
          <a:xfrm flipH="1" flipV="1">
            <a:off x="4806792" y="3609689"/>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01CEEE9-3F4F-AF48-9BF1-14B3846A7ABF}"/>
              </a:ext>
            </a:extLst>
          </p:cNvPr>
          <p:cNvCxnSpPr>
            <a:cxnSpLocks/>
          </p:cNvCxnSpPr>
          <p:nvPr userDrawn="1"/>
        </p:nvCxnSpPr>
        <p:spPr>
          <a:xfrm flipH="1" flipV="1">
            <a:off x="8588223" y="3603451"/>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5A747CE-F9EF-F941-9913-7D7A3EF26EEE}"/>
              </a:ext>
            </a:extLst>
          </p:cNvPr>
          <p:cNvCxnSpPr>
            <a:cxnSpLocks/>
          </p:cNvCxnSpPr>
          <p:nvPr userDrawn="1"/>
        </p:nvCxnSpPr>
        <p:spPr>
          <a:xfrm flipH="1">
            <a:off x="685924" y="3603451"/>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CCDAD8FA-1D3B-1347-AB78-3699E794A905}"/>
              </a:ext>
            </a:extLst>
          </p:cNvPr>
          <p:cNvSpPr/>
          <p:nvPr userDrawn="1"/>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79E31A4-F745-6949-941E-2C0B8E94DA6B}"/>
              </a:ext>
            </a:extLst>
          </p:cNvPr>
          <p:cNvSpPr>
            <a:spLocks noGrp="1"/>
          </p:cNvSpPr>
          <p:nvPr>
            <p:ph type="body" sz="quarter" idx="39" hasCustomPrompt="1"/>
          </p:nvPr>
        </p:nvSpPr>
        <p:spPr>
          <a:xfrm>
            <a:off x="609600" y="1402579"/>
            <a:ext cx="2984500" cy="295275"/>
          </a:xfrm>
        </p:spPr>
        <p:txBody>
          <a:bodyPr>
            <a:noAutofit/>
          </a:bodyPr>
          <a:lstStyle>
            <a:lvl1pPr marL="0" indent="0">
              <a:buNone/>
              <a:defRPr sz="2000" b="0">
                <a:solidFill>
                  <a:schemeClr val="tx2"/>
                </a:solidFill>
              </a:defRPr>
            </a:lvl1pPr>
          </a:lstStyle>
          <a:p>
            <a:pPr lvl="0"/>
            <a:r>
              <a:rPr lang="en-US"/>
              <a:t>Header</a:t>
            </a:r>
          </a:p>
        </p:txBody>
      </p:sp>
      <p:sp>
        <p:nvSpPr>
          <p:cNvPr id="48" name="Text Placeholder 3">
            <a:extLst>
              <a:ext uri="{FF2B5EF4-FFF2-40B4-BE49-F238E27FC236}">
                <a16:creationId xmlns:a16="http://schemas.microsoft.com/office/drawing/2014/main" id="{3ABDF3D0-6A56-0D49-8E8F-6F47071A5D3D}"/>
              </a:ext>
            </a:extLst>
          </p:cNvPr>
          <p:cNvSpPr>
            <a:spLocks noGrp="1"/>
          </p:cNvSpPr>
          <p:nvPr>
            <p:ph type="body" sz="quarter" idx="40" hasCustomPrompt="1"/>
          </p:nvPr>
        </p:nvSpPr>
        <p:spPr>
          <a:xfrm>
            <a:off x="4654543" y="1404262"/>
            <a:ext cx="2984500" cy="295275"/>
          </a:xfrm>
        </p:spPr>
        <p:txBody>
          <a:bodyPr>
            <a:noAutofit/>
          </a:bodyPr>
          <a:lstStyle>
            <a:lvl1pPr marL="0" indent="0">
              <a:buNone/>
              <a:defRPr sz="2000" b="0">
                <a:solidFill>
                  <a:schemeClr val="tx2"/>
                </a:solidFill>
              </a:defRPr>
            </a:lvl1pPr>
          </a:lstStyle>
          <a:p>
            <a:pPr lvl="0"/>
            <a:r>
              <a:rPr lang="en-US"/>
              <a:t>Header</a:t>
            </a:r>
          </a:p>
        </p:txBody>
      </p:sp>
      <p:sp>
        <p:nvSpPr>
          <p:cNvPr id="49" name="Text Placeholder 3">
            <a:extLst>
              <a:ext uri="{FF2B5EF4-FFF2-40B4-BE49-F238E27FC236}">
                <a16:creationId xmlns:a16="http://schemas.microsoft.com/office/drawing/2014/main" id="{9D2944AA-E3DF-4B46-A179-FBC5166C40E0}"/>
              </a:ext>
            </a:extLst>
          </p:cNvPr>
          <p:cNvSpPr>
            <a:spLocks noGrp="1"/>
          </p:cNvSpPr>
          <p:nvPr>
            <p:ph type="body" sz="quarter" idx="41" hasCustomPrompt="1"/>
          </p:nvPr>
        </p:nvSpPr>
        <p:spPr>
          <a:xfrm>
            <a:off x="8609248" y="1404805"/>
            <a:ext cx="2984500" cy="295275"/>
          </a:xfrm>
        </p:spPr>
        <p:txBody>
          <a:bodyPr>
            <a:noAutofit/>
          </a:bodyPr>
          <a:lstStyle>
            <a:lvl1pPr marL="0" indent="0">
              <a:buNone/>
              <a:defRPr sz="2000" b="0">
                <a:solidFill>
                  <a:schemeClr val="tx2"/>
                </a:solidFill>
              </a:defRPr>
            </a:lvl1pPr>
          </a:lstStyle>
          <a:p>
            <a:pPr lvl="0"/>
            <a:r>
              <a:rPr lang="en-US"/>
              <a:t>Header</a:t>
            </a:r>
          </a:p>
        </p:txBody>
      </p:sp>
      <p:sp>
        <p:nvSpPr>
          <p:cNvPr id="50" name="Text Placeholder 3">
            <a:extLst>
              <a:ext uri="{FF2B5EF4-FFF2-40B4-BE49-F238E27FC236}">
                <a16:creationId xmlns:a16="http://schemas.microsoft.com/office/drawing/2014/main" id="{995F0040-9125-F941-8528-590D7A329F85}"/>
              </a:ext>
            </a:extLst>
          </p:cNvPr>
          <p:cNvSpPr>
            <a:spLocks noGrp="1"/>
          </p:cNvSpPr>
          <p:nvPr>
            <p:ph type="body" sz="quarter" idx="42" hasCustomPrompt="1"/>
          </p:nvPr>
        </p:nvSpPr>
        <p:spPr>
          <a:xfrm>
            <a:off x="609600" y="3896533"/>
            <a:ext cx="2984500" cy="295275"/>
          </a:xfrm>
        </p:spPr>
        <p:txBody>
          <a:bodyPr>
            <a:noAutofit/>
          </a:bodyPr>
          <a:lstStyle>
            <a:lvl1pPr marL="0" indent="0">
              <a:buNone/>
              <a:defRPr sz="2000" b="0">
                <a:solidFill>
                  <a:schemeClr val="tx2"/>
                </a:solidFill>
              </a:defRPr>
            </a:lvl1pPr>
          </a:lstStyle>
          <a:p>
            <a:pPr lvl="0"/>
            <a:r>
              <a:rPr lang="en-US"/>
              <a:t>Header</a:t>
            </a:r>
          </a:p>
        </p:txBody>
      </p:sp>
      <p:sp>
        <p:nvSpPr>
          <p:cNvPr id="57" name="Text Placeholder 3">
            <a:extLst>
              <a:ext uri="{FF2B5EF4-FFF2-40B4-BE49-F238E27FC236}">
                <a16:creationId xmlns:a16="http://schemas.microsoft.com/office/drawing/2014/main" id="{380616B3-60CF-1446-94C6-D714D9FDE53A}"/>
              </a:ext>
            </a:extLst>
          </p:cNvPr>
          <p:cNvSpPr>
            <a:spLocks noGrp="1"/>
          </p:cNvSpPr>
          <p:nvPr>
            <p:ph type="body" sz="quarter" idx="43" hasCustomPrompt="1"/>
          </p:nvPr>
        </p:nvSpPr>
        <p:spPr>
          <a:xfrm>
            <a:off x="4654543" y="3898216"/>
            <a:ext cx="2984500" cy="295275"/>
          </a:xfrm>
        </p:spPr>
        <p:txBody>
          <a:bodyPr>
            <a:noAutofit/>
          </a:bodyPr>
          <a:lstStyle>
            <a:lvl1pPr marL="0" indent="0">
              <a:buNone/>
              <a:defRPr sz="2000" b="0">
                <a:solidFill>
                  <a:schemeClr val="tx2"/>
                </a:solidFill>
              </a:defRPr>
            </a:lvl1pPr>
          </a:lstStyle>
          <a:p>
            <a:pPr lvl="0"/>
            <a:r>
              <a:rPr lang="en-US"/>
              <a:t>Header</a:t>
            </a:r>
          </a:p>
        </p:txBody>
      </p:sp>
      <p:sp>
        <p:nvSpPr>
          <p:cNvPr id="58" name="Text Placeholder 3">
            <a:extLst>
              <a:ext uri="{FF2B5EF4-FFF2-40B4-BE49-F238E27FC236}">
                <a16:creationId xmlns:a16="http://schemas.microsoft.com/office/drawing/2014/main" id="{F348EE5E-D33A-7C46-951F-8FE8211CFA6F}"/>
              </a:ext>
            </a:extLst>
          </p:cNvPr>
          <p:cNvSpPr>
            <a:spLocks noGrp="1"/>
          </p:cNvSpPr>
          <p:nvPr>
            <p:ph type="body" sz="quarter" idx="44" hasCustomPrompt="1"/>
          </p:nvPr>
        </p:nvSpPr>
        <p:spPr>
          <a:xfrm>
            <a:off x="8609248" y="3898759"/>
            <a:ext cx="2984500" cy="295275"/>
          </a:xfrm>
        </p:spPr>
        <p:txBody>
          <a:bodyPr>
            <a:noAutofit/>
          </a:bodyPr>
          <a:lstStyle>
            <a:lvl1pPr marL="0" indent="0">
              <a:buNone/>
              <a:defRPr sz="2000" b="0">
                <a:solidFill>
                  <a:schemeClr val="tx2"/>
                </a:solidFill>
              </a:defRPr>
            </a:lvl1pPr>
          </a:lstStyle>
          <a:p>
            <a:pPr lvl="0"/>
            <a:r>
              <a:rPr lang="en-US"/>
              <a:t>Header</a:t>
            </a:r>
          </a:p>
        </p:txBody>
      </p:sp>
      <p:sp>
        <p:nvSpPr>
          <p:cNvPr id="34" name="Rectangle 33">
            <a:extLst>
              <a:ext uri="{FF2B5EF4-FFF2-40B4-BE49-F238E27FC236}">
                <a16:creationId xmlns:a16="http://schemas.microsoft.com/office/drawing/2014/main" id="{65E1FF1C-585E-6C17-070F-F828813239AB}"/>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2">
            <a:extLst>
              <a:ext uri="{FF2B5EF4-FFF2-40B4-BE49-F238E27FC236}">
                <a16:creationId xmlns:a16="http://schemas.microsoft.com/office/drawing/2014/main" id="{2AD5D096-E0C7-83F8-1156-1764DD19E437}"/>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35" name="TextBox 34">
            <a:extLst>
              <a:ext uri="{FF2B5EF4-FFF2-40B4-BE49-F238E27FC236}">
                <a16:creationId xmlns:a16="http://schemas.microsoft.com/office/drawing/2014/main" id="{0FA84BEE-9427-B246-AE16-6BA048B2185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3343309185"/>
      </p:ext>
    </p:extLst>
  </p:cSld>
  <p:clrMapOvr>
    <a:masterClrMapping/>
  </p:clrMapOvr>
  <p:extLst>
    <p:ext uri="{DCECCB84-F9BA-43D5-87BE-67443E8EF086}">
      <p15:sldGuideLst xmlns:p15="http://schemas.microsoft.com/office/powerpoint/2012/main">
        <p15:guide id="3" orient="horz" pos="624" userDrawn="1">
          <p15:clr>
            <a:srgbClr val="FBAE40"/>
          </p15:clr>
        </p15:guide>
        <p15:guide id="4"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meline -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84EA9-5D98-3CE1-642A-7AC0ECFD330D}"/>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2C7FD4-BEF9-6F8F-603D-8FBDC7DB836D}"/>
              </a:ext>
            </a:extLst>
          </p:cNvPr>
          <p:cNvGrpSpPr/>
          <p:nvPr userDrawn="1"/>
        </p:nvGrpSpPr>
        <p:grpSpPr>
          <a:xfrm>
            <a:off x="0" y="3356465"/>
            <a:ext cx="12192000" cy="454953"/>
            <a:chOff x="627888" y="3356465"/>
            <a:chExt cx="10945368" cy="454953"/>
          </a:xfrm>
        </p:grpSpPr>
        <p:sp>
          <p:nvSpPr>
            <p:cNvPr id="7" name="Rectangle 6">
              <a:extLst>
                <a:ext uri="{FF2B5EF4-FFF2-40B4-BE49-F238E27FC236}">
                  <a16:creationId xmlns:a16="http://schemas.microsoft.com/office/drawing/2014/main" id="{ACB920BD-D344-E1C6-DF8C-B1665F1DCA1E}"/>
                </a:ext>
              </a:extLst>
            </p:cNvPr>
            <p:cNvSpPr/>
            <p:nvPr/>
          </p:nvSpPr>
          <p:spPr>
            <a:xfrm>
              <a:off x="2057064" y="3356465"/>
              <a:ext cx="1359310" cy="454953"/>
            </a:xfrm>
            <a:prstGeom prst="rect">
              <a:avLst/>
            </a:prstGeom>
            <a:solidFill>
              <a:srgbClr val="FF83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8" name="Rectangle 7">
              <a:extLst>
                <a:ext uri="{FF2B5EF4-FFF2-40B4-BE49-F238E27FC236}">
                  <a16:creationId xmlns:a16="http://schemas.microsoft.com/office/drawing/2014/main" id="{5A087DFD-F793-6A4F-51A5-7392F389AC25}"/>
                </a:ext>
              </a:extLst>
            </p:cNvPr>
            <p:cNvSpPr/>
            <p:nvPr/>
          </p:nvSpPr>
          <p:spPr>
            <a:xfrm>
              <a:off x="3416022" y="3356465"/>
              <a:ext cx="1353312" cy="454953"/>
            </a:xfrm>
            <a:prstGeom prst="rect">
              <a:avLst/>
            </a:prstGeom>
            <a:solidFill>
              <a:srgbClr val="FF720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9" name="Rectangle 8">
              <a:extLst>
                <a:ext uri="{FF2B5EF4-FFF2-40B4-BE49-F238E27FC236}">
                  <a16:creationId xmlns:a16="http://schemas.microsoft.com/office/drawing/2014/main" id="{E76114D6-D6E2-6A81-9805-B90623666E4A}"/>
                </a:ext>
              </a:extLst>
            </p:cNvPr>
            <p:cNvSpPr/>
            <p:nvPr/>
          </p:nvSpPr>
          <p:spPr>
            <a:xfrm>
              <a:off x="627888" y="3356465"/>
              <a:ext cx="1432672" cy="454953"/>
            </a:xfrm>
            <a:prstGeom prst="rect">
              <a:avLst/>
            </a:prstGeom>
            <a:solidFill>
              <a:srgbClr val="FF9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0" name="Rectangle 9">
              <a:extLst>
                <a:ext uri="{FF2B5EF4-FFF2-40B4-BE49-F238E27FC236}">
                  <a16:creationId xmlns:a16="http://schemas.microsoft.com/office/drawing/2014/main" id="{5591965B-694A-4A46-16BB-B2BDE28339A4}"/>
                </a:ext>
              </a:extLst>
            </p:cNvPr>
            <p:cNvSpPr/>
            <p:nvPr/>
          </p:nvSpPr>
          <p:spPr>
            <a:xfrm>
              <a:off x="6112167" y="3356465"/>
              <a:ext cx="1353312" cy="454953"/>
            </a:xfrm>
            <a:prstGeom prst="rect">
              <a:avLst/>
            </a:prstGeom>
            <a:solidFill>
              <a:srgbClr val="FF4C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1" name="Rectangle 10">
              <a:extLst>
                <a:ext uri="{FF2B5EF4-FFF2-40B4-BE49-F238E27FC236}">
                  <a16:creationId xmlns:a16="http://schemas.microsoft.com/office/drawing/2014/main" id="{4EF7AF48-9082-FC81-CB57-30D498400336}"/>
                </a:ext>
              </a:extLst>
            </p:cNvPr>
            <p:cNvSpPr/>
            <p:nvPr/>
          </p:nvSpPr>
          <p:spPr>
            <a:xfrm>
              <a:off x="4764094" y="3356465"/>
              <a:ext cx="1353312" cy="454953"/>
            </a:xfrm>
            <a:prstGeom prst="rect">
              <a:avLst/>
            </a:prstGeom>
            <a:solidFill>
              <a:srgbClr val="FF5E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2" name="Rectangle 11">
              <a:extLst>
                <a:ext uri="{FF2B5EF4-FFF2-40B4-BE49-F238E27FC236}">
                  <a16:creationId xmlns:a16="http://schemas.microsoft.com/office/drawing/2014/main" id="{37EA8B98-C6E4-3C19-72C0-07D0DBF6FB4B}"/>
                </a:ext>
              </a:extLst>
            </p:cNvPr>
            <p:cNvSpPr/>
            <p:nvPr/>
          </p:nvSpPr>
          <p:spPr>
            <a:xfrm>
              <a:off x="10165514" y="3357480"/>
              <a:ext cx="1407742" cy="452922"/>
            </a:xfrm>
            <a:prstGeom prst="rect">
              <a:avLst/>
            </a:prstGeom>
            <a:solidFill>
              <a:srgbClr val="850A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3" name="Rectangle 12">
              <a:extLst>
                <a:ext uri="{FF2B5EF4-FFF2-40B4-BE49-F238E27FC236}">
                  <a16:creationId xmlns:a16="http://schemas.microsoft.com/office/drawing/2014/main" id="{40D4BB07-098D-5F7D-9EF1-B966F9CF264A}"/>
                </a:ext>
              </a:extLst>
            </p:cNvPr>
            <p:cNvSpPr/>
            <p:nvPr/>
          </p:nvSpPr>
          <p:spPr>
            <a:xfrm>
              <a:off x="8811795" y="3357480"/>
              <a:ext cx="1353312" cy="452922"/>
            </a:xfrm>
            <a:prstGeom prst="rect">
              <a:avLst/>
            </a:prstGeom>
            <a:solidFill>
              <a:srgbClr val="B60F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4" name="Rectangle 13">
              <a:extLst>
                <a:ext uri="{FF2B5EF4-FFF2-40B4-BE49-F238E27FC236}">
                  <a16:creationId xmlns:a16="http://schemas.microsoft.com/office/drawing/2014/main" id="{127F728D-2BFE-FB34-D54C-C88E9BE29AA1}"/>
                </a:ext>
              </a:extLst>
            </p:cNvPr>
            <p:cNvSpPr/>
            <p:nvPr/>
          </p:nvSpPr>
          <p:spPr>
            <a:xfrm>
              <a:off x="7461981" y="3357480"/>
              <a:ext cx="1353312" cy="452922"/>
            </a:xfrm>
            <a:prstGeom prst="rect">
              <a:avLst/>
            </a:prstGeom>
            <a:solidFill>
              <a:srgbClr val="E713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grpSp>
      <p:sp>
        <p:nvSpPr>
          <p:cNvPr id="15" name="Title 2">
            <a:extLst>
              <a:ext uri="{FF2B5EF4-FFF2-40B4-BE49-F238E27FC236}">
                <a16:creationId xmlns:a16="http://schemas.microsoft.com/office/drawing/2014/main" id="{A34545C5-D8D1-E0AF-CF51-CBF01553ABF7}"/>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cxnSp>
        <p:nvCxnSpPr>
          <p:cNvPr id="16" name="Straight Connector 15">
            <a:extLst>
              <a:ext uri="{FF2B5EF4-FFF2-40B4-BE49-F238E27FC236}">
                <a16:creationId xmlns:a16="http://schemas.microsoft.com/office/drawing/2014/main" id="{52773AAA-079E-0007-0CED-FB9A81936756}"/>
              </a:ext>
            </a:extLst>
          </p:cNvPr>
          <p:cNvCxnSpPr>
            <a:cxnSpLocks/>
          </p:cNvCxnSpPr>
          <p:nvPr userDrawn="1"/>
        </p:nvCxnSpPr>
        <p:spPr>
          <a:xfrm>
            <a:off x="2855153" y="3941353"/>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C2F751-8F76-A277-83F1-035CDB7C8BEB}"/>
              </a:ext>
            </a:extLst>
          </p:cNvPr>
          <p:cNvCxnSpPr>
            <a:cxnSpLocks/>
          </p:cNvCxnSpPr>
          <p:nvPr userDrawn="1"/>
        </p:nvCxnSpPr>
        <p:spPr>
          <a:xfrm>
            <a:off x="6982042" y="3941353"/>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99D54D0-9C29-90F8-264B-D21717B75F7D}"/>
              </a:ext>
            </a:extLst>
          </p:cNvPr>
          <p:cNvCxnSpPr>
            <a:cxnSpLocks/>
          </p:cNvCxnSpPr>
          <p:nvPr userDrawn="1"/>
        </p:nvCxnSpPr>
        <p:spPr>
          <a:xfrm>
            <a:off x="1098977" y="1574671"/>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9990BF-E4AA-B458-5886-8C0F51D13EC9}"/>
              </a:ext>
            </a:extLst>
          </p:cNvPr>
          <p:cNvCxnSpPr>
            <a:cxnSpLocks/>
          </p:cNvCxnSpPr>
          <p:nvPr userDrawn="1"/>
        </p:nvCxnSpPr>
        <p:spPr>
          <a:xfrm>
            <a:off x="4565174" y="1574671"/>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F222A15-DBFD-3F97-F0A8-A570684C586A}"/>
              </a:ext>
            </a:extLst>
          </p:cNvPr>
          <p:cNvCxnSpPr>
            <a:cxnSpLocks/>
          </p:cNvCxnSpPr>
          <p:nvPr userDrawn="1"/>
        </p:nvCxnSpPr>
        <p:spPr>
          <a:xfrm>
            <a:off x="8138160" y="1574671"/>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833BFB8-D182-9237-F1D6-D62E29672123}"/>
              </a:ext>
            </a:extLst>
          </p:cNvPr>
          <p:cNvSpPr>
            <a:spLocks noGrp="1"/>
          </p:cNvSpPr>
          <p:nvPr>
            <p:ph type="body" sz="quarter" idx="10" hasCustomPrompt="1"/>
          </p:nvPr>
        </p:nvSpPr>
        <p:spPr>
          <a:xfrm>
            <a:off x="1112832" y="1574277"/>
            <a:ext cx="2871932" cy="1517632"/>
          </a:xfrm>
        </p:spPr>
        <p:txBody>
          <a:bodyPr lIns="182880" tIns="0" rIns="0" bIns="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6" name="Text Placeholder 2">
            <a:extLst>
              <a:ext uri="{FF2B5EF4-FFF2-40B4-BE49-F238E27FC236}">
                <a16:creationId xmlns:a16="http://schemas.microsoft.com/office/drawing/2014/main" id="{A459EB7E-456D-BFB8-0331-00B85D0E4E2D}"/>
              </a:ext>
            </a:extLst>
          </p:cNvPr>
          <p:cNvSpPr>
            <a:spLocks noGrp="1"/>
          </p:cNvSpPr>
          <p:nvPr>
            <p:ph type="body" sz="quarter" idx="11" hasCustomPrompt="1"/>
          </p:nvPr>
        </p:nvSpPr>
        <p:spPr>
          <a:xfrm>
            <a:off x="4562613" y="1574277"/>
            <a:ext cx="2871932" cy="1517632"/>
          </a:xfrm>
        </p:spPr>
        <p:txBody>
          <a:bodyPr lIns="182880" tIns="0" rIns="0" bIns="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7" name="Text Placeholder 2">
            <a:extLst>
              <a:ext uri="{FF2B5EF4-FFF2-40B4-BE49-F238E27FC236}">
                <a16:creationId xmlns:a16="http://schemas.microsoft.com/office/drawing/2014/main" id="{CB2EDB13-7F6F-C582-E5B2-B049C167CD63}"/>
              </a:ext>
            </a:extLst>
          </p:cNvPr>
          <p:cNvSpPr>
            <a:spLocks noGrp="1"/>
          </p:cNvSpPr>
          <p:nvPr>
            <p:ph type="body" sz="quarter" idx="12" hasCustomPrompt="1"/>
          </p:nvPr>
        </p:nvSpPr>
        <p:spPr>
          <a:xfrm>
            <a:off x="2855153" y="4108618"/>
            <a:ext cx="2871932" cy="1517632"/>
          </a:xfrm>
        </p:spPr>
        <p:txBody>
          <a:bodyPr lIns="182880" tIns="0" rIns="0" bIns="0" anchor="b" anchorCtr="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8" name="Text Placeholder 2">
            <a:extLst>
              <a:ext uri="{FF2B5EF4-FFF2-40B4-BE49-F238E27FC236}">
                <a16:creationId xmlns:a16="http://schemas.microsoft.com/office/drawing/2014/main" id="{95C8F305-31F5-DFFA-F1A1-458243FFEF03}"/>
              </a:ext>
            </a:extLst>
          </p:cNvPr>
          <p:cNvSpPr>
            <a:spLocks noGrp="1"/>
          </p:cNvSpPr>
          <p:nvPr>
            <p:ph type="body" sz="quarter" idx="13" hasCustomPrompt="1"/>
          </p:nvPr>
        </p:nvSpPr>
        <p:spPr>
          <a:xfrm>
            <a:off x="6983808" y="4108618"/>
            <a:ext cx="2871932" cy="1517632"/>
          </a:xfrm>
        </p:spPr>
        <p:txBody>
          <a:bodyPr lIns="182880" tIns="0" rIns="0" bIns="0" anchor="b" anchorCtr="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9" name="Text Placeholder 2">
            <a:extLst>
              <a:ext uri="{FF2B5EF4-FFF2-40B4-BE49-F238E27FC236}">
                <a16:creationId xmlns:a16="http://schemas.microsoft.com/office/drawing/2014/main" id="{771B7A23-06D5-147B-A37C-93147F26FB76}"/>
              </a:ext>
            </a:extLst>
          </p:cNvPr>
          <p:cNvSpPr>
            <a:spLocks noGrp="1"/>
          </p:cNvSpPr>
          <p:nvPr>
            <p:ph type="body" sz="quarter" idx="14" hasCustomPrompt="1"/>
          </p:nvPr>
        </p:nvSpPr>
        <p:spPr>
          <a:xfrm>
            <a:off x="8150941" y="1574277"/>
            <a:ext cx="2871932" cy="1517632"/>
          </a:xfrm>
        </p:spPr>
        <p:txBody>
          <a:bodyPr lIns="182880" tIns="0" rIns="0" bIns="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3" name="TextBox 22">
            <a:extLst>
              <a:ext uri="{FF2B5EF4-FFF2-40B4-BE49-F238E27FC236}">
                <a16:creationId xmlns:a16="http://schemas.microsoft.com/office/drawing/2014/main" id="{487648AF-B28B-0448-834B-520ED1BFDBA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4005116775"/>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 B">
    <p:bg>
      <p:bgPr>
        <a:solidFill>
          <a:schemeClr val="bg1">
            <a:lumMod val="95000"/>
          </a:schemeClr>
        </a:solidFill>
        <a:effectLst/>
      </p:bgPr>
    </p:bg>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35C8C3CF-5517-27BF-837C-E6F77996CAB8}"/>
              </a:ext>
            </a:extLst>
          </p:cNvPr>
          <p:cNvSpPr/>
          <p:nvPr userDrawn="1"/>
        </p:nvSpPr>
        <p:spPr>
          <a:xfrm>
            <a:off x="1385393"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27" name="Rounded Rectangle 26">
            <a:extLst>
              <a:ext uri="{FF2B5EF4-FFF2-40B4-BE49-F238E27FC236}">
                <a16:creationId xmlns:a16="http://schemas.microsoft.com/office/drawing/2014/main" id="{729770E8-AE2B-2678-DF3B-ADE29F95A37A}"/>
              </a:ext>
            </a:extLst>
          </p:cNvPr>
          <p:cNvSpPr/>
          <p:nvPr userDrawn="1"/>
        </p:nvSpPr>
        <p:spPr>
          <a:xfrm>
            <a:off x="2635763"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28" name="Rounded Rectangle 27">
            <a:extLst>
              <a:ext uri="{FF2B5EF4-FFF2-40B4-BE49-F238E27FC236}">
                <a16:creationId xmlns:a16="http://schemas.microsoft.com/office/drawing/2014/main" id="{2A8BAA6E-F80E-811A-BE97-3B1DEB66F2C2}"/>
              </a:ext>
            </a:extLst>
          </p:cNvPr>
          <p:cNvSpPr/>
          <p:nvPr userDrawn="1"/>
        </p:nvSpPr>
        <p:spPr>
          <a:xfrm>
            <a:off x="3867755" y="3873427"/>
            <a:ext cx="723989" cy="243776"/>
          </a:xfrm>
          <a:prstGeom prst="roundRect">
            <a:avLst/>
          </a:prstGeom>
          <a:solidFill>
            <a:srgbClr val="9C0D54"/>
          </a:solidFill>
          <a:ln>
            <a:solidFill>
              <a:srgbClr val="9C0D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29" name="Rounded Rectangle 28">
            <a:extLst>
              <a:ext uri="{FF2B5EF4-FFF2-40B4-BE49-F238E27FC236}">
                <a16:creationId xmlns:a16="http://schemas.microsoft.com/office/drawing/2014/main" id="{60476696-C41B-EF6B-AE14-5D9755BB07AD}"/>
              </a:ext>
            </a:extLst>
          </p:cNvPr>
          <p:cNvSpPr/>
          <p:nvPr userDrawn="1"/>
        </p:nvSpPr>
        <p:spPr>
          <a:xfrm>
            <a:off x="5125389" y="3873427"/>
            <a:ext cx="723989" cy="243776"/>
          </a:xfrm>
          <a:prstGeom prst="roundRect">
            <a:avLst/>
          </a:prstGeom>
          <a:solidFill>
            <a:srgbClr val="9C0D54"/>
          </a:solidFill>
          <a:ln>
            <a:solidFill>
              <a:srgbClr val="9C0D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30" name="Rounded Rectangle 29">
            <a:extLst>
              <a:ext uri="{FF2B5EF4-FFF2-40B4-BE49-F238E27FC236}">
                <a16:creationId xmlns:a16="http://schemas.microsoft.com/office/drawing/2014/main" id="{A849DE90-2E3F-E66A-84AB-FEA05F13ED49}"/>
              </a:ext>
            </a:extLst>
          </p:cNvPr>
          <p:cNvSpPr/>
          <p:nvPr userDrawn="1"/>
        </p:nvSpPr>
        <p:spPr>
          <a:xfrm>
            <a:off x="6357381" y="3873427"/>
            <a:ext cx="723989" cy="243776"/>
          </a:xfrm>
          <a:prstGeom prst="roundRect">
            <a:avLst/>
          </a:prstGeom>
          <a:solidFill>
            <a:srgbClr val="830863"/>
          </a:solidFill>
          <a:ln>
            <a:solidFill>
              <a:srgbClr val="83086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31" name="Rounded Rectangle 30">
            <a:extLst>
              <a:ext uri="{FF2B5EF4-FFF2-40B4-BE49-F238E27FC236}">
                <a16:creationId xmlns:a16="http://schemas.microsoft.com/office/drawing/2014/main" id="{6FC86385-7B7E-4D93-7C59-694E77E70F34}"/>
              </a:ext>
            </a:extLst>
          </p:cNvPr>
          <p:cNvSpPr/>
          <p:nvPr userDrawn="1"/>
        </p:nvSpPr>
        <p:spPr>
          <a:xfrm>
            <a:off x="7606343" y="3873427"/>
            <a:ext cx="723989" cy="243776"/>
          </a:xfrm>
          <a:prstGeom prst="roundRect">
            <a:avLst/>
          </a:prstGeom>
          <a:solidFill>
            <a:srgbClr val="830863"/>
          </a:solidFill>
          <a:ln>
            <a:solidFill>
              <a:srgbClr val="83086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32" name="Rounded Rectangle 31">
            <a:extLst>
              <a:ext uri="{FF2B5EF4-FFF2-40B4-BE49-F238E27FC236}">
                <a16:creationId xmlns:a16="http://schemas.microsoft.com/office/drawing/2014/main" id="{712ADCA3-256E-ED09-32C3-7E25D0E994FC}"/>
              </a:ext>
            </a:extLst>
          </p:cNvPr>
          <p:cNvSpPr/>
          <p:nvPr userDrawn="1"/>
        </p:nvSpPr>
        <p:spPr>
          <a:xfrm>
            <a:off x="8842957" y="3873427"/>
            <a:ext cx="723989" cy="243776"/>
          </a:xfrm>
          <a:prstGeom prst="roundRect">
            <a:avLst/>
          </a:prstGeom>
          <a:solidFill>
            <a:srgbClr val="4D0489"/>
          </a:solidFill>
          <a:ln>
            <a:solidFill>
              <a:srgbClr val="4D048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cxnSp>
        <p:nvCxnSpPr>
          <p:cNvPr id="33" name="Straight Connector 32">
            <a:extLst>
              <a:ext uri="{FF2B5EF4-FFF2-40B4-BE49-F238E27FC236}">
                <a16:creationId xmlns:a16="http://schemas.microsoft.com/office/drawing/2014/main" id="{88E0C6AF-9400-42E0-922D-5D29FD26BBC7}"/>
              </a:ext>
            </a:extLst>
          </p:cNvPr>
          <p:cNvCxnSpPr/>
          <p:nvPr userDrawn="1"/>
        </p:nvCxnSpPr>
        <p:spPr>
          <a:xfrm>
            <a:off x="1747386" y="3563592"/>
            <a:ext cx="0" cy="295298"/>
          </a:xfrm>
          <a:prstGeom prst="line">
            <a:avLst/>
          </a:prstGeom>
          <a:noFill/>
          <a:ln w="12700">
            <a:solidFill>
              <a:srgbClr val="9F0B5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6398E1F-B534-DDAD-789B-5E9B6DCF0267}"/>
              </a:ext>
            </a:extLst>
          </p:cNvPr>
          <p:cNvCxnSpPr/>
          <p:nvPr userDrawn="1"/>
        </p:nvCxnSpPr>
        <p:spPr>
          <a:xfrm>
            <a:off x="4228023" y="3573311"/>
            <a:ext cx="0" cy="295298"/>
          </a:xfrm>
          <a:prstGeom prst="line">
            <a:avLst/>
          </a:prstGeom>
          <a:noFill/>
          <a:ln w="12700">
            <a:solidFill>
              <a:srgbClr val="9C0D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9858BA1-76BF-7030-FBFD-CA9E81C4E49B}"/>
              </a:ext>
            </a:extLst>
          </p:cNvPr>
          <p:cNvCxnSpPr/>
          <p:nvPr userDrawn="1"/>
        </p:nvCxnSpPr>
        <p:spPr>
          <a:xfrm>
            <a:off x="6719374" y="3573311"/>
            <a:ext cx="0" cy="295298"/>
          </a:xfrm>
          <a:prstGeom prst="line">
            <a:avLst/>
          </a:prstGeom>
          <a:noFill/>
          <a:ln w="12700">
            <a:solidFill>
              <a:srgbClr val="83086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A66D8A6-272C-D337-165F-E2B79C56C6E1}"/>
              </a:ext>
            </a:extLst>
          </p:cNvPr>
          <p:cNvCxnSpPr/>
          <p:nvPr userDrawn="1"/>
        </p:nvCxnSpPr>
        <p:spPr>
          <a:xfrm>
            <a:off x="9204951" y="3573311"/>
            <a:ext cx="0" cy="295298"/>
          </a:xfrm>
          <a:prstGeom prst="line">
            <a:avLst/>
          </a:prstGeom>
          <a:noFill/>
          <a:ln w="12700">
            <a:solidFill>
              <a:srgbClr val="4D0489"/>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AC29FD0-029A-3FA1-E440-BE4135854B49}"/>
              </a:ext>
            </a:extLst>
          </p:cNvPr>
          <p:cNvCxnSpPr/>
          <p:nvPr userDrawn="1"/>
        </p:nvCxnSpPr>
        <p:spPr>
          <a:xfrm>
            <a:off x="7962163" y="4121257"/>
            <a:ext cx="0" cy="295298"/>
          </a:xfrm>
          <a:prstGeom prst="line">
            <a:avLst/>
          </a:prstGeom>
          <a:noFill/>
          <a:ln w="12700">
            <a:solidFill>
              <a:srgbClr val="830863"/>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0ED5F24-DA8A-18D7-940C-C2B32A67A23C}"/>
              </a:ext>
            </a:extLst>
          </p:cNvPr>
          <p:cNvCxnSpPr/>
          <p:nvPr userDrawn="1"/>
        </p:nvCxnSpPr>
        <p:spPr>
          <a:xfrm>
            <a:off x="5496626" y="4121257"/>
            <a:ext cx="0" cy="295298"/>
          </a:xfrm>
          <a:prstGeom prst="line">
            <a:avLst/>
          </a:prstGeom>
          <a:noFill/>
          <a:ln w="12700">
            <a:solidFill>
              <a:srgbClr val="9C0D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4EEB3D3-2E7C-AE8E-2955-3BD1D52199E4}"/>
              </a:ext>
            </a:extLst>
          </p:cNvPr>
          <p:cNvCxnSpPr/>
          <p:nvPr userDrawn="1"/>
        </p:nvCxnSpPr>
        <p:spPr>
          <a:xfrm>
            <a:off x="2991762" y="4121257"/>
            <a:ext cx="0" cy="295298"/>
          </a:xfrm>
          <a:prstGeom prst="line">
            <a:avLst/>
          </a:prstGeom>
          <a:noFill/>
          <a:ln w="12700">
            <a:solidFill>
              <a:srgbClr val="9F0B54"/>
            </a:solidFill>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id="{F7982C8E-647E-5EB9-13B7-C9E145A42B89}"/>
              </a:ext>
            </a:extLst>
          </p:cNvPr>
          <p:cNvSpPr/>
          <p:nvPr userDrawn="1"/>
        </p:nvSpPr>
        <p:spPr>
          <a:xfrm>
            <a:off x="1859971" y="4315344"/>
            <a:ext cx="2275573" cy="1990104"/>
          </a:xfrm>
          <a:prstGeom prst="roundRect">
            <a:avLst>
              <a:gd name="adj" fmla="val 2941"/>
            </a:avLst>
          </a:prstGeom>
          <a:solidFill>
            <a:schemeClr val="bg1"/>
          </a:solidFill>
          <a:ln>
            <a:noFill/>
          </a:ln>
          <a:effectLst>
            <a:outerShdw blurRad="114300" dist="38100" dir="54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id="{34F7C52C-BC17-C3B9-8E2C-45CD44A75C47}"/>
              </a:ext>
            </a:extLst>
          </p:cNvPr>
          <p:cNvSpPr/>
          <p:nvPr userDrawn="1"/>
        </p:nvSpPr>
        <p:spPr>
          <a:xfrm>
            <a:off x="10065705" y="3876606"/>
            <a:ext cx="723989" cy="243776"/>
          </a:xfrm>
          <a:prstGeom prst="roundRect">
            <a:avLst/>
          </a:prstGeom>
          <a:solidFill>
            <a:srgbClr val="4D0489"/>
          </a:solidFill>
          <a:ln>
            <a:solidFill>
              <a:srgbClr val="4D048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cxnSp>
        <p:nvCxnSpPr>
          <p:cNvPr id="70" name="Straight Connector 69">
            <a:extLst>
              <a:ext uri="{FF2B5EF4-FFF2-40B4-BE49-F238E27FC236}">
                <a16:creationId xmlns:a16="http://schemas.microsoft.com/office/drawing/2014/main" id="{3AA0FD6E-A2F6-D728-654D-6A8E74FDBB6F}"/>
              </a:ext>
            </a:extLst>
          </p:cNvPr>
          <p:cNvCxnSpPr/>
          <p:nvPr userDrawn="1"/>
        </p:nvCxnSpPr>
        <p:spPr>
          <a:xfrm>
            <a:off x="10421525" y="4124436"/>
            <a:ext cx="0" cy="295298"/>
          </a:xfrm>
          <a:prstGeom prst="line">
            <a:avLst/>
          </a:prstGeom>
          <a:noFill/>
          <a:ln w="12700">
            <a:solidFill>
              <a:srgbClr val="4D0489"/>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B4CFBCAD-A8A7-5DAF-EDE6-6818BDDD40AF}"/>
              </a:ext>
            </a:extLst>
          </p:cNvPr>
          <p:cNvSpPr/>
          <p:nvPr userDrawn="1"/>
        </p:nvSpPr>
        <p:spPr>
          <a:xfrm>
            <a:off x="2264150" y="4845132"/>
            <a:ext cx="1458608" cy="984885"/>
          </a:xfrm>
          <a:prstGeom prst="rect">
            <a:avLst/>
          </a:prstGeom>
        </p:spPr>
        <p:txBody>
          <a:bodyPr wrap="square">
            <a:spAutoFit/>
          </a:bodyPr>
          <a:lstStyle/>
          <a:p>
            <a:pPr lvl="0" algn="ctr">
              <a:spcAft>
                <a:spcPts val="1200"/>
              </a:spcAft>
              <a:defRPr/>
            </a:pPr>
            <a:r>
              <a:rPr lang="en-US" sz="1200">
                <a:solidFill>
                  <a:srgbClr val="9C0D54"/>
                </a:solidFill>
                <a:latin typeface="Arial" panose="020B0604020202020204" pitchFamily="34" charset="0"/>
                <a:cs typeface="Arial" panose="020B0604020202020204" pitchFamily="34" charset="0"/>
              </a:rPr>
              <a:t>Neurons for Spend Intelligence</a:t>
            </a:r>
          </a:p>
          <a:p>
            <a:pPr lvl="0" algn="ctr">
              <a:spcAft>
                <a:spcPts val="1200"/>
              </a:spcAft>
              <a:defRPr/>
            </a:pPr>
            <a:r>
              <a:rPr lang="en-US" sz="1200">
                <a:solidFill>
                  <a:srgbClr val="9C0D54"/>
                </a:solidFill>
                <a:latin typeface="Arial" panose="020B0604020202020204" pitchFamily="34" charset="0"/>
                <a:cs typeface="Arial" panose="020B0604020202020204" pitchFamily="34" charset="0"/>
              </a:rPr>
              <a:t>Neurons for Patch Intelligence</a:t>
            </a:r>
          </a:p>
        </p:txBody>
      </p:sp>
      <p:sp>
        <p:nvSpPr>
          <p:cNvPr id="11" name="Text Placeholder 10">
            <a:extLst>
              <a:ext uri="{FF2B5EF4-FFF2-40B4-BE49-F238E27FC236}">
                <a16:creationId xmlns:a16="http://schemas.microsoft.com/office/drawing/2014/main" id="{DCCDD114-477C-E095-57EC-4E6712292EFC}"/>
              </a:ext>
            </a:extLst>
          </p:cNvPr>
          <p:cNvSpPr>
            <a:spLocks noGrp="1"/>
          </p:cNvSpPr>
          <p:nvPr>
            <p:ph type="body" sz="quarter" idx="10" hasCustomPrompt="1"/>
          </p:nvPr>
        </p:nvSpPr>
        <p:spPr>
          <a:xfrm>
            <a:off x="564333"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51" name="Text Placeholder 10">
            <a:extLst>
              <a:ext uri="{FF2B5EF4-FFF2-40B4-BE49-F238E27FC236}">
                <a16:creationId xmlns:a16="http://schemas.microsoft.com/office/drawing/2014/main" id="{D9A645EA-0580-FF7A-9D9D-FF2D7B6CF836}"/>
              </a:ext>
            </a:extLst>
          </p:cNvPr>
          <p:cNvSpPr>
            <a:spLocks noGrp="1"/>
          </p:cNvSpPr>
          <p:nvPr>
            <p:ph type="body" sz="quarter" idx="11" hasCustomPrompt="1"/>
          </p:nvPr>
        </p:nvSpPr>
        <p:spPr>
          <a:xfrm>
            <a:off x="3114392"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1200"/>
              </a:spcAft>
              <a:buClrTx/>
              <a:buSzTx/>
              <a:buFontTx/>
              <a:buNone/>
              <a:tabLst/>
              <a:defRPr sz="1200" b="0">
                <a:solidFill>
                  <a:srgbClr val="9F0B54"/>
                </a:solidFill>
              </a:defRPr>
            </a:lvl1pPr>
            <a:lvl2pPr algn="ctr">
              <a:defRPr sz="1200"/>
            </a:lvl2pPr>
            <a:lvl3pPr algn="ctr">
              <a:defRPr sz="1200"/>
            </a:lvl3pPr>
            <a:lvl4pPr algn="ctr">
              <a:defRPr sz="1200"/>
            </a:lvl4pPr>
            <a:lvl5pPr algn="ctr">
              <a:defRPr sz="1200"/>
            </a:lvl5pPr>
          </a:lstStyle>
          <a:p>
            <a:pPr lvl="0" algn="ctr">
              <a:spcAft>
                <a:spcPts val="1200"/>
              </a:spcAft>
              <a:defRPr/>
            </a:pPr>
            <a:r>
              <a:rPr lang="en-US" sz="1200">
                <a:solidFill>
                  <a:srgbClr val="9F0B54"/>
                </a:solidFill>
                <a:latin typeface="Arial" panose="020B0604020202020204" pitchFamily="34" charset="0"/>
                <a:cs typeface="Arial" panose="020B0604020202020204" pitchFamily="34" charset="0"/>
              </a:rPr>
              <a:t>Neurons for Healthcare</a:t>
            </a:r>
          </a:p>
          <a:p>
            <a:pPr lvl="0" algn="ctr">
              <a:spcAft>
                <a:spcPts val="1200"/>
              </a:spcAft>
              <a:defRPr/>
            </a:pPr>
            <a:r>
              <a:rPr lang="en-US" sz="1200">
                <a:solidFill>
                  <a:srgbClr val="9F0B54"/>
                </a:solidFill>
                <a:latin typeface="Arial" panose="020B0604020202020204" pitchFamily="34" charset="0"/>
                <a:cs typeface="Arial" panose="020B0604020202020204" pitchFamily="34" charset="0"/>
              </a:rPr>
              <a:t>Neurons for Discovery </a:t>
            </a:r>
            <a:br>
              <a:rPr lang="en-US" sz="1200">
                <a:solidFill>
                  <a:srgbClr val="9F0B54"/>
                </a:solidFill>
                <a:latin typeface="Arial" panose="020B0604020202020204" pitchFamily="34" charset="0"/>
                <a:cs typeface="Arial" panose="020B0604020202020204" pitchFamily="34" charset="0"/>
              </a:rPr>
            </a:br>
            <a:r>
              <a:rPr lang="en-US" sz="1200">
                <a:solidFill>
                  <a:srgbClr val="9F0B54"/>
                </a:solidFill>
                <a:latin typeface="Arial" panose="020B0604020202020204" pitchFamily="34" charset="0"/>
                <a:cs typeface="Arial" panose="020B0604020202020204" pitchFamily="34" charset="0"/>
              </a:rPr>
              <a:t>with Service Mapping</a:t>
            </a:r>
          </a:p>
        </p:txBody>
      </p:sp>
      <p:sp>
        <p:nvSpPr>
          <p:cNvPr id="52" name="Text Placeholder 10">
            <a:extLst>
              <a:ext uri="{FF2B5EF4-FFF2-40B4-BE49-F238E27FC236}">
                <a16:creationId xmlns:a16="http://schemas.microsoft.com/office/drawing/2014/main" id="{F4E3AA4A-911D-E5DF-5392-9BFD5F9C2C43}"/>
              </a:ext>
            </a:extLst>
          </p:cNvPr>
          <p:cNvSpPr>
            <a:spLocks noGrp="1"/>
          </p:cNvSpPr>
          <p:nvPr>
            <p:ph type="body" sz="quarter" idx="12" hasCustomPrompt="1"/>
          </p:nvPr>
        </p:nvSpPr>
        <p:spPr>
          <a:xfrm>
            <a:off x="5664451"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1200"/>
              </a:spcAft>
              <a:buClrTx/>
              <a:buSzTx/>
              <a:buFontTx/>
              <a:buNone/>
              <a:tabLst/>
              <a:defRPr sz="1200" b="0"/>
            </a:lvl1pPr>
            <a:lvl2pPr algn="ctr">
              <a:defRPr sz="1200"/>
            </a:lvl2pPr>
            <a:lvl3pPr algn="ctr">
              <a:defRPr sz="1200"/>
            </a:lvl3pPr>
            <a:lvl4pPr algn="ctr">
              <a:defRPr sz="1200"/>
            </a:lvl4pPr>
            <a:lvl5pPr algn="ctr">
              <a:defRPr sz="1200"/>
            </a:lvl5pPr>
          </a:lstStyle>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ZTA</a:t>
            </a:r>
          </a:p>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HR</a:t>
            </a:r>
          </a:p>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a:t>
            </a:r>
            <a:r>
              <a:rPr lang="en-US" sz="1200" err="1">
                <a:solidFill>
                  <a:srgbClr val="830863"/>
                </a:solidFill>
                <a:latin typeface="Arial" panose="020B0604020202020204" pitchFamily="34" charset="0"/>
                <a:cs typeface="Arial" panose="020B0604020202020204" pitchFamily="34" charset="0"/>
              </a:rPr>
              <a:t>Facilites</a:t>
            </a:r>
            <a:endParaRPr lang="en-US" sz="1200">
              <a:solidFill>
                <a:srgbClr val="830863"/>
              </a:solidFill>
              <a:latin typeface="Arial" panose="020B0604020202020204" pitchFamily="34" charset="0"/>
              <a:cs typeface="Arial" panose="020B0604020202020204" pitchFamily="34" charset="0"/>
            </a:endParaRPr>
          </a:p>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Supply Chain</a:t>
            </a:r>
          </a:p>
        </p:txBody>
      </p:sp>
      <p:sp>
        <p:nvSpPr>
          <p:cNvPr id="53" name="Text Placeholder 10">
            <a:extLst>
              <a:ext uri="{FF2B5EF4-FFF2-40B4-BE49-F238E27FC236}">
                <a16:creationId xmlns:a16="http://schemas.microsoft.com/office/drawing/2014/main" id="{0D1A61DF-EBF2-8D6C-3A9B-CDC8B736606C}"/>
              </a:ext>
            </a:extLst>
          </p:cNvPr>
          <p:cNvSpPr>
            <a:spLocks noGrp="1"/>
          </p:cNvSpPr>
          <p:nvPr>
            <p:ph type="body" sz="quarter" idx="13" hasCustomPrompt="1"/>
          </p:nvPr>
        </p:nvSpPr>
        <p:spPr>
          <a:xfrm>
            <a:off x="8214510"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1200"/>
              </a:spcAft>
              <a:buClrTx/>
              <a:buSzTx/>
              <a:buFontTx/>
              <a:buNone/>
              <a:tabLst/>
              <a:defRPr sz="1200" b="0"/>
            </a:lvl1pPr>
            <a:lvl2pPr algn="ctr">
              <a:defRPr sz="1200"/>
            </a:lvl2pPr>
            <a:lvl3pPr algn="ctr">
              <a:defRPr sz="1200"/>
            </a:lvl3pPr>
            <a:lvl4pPr algn="ctr">
              <a:defRPr sz="1200"/>
            </a:lvl4pPr>
            <a:lvl5pPr algn="ctr">
              <a:defRPr sz="1200"/>
            </a:lvl5pPr>
          </a:lstStyle>
          <a:p>
            <a:pPr lvl="0" algn="ctr">
              <a:spcAft>
                <a:spcPts val="1200"/>
              </a:spcAft>
              <a:defRPr/>
            </a:pPr>
            <a:r>
              <a:rPr lang="en-US" sz="1200">
                <a:solidFill>
                  <a:srgbClr val="4D0489"/>
                </a:solidFill>
                <a:latin typeface="Arial" panose="020B0604020202020204" pitchFamily="34" charset="0"/>
                <a:cs typeface="Arial" panose="020B0604020202020204" pitchFamily="34" charset="0"/>
              </a:rPr>
              <a:t>Neurons for Secure Access</a:t>
            </a:r>
          </a:p>
          <a:p>
            <a:pPr lvl="0" algn="ctr">
              <a:spcAft>
                <a:spcPts val="1200"/>
              </a:spcAft>
              <a:defRPr/>
            </a:pPr>
            <a:r>
              <a:rPr lang="en-US" sz="1200">
                <a:solidFill>
                  <a:srgbClr val="4D0489"/>
                </a:solidFill>
                <a:latin typeface="Arial" panose="020B0604020202020204" pitchFamily="34" charset="0"/>
                <a:cs typeface="Arial" panose="020B0604020202020204" pitchFamily="34" charset="0"/>
              </a:rPr>
              <a:t>Neurons for GRC</a:t>
            </a:r>
          </a:p>
          <a:p>
            <a:pPr lvl="0" algn="ctr">
              <a:spcAft>
                <a:spcPts val="1200"/>
              </a:spcAft>
              <a:defRPr/>
            </a:pPr>
            <a:r>
              <a:rPr lang="en-US" sz="1200">
                <a:solidFill>
                  <a:srgbClr val="4D0489"/>
                </a:solidFill>
                <a:latin typeface="Arial" panose="020B0604020202020204" pitchFamily="34" charset="0"/>
                <a:cs typeface="Arial" panose="020B0604020202020204" pitchFamily="34" charset="0"/>
              </a:rPr>
              <a:t>Neurons for PPM</a:t>
            </a:r>
          </a:p>
        </p:txBody>
      </p:sp>
      <p:sp>
        <p:nvSpPr>
          <p:cNvPr id="54" name="Text Placeholder 10">
            <a:extLst>
              <a:ext uri="{FF2B5EF4-FFF2-40B4-BE49-F238E27FC236}">
                <a16:creationId xmlns:a16="http://schemas.microsoft.com/office/drawing/2014/main" id="{E2992EBC-0B43-56A4-207D-751CF760512E}"/>
              </a:ext>
            </a:extLst>
          </p:cNvPr>
          <p:cNvSpPr>
            <a:spLocks noGrp="1"/>
          </p:cNvSpPr>
          <p:nvPr>
            <p:ph type="body" sz="quarter" idx="14" hasCustomPrompt="1"/>
          </p:nvPr>
        </p:nvSpPr>
        <p:spPr>
          <a:xfrm>
            <a:off x="1858979"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55" name="Text Placeholder 10">
            <a:extLst>
              <a:ext uri="{FF2B5EF4-FFF2-40B4-BE49-F238E27FC236}">
                <a16:creationId xmlns:a16="http://schemas.microsoft.com/office/drawing/2014/main" id="{6056E022-E77E-A6E2-05CE-A1208AB4B90E}"/>
              </a:ext>
            </a:extLst>
          </p:cNvPr>
          <p:cNvSpPr>
            <a:spLocks noGrp="1"/>
          </p:cNvSpPr>
          <p:nvPr>
            <p:ph type="body" sz="quarter" idx="15" hasCustomPrompt="1"/>
          </p:nvPr>
        </p:nvSpPr>
        <p:spPr>
          <a:xfrm>
            <a:off x="4360752"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56" name="Text Placeholder 10">
            <a:extLst>
              <a:ext uri="{FF2B5EF4-FFF2-40B4-BE49-F238E27FC236}">
                <a16:creationId xmlns:a16="http://schemas.microsoft.com/office/drawing/2014/main" id="{FDA54EAA-68BE-FE42-9FE4-50A2E29DA15B}"/>
              </a:ext>
            </a:extLst>
          </p:cNvPr>
          <p:cNvSpPr>
            <a:spLocks noGrp="1"/>
          </p:cNvSpPr>
          <p:nvPr>
            <p:ph type="body" sz="quarter" idx="16" hasCustomPrompt="1"/>
          </p:nvPr>
        </p:nvSpPr>
        <p:spPr>
          <a:xfrm>
            <a:off x="6826313"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81" name="Text Placeholder 10">
            <a:extLst>
              <a:ext uri="{FF2B5EF4-FFF2-40B4-BE49-F238E27FC236}">
                <a16:creationId xmlns:a16="http://schemas.microsoft.com/office/drawing/2014/main" id="{D4003AEC-CFE7-27A4-082E-57DBB4B2F764}"/>
              </a:ext>
            </a:extLst>
          </p:cNvPr>
          <p:cNvSpPr>
            <a:spLocks noGrp="1"/>
          </p:cNvSpPr>
          <p:nvPr>
            <p:ph type="body" sz="quarter" idx="17" hasCustomPrompt="1"/>
          </p:nvPr>
        </p:nvSpPr>
        <p:spPr>
          <a:xfrm>
            <a:off x="9291873"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13" name="Text Placeholder 12">
            <a:extLst>
              <a:ext uri="{FF2B5EF4-FFF2-40B4-BE49-F238E27FC236}">
                <a16:creationId xmlns:a16="http://schemas.microsoft.com/office/drawing/2014/main" id="{3FAA4588-A9CC-1686-F30E-8CEA81E394B9}"/>
              </a:ext>
            </a:extLst>
          </p:cNvPr>
          <p:cNvSpPr>
            <a:spLocks noGrp="1"/>
          </p:cNvSpPr>
          <p:nvPr>
            <p:ph type="body" sz="quarter" idx="18" hasCustomPrompt="1"/>
          </p:nvPr>
        </p:nvSpPr>
        <p:spPr>
          <a:xfrm>
            <a:off x="1382360" y="3876606"/>
            <a:ext cx="733409" cy="247830"/>
          </a:xfrm>
        </p:spPr>
        <p:txBody>
          <a:bodyPr tIns="0" rIns="0" bIns="0" anchor="ctr" anchorCtr="0">
            <a:normAutofit/>
          </a:bodyPr>
          <a:lstStyle>
            <a:lvl1pPr algn="ctr">
              <a:defRPr sz="800">
                <a:solidFill>
                  <a:schemeClr val="bg1"/>
                </a:solidFill>
              </a:defRPr>
            </a:lvl1pPr>
          </a:lstStyle>
          <a:p>
            <a:pPr lvl="0"/>
            <a:r>
              <a:rPr lang="en-US"/>
              <a:t>JUL 2020</a:t>
            </a:r>
          </a:p>
        </p:txBody>
      </p:sp>
      <p:sp>
        <p:nvSpPr>
          <p:cNvPr id="84" name="Text Placeholder 12">
            <a:extLst>
              <a:ext uri="{FF2B5EF4-FFF2-40B4-BE49-F238E27FC236}">
                <a16:creationId xmlns:a16="http://schemas.microsoft.com/office/drawing/2014/main" id="{BFA829D8-426F-8441-31EF-FFAC02F3BFF7}"/>
              </a:ext>
            </a:extLst>
          </p:cNvPr>
          <p:cNvSpPr>
            <a:spLocks noGrp="1"/>
          </p:cNvSpPr>
          <p:nvPr>
            <p:ph type="body" sz="quarter" idx="19" hasCustomPrompt="1"/>
          </p:nvPr>
        </p:nvSpPr>
        <p:spPr>
          <a:xfrm>
            <a:off x="2632320" y="3876606"/>
            <a:ext cx="733409" cy="247830"/>
          </a:xfrm>
        </p:spPr>
        <p:txBody>
          <a:bodyPr tIns="0" rIns="0" bIns="0" anchor="ctr" anchorCtr="0">
            <a:normAutofit/>
          </a:bodyPr>
          <a:lstStyle>
            <a:lvl1pPr algn="ctr">
              <a:defRPr sz="800">
                <a:solidFill>
                  <a:schemeClr val="bg1"/>
                </a:solidFill>
              </a:defRPr>
            </a:lvl1pPr>
          </a:lstStyle>
          <a:p>
            <a:pPr lvl="0"/>
            <a:r>
              <a:rPr lang="en-US"/>
              <a:t>OCT 2020</a:t>
            </a:r>
          </a:p>
        </p:txBody>
      </p:sp>
      <p:sp>
        <p:nvSpPr>
          <p:cNvPr id="85" name="Rounded Rectangle 84">
            <a:extLst>
              <a:ext uri="{FF2B5EF4-FFF2-40B4-BE49-F238E27FC236}">
                <a16:creationId xmlns:a16="http://schemas.microsoft.com/office/drawing/2014/main" id="{51A76BBF-B402-88FD-5FDC-D4C944B816D8}"/>
              </a:ext>
            </a:extLst>
          </p:cNvPr>
          <p:cNvSpPr/>
          <p:nvPr userDrawn="1"/>
        </p:nvSpPr>
        <p:spPr>
          <a:xfrm>
            <a:off x="3868944"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86" name="Text Placeholder 12">
            <a:extLst>
              <a:ext uri="{FF2B5EF4-FFF2-40B4-BE49-F238E27FC236}">
                <a16:creationId xmlns:a16="http://schemas.microsoft.com/office/drawing/2014/main" id="{DD839E4F-7BDD-642B-76EF-BC63D75662E8}"/>
              </a:ext>
            </a:extLst>
          </p:cNvPr>
          <p:cNvSpPr>
            <a:spLocks noGrp="1"/>
          </p:cNvSpPr>
          <p:nvPr>
            <p:ph type="body" sz="quarter" idx="20" hasCustomPrompt="1"/>
          </p:nvPr>
        </p:nvSpPr>
        <p:spPr>
          <a:xfrm>
            <a:off x="3865501" y="3876606"/>
            <a:ext cx="733409" cy="247830"/>
          </a:xfrm>
        </p:spPr>
        <p:txBody>
          <a:bodyPr tIns="0" rIns="0" bIns="0" anchor="ctr" anchorCtr="0">
            <a:normAutofit/>
          </a:bodyPr>
          <a:lstStyle>
            <a:lvl1pPr algn="ctr">
              <a:defRPr sz="800">
                <a:solidFill>
                  <a:schemeClr val="bg1"/>
                </a:solidFill>
              </a:defRPr>
            </a:lvl1pPr>
          </a:lstStyle>
          <a:p>
            <a:pPr lvl="0"/>
            <a:r>
              <a:rPr lang="en-US"/>
              <a:t>DEC 2020</a:t>
            </a:r>
          </a:p>
        </p:txBody>
      </p:sp>
      <p:sp>
        <p:nvSpPr>
          <p:cNvPr id="87" name="Rounded Rectangle 86">
            <a:extLst>
              <a:ext uri="{FF2B5EF4-FFF2-40B4-BE49-F238E27FC236}">
                <a16:creationId xmlns:a16="http://schemas.microsoft.com/office/drawing/2014/main" id="{776D60D7-DECF-BC78-4319-E3CE86314065}"/>
              </a:ext>
            </a:extLst>
          </p:cNvPr>
          <p:cNvSpPr/>
          <p:nvPr userDrawn="1"/>
        </p:nvSpPr>
        <p:spPr>
          <a:xfrm>
            <a:off x="5127293"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88" name="Text Placeholder 12">
            <a:extLst>
              <a:ext uri="{FF2B5EF4-FFF2-40B4-BE49-F238E27FC236}">
                <a16:creationId xmlns:a16="http://schemas.microsoft.com/office/drawing/2014/main" id="{A0492974-3892-7936-8CCE-7574234A02A5}"/>
              </a:ext>
            </a:extLst>
          </p:cNvPr>
          <p:cNvSpPr>
            <a:spLocks noGrp="1"/>
          </p:cNvSpPr>
          <p:nvPr>
            <p:ph type="body" sz="quarter" idx="21" hasCustomPrompt="1"/>
          </p:nvPr>
        </p:nvSpPr>
        <p:spPr>
          <a:xfrm>
            <a:off x="5123850" y="3876606"/>
            <a:ext cx="733409" cy="247830"/>
          </a:xfrm>
        </p:spPr>
        <p:txBody>
          <a:bodyPr tIns="0" rIns="0" bIns="0" anchor="ctr" anchorCtr="0">
            <a:normAutofit/>
          </a:bodyPr>
          <a:lstStyle>
            <a:lvl1pPr algn="ctr">
              <a:defRPr sz="800">
                <a:solidFill>
                  <a:schemeClr val="bg1"/>
                </a:solidFill>
              </a:defRPr>
            </a:lvl1pPr>
          </a:lstStyle>
          <a:p>
            <a:pPr lvl="0"/>
            <a:r>
              <a:rPr lang="en-US"/>
              <a:t>MAR 2020</a:t>
            </a:r>
          </a:p>
        </p:txBody>
      </p:sp>
      <p:sp>
        <p:nvSpPr>
          <p:cNvPr id="89" name="Rounded Rectangle 88">
            <a:extLst>
              <a:ext uri="{FF2B5EF4-FFF2-40B4-BE49-F238E27FC236}">
                <a16:creationId xmlns:a16="http://schemas.microsoft.com/office/drawing/2014/main" id="{6D19F077-7C51-42E1-CBBB-4219823E11FB}"/>
              </a:ext>
            </a:extLst>
          </p:cNvPr>
          <p:cNvSpPr/>
          <p:nvPr userDrawn="1"/>
        </p:nvSpPr>
        <p:spPr>
          <a:xfrm>
            <a:off x="6360475"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0" name="Text Placeholder 12">
            <a:extLst>
              <a:ext uri="{FF2B5EF4-FFF2-40B4-BE49-F238E27FC236}">
                <a16:creationId xmlns:a16="http://schemas.microsoft.com/office/drawing/2014/main" id="{AC43739F-EB0F-4106-D683-AF8BFBEC01A9}"/>
              </a:ext>
            </a:extLst>
          </p:cNvPr>
          <p:cNvSpPr>
            <a:spLocks noGrp="1"/>
          </p:cNvSpPr>
          <p:nvPr>
            <p:ph type="body" sz="quarter" idx="22" hasCustomPrompt="1"/>
          </p:nvPr>
        </p:nvSpPr>
        <p:spPr>
          <a:xfrm>
            <a:off x="6357032" y="3876606"/>
            <a:ext cx="733409" cy="247830"/>
          </a:xfrm>
        </p:spPr>
        <p:txBody>
          <a:bodyPr tIns="0" rIns="0" bIns="0" anchor="ctr" anchorCtr="0">
            <a:normAutofit/>
          </a:bodyPr>
          <a:lstStyle>
            <a:lvl1pPr algn="ctr">
              <a:defRPr sz="800">
                <a:solidFill>
                  <a:schemeClr val="bg1"/>
                </a:solidFill>
              </a:defRPr>
            </a:lvl1pPr>
          </a:lstStyle>
          <a:p>
            <a:pPr lvl="0"/>
            <a:r>
              <a:rPr lang="en-US"/>
              <a:t>JUL 2021</a:t>
            </a:r>
          </a:p>
        </p:txBody>
      </p:sp>
      <p:sp>
        <p:nvSpPr>
          <p:cNvPr id="91" name="Rounded Rectangle 90">
            <a:extLst>
              <a:ext uri="{FF2B5EF4-FFF2-40B4-BE49-F238E27FC236}">
                <a16:creationId xmlns:a16="http://schemas.microsoft.com/office/drawing/2014/main" id="{DD91B708-618E-4768-8C12-81845F4F0CE5}"/>
              </a:ext>
            </a:extLst>
          </p:cNvPr>
          <p:cNvSpPr/>
          <p:nvPr userDrawn="1"/>
        </p:nvSpPr>
        <p:spPr>
          <a:xfrm>
            <a:off x="7602045"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2" name="Text Placeholder 12">
            <a:extLst>
              <a:ext uri="{FF2B5EF4-FFF2-40B4-BE49-F238E27FC236}">
                <a16:creationId xmlns:a16="http://schemas.microsoft.com/office/drawing/2014/main" id="{B40319D3-224A-90EC-95A2-A4B5C31C4599}"/>
              </a:ext>
            </a:extLst>
          </p:cNvPr>
          <p:cNvSpPr>
            <a:spLocks noGrp="1"/>
          </p:cNvSpPr>
          <p:nvPr>
            <p:ph type="body" sz="quarter" idx="23" hasCustomPrompt="1"/>
          </p:nvPr>
        </p:nvSpPr>
        <p:spPr>
          <a:xfrm>
            <a:off x="7598602" y="3876606"/>
            <a:ext cx="733409" cy="247830"/>
          </a:xfrm>
        </p:spPr>
        <p:txBody>
          <a:bodyPr tIns="0" rIns="0" bIns="0" anchor="ctr" anchorCtr="0">
            <a:normAutofit/>
          </a:bodyPr>
          <a:lstStyle>
            <a:lvl1pPr algn="ctr">
              <a:defRPr sz="800">
                <a:solidFill>
                  <a:schemeClr val="bg1"/>
                </a:solidFill>
              </a:defRPr>
            </a:lvl1pPr>
          </a:lstStyle>
          <a:p>
            <a:pPr lvl="0"/>
            <a:r>
              <a:rPr lang="en-US"/>
              <a:t>AUG 2021</a:t>
            </a:r>
          </a:p>
        </p:txBody>
      </p:sp>
      <p:sp>
        <p:nvSpPr>
          <p:cNvPr id="93" name="Rounded Rectangle 92">
            <a:extLst>
              <a:ext uri="{FF2B5EF4-FFF2-40B4-BE49-F238E27FC236}">
                <a16:creationId xmlns:a16="http://schemas.microsoft.com/office/drawing/2014/main" id="{CE2993CE-7C8C-5C40-7786-BE23BC9F80FA}"/>
              </a:ext>
            </a:extLst>
          </p:cNvPr>
          <p:cNvSpPr/>
          <p:nvPr userDrawn="1"/>
        </p:nvSpPr>
        <p:spPr>
          <a:xfrm>
            <a:off x="8843616"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4" name="Text Placeholder 12">
            <a:extLst>
              <a:ext uri="{FF2B5EF4-FFF2-40B4-BE49-F238E27FC236}">
                <a16:creationId xmlns:a16="http://schemas.microsoft.com/office/drawing/2014/main" id="{4973636F-826A-D57E-F004-92A80332D210}"/>
              </a:ext>
            </a:extLst>
          </p:cNvPr>
          <p:cNvSpPr>
            <a:spLocks noGrp="1"/>
          </p:cNvSpPr>
          <p:nvPr>
            <p:ph type="body" sz="quarter" idx="24" hasCustomPrompt="1"/>
          </p:nvPr>
        </p:nvSpPr>
        <p:spPr>
          <a:xfrm>
            <a:off x="8840173" y="3876606"/>
            <a:ext cx="733409" cy="247830"/>
          </a:xfrm>
        </p:spPr>
        <p:txBody>
          <a:bodyPr tIns="0" rIns="0" bIns="0" anchor="ctr" anchorCtr="0">
            <a:normAutofit/>
          </a:bodyPr>
          <a:lstStyle>
            <a:lvl1pPr algn="ctr">
              <a:defRPr sz="800">
                <a:solidFill>
                  <a:schemeClr val="bg1"/>
                </a:solidFill>
              </a:defRPr>
            </a:lvl1pPr>
          </a:lstStyle>
          <a:p>
            <a:pPr lvl="0"/>
            <a:r>
              <a:rPr lang="en-US"/>
              <a:t>OCT 2021</a:t>
            </a:r>
          </a:p>
        </p:txBody>
      </p:sp>
      <p:sp>
        <p:nvSpPr>
          <p:cNvPr id="95" name="Rounded Rectangle 94">
            <a:extLst>
              <a:ext uri="{FF2B5EF4-FFF2-40B4-BE49-F238E27FC236}">
                <a16:creationId xmlns:a16="http://schemas.microsoft.com/office/drawing/2014/main" id="{13ECF3EB-6E80-8265-C976-164084727BBC}"/>
              </a:ext>
            </a:extLst>
          </p:cNvPr>
          <p:cNvSpPr/>
          <p:nvPr userDrawn="1"/>
        </p:nvSpPr>
        <p:spPr>
          <a:xfrm>
            <a:off x="10068408"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6" name="Text Placeholder 12">
            <a:extLst>
              <a:ext uri="{FF2B5EF4-FFF2-40B4-BE49-F238E27FC236}">
                <a16:creationId xmlns:a16="http://schemas.microsoft.com/office/drawing/2014/main" id="{210E5007-07AC-3B44-CD00-35AE37C9224F}"/>
              </a:ext>
            </a:extLst>
          </p:cNvPr>
          <p:cNvSpPr>
            <a:spLocks noGrp="1"/>
          </p:cNvSpPr>
          <p:nvPr>
            <p:ph type="body" sz="quarter" idx="25" hasCustomPrompt="1"/>
          </p:nvPr>
        </p:nvSpPr>
        <p:spPr>
          <a:xfrm>
            <a:off x="10064965" y="3876606"/>
            <a:ext cx="733409" cy="247830"/>
          </a:xfrm>
        </p:spPr>
        <p:txBody>
          <a:bodyPr tIns="0" rIns="0" bIns="0" anchor="ctr" anchorCtr="0">
            <a:normAutofit/>
          </a:bodyPr>
          <a:lstStyle>
            <a:lvl1pPr algn="ctr">
              <a:defRPr sz="800">
                <a:solidFill>
                  <a:schemeClr val="bg1"/>
                </a:solidFill>
              </a:defRPr>
            </a:lvl1pPr>
          </a:lstStyle>
          <a:p>
            <a:pPr lvl="0"/>
            <a:r>
              <a:rPr lang="en-US"/>
              <a:t>JAN 2022</a:t>
            </a:r>
          </a:p>
        </p:txBody>
      </p:sp>
      <p:sp>
        <p:nvSpPr>
          <p:cNvPr id="97" name="Rectangle 96">
            <a:extLst>
              <a:ext uri="{FF2B5EF4-FFF2-40B4-BE49-F238E27FC236}">
                <a16:creationId xmlns:a16="http://schemas.microsoft.com/office/drawing/2014/main" id="{D9C59C3D-60E7-776D-FEE1-96BB8CB3FE3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itle 2">
            <a:extLst>
              <a:ext uri="{FF2B5EF4-FFF2-40B4-BE49-F238E27FC236}">
                <a16:creationId xmlns:a16="http://schemas.microsoft.com/office/drawing/2014/main" id="{74B0F94A-88B7-E403-671C-BF29DC162C4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44" name="TextBox 43">
            <a:extLst>
              <a:ext uri="{FF2B5EF4-FFF2-40B4-BE49-F238E27FC236}">
                <a16:creationId xmlns:a16="http://schemas.microsoft.com/office/drawing/2014/main" id="{EE64C161-CE0B-5C40-9CD8-84C4C0F7B74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792806503"/>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 A">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CD7CC067-34A2-6D98-1D2D-75183AB49A5F}"/>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609600" y="3127248"/>
            <a:ext cx="4772025"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5" name="Text Placeholder 2">
            <a:extLst>
              <a:ext uri="{FF2B5EF4-FFF2-40B4-BE49-F238E27FC236}">
                <a16:creationId xmlns:a16="http://schemas.microsoft.com/office/drawing/2014/main" id="{9C592740-780F-5CCA-B392-C6066E9568E7}"/>
              </a:ext>
            </a:extLst>
          </p:cNvPr>
          <p:cNvSpPr>
            <a:spLocks noGrp="1"/>
          </p:cNvSpPr>
          <p:nvPr>
            <p:ph type="body" sz="quarter" idx="18" hasCustomPrompt="1"/>
          </p:nvPr>
        </p:nvSpPr>
        <p:spPr>
          <a:xfrm>
            <a:off x="6096000" y="952500"/>
            <a:ext cx="5486400" cy="5001260"/>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solidFill>
                  <a:schemeClr val="bg1"/>
                </a:solidFill>
              </a:defRPr>
            </a:lvl1pPr>
            <a:lvl2pPr marL="404813" indent="-290513" algn="l">
              <a:buFont typeface="Wingdings" pitchFamily="2" charset="2"/>
              <a:buChar char="§"/>
              <a:tabLst/>
              <a:defRPr b="0">
                <a:solidFill>
                  <a:schemeClr val="bg1"/>
                </a:solidFill>
              </a:defRPr>
            </a:lvl2pPr>
            <a:lvl3pPr marL="571500" indent="0" algn="l">
              <a:buFont typeface="Wingdings" pitchFamily="2" charset="2"/>
              <a:buChar char="§"/>
              <a:defRPr b="0">
                <a:solidFill>
                  <a:schemeClr val="bg1"/>
                </a:solidFill>
              </a:defRPr>
            </a:lvl3pPr>
            <a:lvl4pPr marL="1028700" indent="0" algn="l">
              <a:buFont typeface="Wingdings" pitchFamily="2" charset="2"/>
              <a:buChar char="§"/>
              <a:defRPr b="0">
                <a:solidFill>
                  <a:schemeClr val="bg1"/>
                </a:solidFill>
              </a:defRPr>
            </a:lvl4pPr>
            <a:lvl5pPr marL="1485900" indent="0" algn="l">
              <a:buFont typeface="Wingdings" pitchFamily="2" charset="2"/>
              <a:buChar char="§"/>
              <a:defRPr b="0">
                <a:solidFill>
                  <a:schemeClr val="bg1"/>
                </a:solidFill>
              </a:defRPr>
            </a:lvl5pPr>
            <a:lvl6pPr marL="515938" indent="0">
              <a:buFont typeface="Wingdings" pitchFamily="2" charset="2"/>
              <a:buChar char="§"/>
              <a:tabLst/>
              <a:defRPr>
                <a:solidFill>
                  <a:schemeClr val="bg1"/>
                </a:solidFill>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6" name="TextBox 5">
            <a:extLst>
              <a:ext uri="{FF2B5EF4-FFF2-40B4-BE49-F238E27FC236}">
                <a16:creationId xmlns:a16="http://schemas.microsoft.com/office/drawing/2014/main" id="{4E6B679F-AEB8-5A45-94F3-577BE621525A}"/>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98F13175-75B3-8549-BF13-8226741C7AC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6587939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lumMod val="95000"/>
          </a:schemeClr>
        </a:solidFill>
        <a:effectLst/>
      </p:bgPr>
    </p:bg>
    <p:spTree>
      <p:nvGrpSpPr>
        <p:cNvPr id="1" name=""/>
        <p:cNvGrpSpPr/>
        <p:nvPr/>
      </p:nvGrpSpPr>
      <p:grpSpPr>
        <a:xfrm>
          <a:off x="0" y="0"/>
          <a:ext cx="0" cy="0"/>
          <a:chOff x="0" y="0"/>
          <a:chExt cx="0" cy="0"/>
        </a:xfrm>
      </p:grpSpPr>
      <p:sp>
        <p:nvSpPr>
          <p:cNvPr id="46" name="Title 27">
            <a:extLst>
              <a:ext uri="{FF2B5EF4-FFF2-40B4-BE49-F238E27FC236}">
                <a16:creationId xmlns:a16="http://schemas.microsoft.com/office/drawing/2014/main" id="{2AF5DF81-98BA-1B5C-F25A-39E048E9D5B8}"/>
              </a:ext>
            </a:extLst>
          </p:cNvPr>
          <p:cNvSpPr>
            <a:spLocks noGrp="1"/>
          </p:cNvSpPr>
          <p:nvPr>
            <p:ph type="title" hasCustomPrompt="1"/>
          </p:nvPr>
        </p:nvSpPr>
        <p:spPr>
          <a:xfrm>
            <a:off x="609600" y="369873"/>
            <a:ext cx="10972800" cy="879033"/>
          </a:xfrm>
          <a:prstGeom prst="rect">
            <a:avLst/>
          </a:prstGeom>
        </p:spPr>
        <p:txBody>
          <a:bodyPr anchor="ctr"/>
          <a:lstStyle>
            <a:lvl1pPr algn="ctr">
              <a:defRPr/>
            </a:lvl1pPr>
          </a:lstStyle>
          <a:p>
            <a:pPr algn="ctr"/>
            <a:r>
              <a:rPr lang="en-US"/>
              <a:t>Confidentiality Notice</a:t>
            </a:r>
          </a:p>
        </p:txBody>
      </p:sp>
      <p:sp>
        <p:nvSpPr>
          <p:cNvPr id="47" name="TextBox 46">
            <a:extLst>
              <a:ext uri="{FF2B5EF4-FFF2-40B4-BE49-F238E27FC236}">
                <a16:creationId xmlns:a16="http://schemas.microsoft.com/office/drawing/2014/main" id="{0D71D350-02C4-0BBE-C103-3E6A0724FEEB}"/>
              </a:ext>
            </a:extLst>
          </p:cNvPr>
          <p:cNvSpPr txBox="1"/>
          <p:nvPr userDrawn="1"/>
        </p:nvSpPr>
        <p:spPr>
          <a:xfrm>
            <a:off x="1282380" y="1327308"/>
            <a:ext cx="9627240" cy="203132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By receiving this presentation (whether in tangible or digital form or through visual or auditory means), recipient acknowledges and agrees that: (a) recipient will not copy, reproduce, transmit, divulge, or distribute the presentation or its contents, in whole or in part, to any third party without the express written consent of Ivanti; (b) recipient will treat and protect the presentation and its contents as "Confidential Information" under its Nondisclosure Agreement (NDA) with Ivanti; (c) if recipient has not entered into an NDA with Ivanti, they unconditionally agree that by receiving this presentation they will treat and protect this presentation and its contents in accordance with the foregoing restrictions and in any event with no less care than afforded to its own confidential information; and (d) recipient’s failure to comply with the foregoing obligations of confidentiality could result in substantial harm to Ivanti and may be cause for legal action. If recipient does not agree to the above, they may not participate in receipt of the presentation.</a:t>
            </a: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Arial"/>
            </a:endParaRPr>
          </a:p>
        </p:txBody>
      </p:sp>
      <p:grpSp>
        <p:nvGrpSpPr>
          <p:cNvPr id="48" name="Group 47">
            <a:extLst>
              <a:ext uri="{FF2B5EF4-FFF2-40B4-BE49-F238E27FC236}">
                <a16:creationId xmlns:a16="http://schemas.microsoft.com/office/drawing/2014/main" id="{675E2796-BCFC-C4F1-413C-8C57CC71B866}"/>
              </a:ext>
            </a:extLst>
          </p:cNvPr>
          <p:cNvGrpSpPr/>
          <p:nvPr userDrawn="1"/>
        </p:nvGrpSpPr>
        <p:grpSpPr>
          <a:xfrm>
            <a:off x="1514573" y="3815101"/>
            <a:ext cx="9162854" cy="1906969"/>
            <a:chOff x="1536569" y="3815101"/>
            <a:chExt cx="9162854" cy="1906969"/>
          </a:xfrm>
        </p:grpSpPr>
        <p:sp>
          <p:nvSpPr>
            <p:cNvPr id="49" name="Rounded Rectangle 48">
              <a:extLst>
                <a:ext uri="{FF2B5EF4-FFF2-40B4-BE49-F238E27FC236}">
                  <a16:creationId xmlns:a16="http://schemas.microsoft.com/office/drawing/2014/main" id="{274A2BBB-7E65-6788-19D0-9F217ED68466}"/>
                </a:ext>
              </a:extLst>
            </p:cNvPr>
            <p:cNvSpPr/>
            <p:nvPr/>
          </p:nvSpPr>
          <p:spPr>
            <a:xfrm>
              <a:off x="1536569" y="3815101"/>
              <a:ext cx="9162854" cy="1906969"/>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a:solidFill>
                  <a:schemeClr val="tx1"/>
                </a:solidFill>
                <a:latin typeface="Arial" panose="020B0604020202020204"/>
              </a:endParaRPr>
            </a:p>
          </p:txBody>
        </p:sp>
        <p:sp>
          <p:nvSpPr>
            <p:cNvPr id="50" name="Rectangle 49">
              <a:extLst>
                <a:ext uri="{FF2B5EF4-FFF2-40B4-BE49-F238E27FC236}">
                  <a16:creationId xmlns:a16="http://schemas.microsoft.com/office/drawing/2014/main" id="{4CC580DC-2C69-D8E8-6EF5-E653DC466DAB}"/>
                </a:ext>
              </a:extLst>
            </p:cNvPr>
            <p:cNvSpPr/>
            <p:nvPr/>
          </p:nvSpPr>
          <p:spPr>
            <a:xfrm>
              <a:off x="5323994" y="4085012"/>
              <a:ext cx="1544012"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Disclaimer</a:t>
              </a:r>
            </a:p>
          </p:txBody>
        </p:sp>
        <p:sp>
          <p:nvSpPr>
            <p:cNvPr id="62" name="Text Placeholder 4">
              <a:extLst>
                <a:ext uri="{FF2B5EF4-FFF2-40B4-BE49-F238E27FC236}">
                  <a16:creationId xmlns:a16="http://schemas.microsoft.com/office/drawing/2014/main" id="{EBDDE1B6-DFF2-8DF4-6759-C50B43D7AC28}"/>
                </a:ext>
              </a:extLst>
            </p:cNvPr>
            <p:cNvSpPr txBox="1">
              <a:spLocks/>
            </p:cNvSpPr>
            <p:nvPr/>
          </p:nvSpPr>
          <p:spPr>
            <a:xfrm>
              <a:off x="2365536" y="4505283"/>
              <a:ext cx="7460928" cy="738664"/>
            </a:xfrm>
            <a:prstGeom prst="rect">
              <a:avLst/>
            </a:prstGeom>
            <a:noFill/>
          </p:spPr>
          <p:txBody>
            <a:bodyPr wrap="square" lIns="91440" tIns="45720" rIns="91440" bIns="45720" rtlCol="0" anchor="t">
              <a:spAutoFit/>
            </a:bodyPr>
            <a:lstStyle>
              <a:defPPr>
                <a:defRPr lang="en-US"/>
              </a:defPPr>
              <a:lvl1pPr marR="0" lvl="0" indent="0" algn="just" fontAlgn="auto">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LnTx/>
                  <a:uFillTx/>
                  <a:latin typeface="Arial" panose="020B0604020202020204"/>
                </a:defRPr>
              </a:lvl1pPr>
              <a:lvl2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2pPr>
              <a:lvl3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3pPr>
              <a:lvl4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4pPr>
              <a:lvl5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Arial" panose="020B0604020202020204"/>
                  <a:ea typeface="+mn-ea"/>
                  <a:cs typeface="+mn-cs"/>
                </a:rPr>
                <a:t>The information presented in this presentation is for information purposes only and is not a commitment, promise, or legal obligation to deliver any material, code, or functionality and should not be relied upon in making a purchasing decision. </a:t>
              </a:r>
            </a:p>
          </p:txBody>
        </p:sp>
      </p:grpSp>
      <p:sp>
        <p:nvSpPr>
          <p:cNvPr id="8" name="TextBox 7">
            <a:extLst>
              <a:ext uri="{FF2B5EF4-FFF2-40B4-BE49-F238E27FC236}">
                <a16:creationId xmlns:a16="http://schemas.microsoft.com/office/drawing/2014/main" id="{D188A853-4498-FD42-90CD-42CF811A794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887785169"/>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ank you - A">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CB0C0C94-75C0-8644-BD93-F4717D950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5FEEC36-2E01-8A47-9B77-E2FB152F5887}"/>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pic>
        <p:nvPicPr>
          <p:cNvPr id="6" name="Graphic 5">
            <a:extLst>
              <a:ext uri="{FF2B5EF4-FFF2-40B4-BE49-F238E27FC236}">
                <a16:creationId xmlns:a16="http://schemas.microsoft.com/office/drawing/2014/main" id="{C5AEE36F-D52B-AF4C-B781-1CAF0D75773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5987" y="5253696"/>
            <a:ext cx="1350602" cy="473546"/>
          </a:xfrm>
          <a:prstGeom prst="rect">
            <a:avLst/>
          </a:prstGeom>
        </p:spPr>
      </p:pic>
      <p:sp>
        <p:nvSpPr>
          <p:cNvPr id="7" name="Text Placeholder 3">
            <a:extLst>
              <a:ext uri="{FF2B5EF4-FFF2-40B4-BE49-F238E27FC236}">
                <a16:creationId xmlns:a16="http://schemas.microsoft.com/office/drawing/2014/main" id="{A833F8B6-7F9B-C643-A597-EB328E7AAEE1}"/>
              </a:ext>
            </a:extLst>
          </p:cNvPr>
          <p:cNvSpPr>
            <a:spLocks noGrp="1"/>
          </p:cNvSpPr>
          <p:nvPr>
            <p:ph type="body" sz="quarter" idx="10" hasCustomPrompt="1"/>
          </p:nvPr>
        </p:nvSpPr>
        <p:spPr>
          <a:xfrm>
            <a:off x="436300" y="2916936"/>
            <a:ext cx="5486400" cy="923925"/>
          </a:xfrm>
        </p:spPr>
        <p:txBody>
          <a:bodyPr>
            <a:noAutofit/>
          </a:bodyPr>
          <a:lstStyle>
            <a:lvl1pPr>
              <a:defRPr sz="6000">
                <a:solidFill>
                  <a:schemeClr val="bg1"/>
                </a:solidFill>
              </a:defRPr>
            </a:lvl1pPr>
            <a:lvl2pPr>
              <a:defRPr sz="6000"/>
            </a:lvl2pPr>
            <a:lvl3pPr>
              <a:defRPr sz="6000"/>
            </a:lvl3pPr>
            <a:lvl4pPr>
              <a:defRPr sz="6000"/>
            </a:lvl4pPr>
            <a:lvl5pPr>
              <a:defRPr sz="6000"/>
            </a:lvl5pPr>
          </a:lstStyle>
          <a:p>
            <a:pPr lvl="0"/>
            <a:r>
              <a:rPr lang="en-US"/>
              <a:t>Thank you</a:t>
            </a:r>
          </a:p>
        </p:txBody>
      </p:sp>
      <p:sp>
        <p:nvSpPr>
          <p:cNvPr id="8" name="TextBox 7">
            <a:extLst>
              <a:ext uri="{FF2B5EF4-FFF2-40B4-BE49-F238E27FC236}">
                <a16:creationId xmlns:a16="http://schemas.microsoft.com/office/drawing/2014/main" id="{2E4A53FA-2D99-4A44-A45F-031E62EF130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225441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ank you - C">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C8D5BD1-672E-4A48-B401-15F72C8B642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66207A74-21D3-C682-124F-8882E94B811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5987" y="5253696"/>
            <a:ext cx="1350602" cy="473546"/>
          </a:xfrm>
          <a:prstGeom prst="rect">
            <a:avLst/>
          </a:prstGeom>
        </p:spPr>
      </p:pic>
      <p:sp>
        <p:nvSpPr>
          <p:cNvPr id="6" name="Text Placeholder 3">
            <a:extLst>
              <a:ext uri="{FF2B5EF4-FFF2-40B4-BE49-F238E27FC236}">
                <a16:creationId xmlns:a16="http://schemas.microsoft.com/office/drawing/2014/main" id="{56F33D55-BD15-14F6-42D7-80BEC7A9C502}"/>
              </a:ext>
            </a:extLst>
          </p:cNvPr>
          <p:cNvSpPr>
            <a:spLocks noGrp="1"/>
          </p:cNvSpPr>
          <p:nvPr>
            <p:ph type="body" sz="quarter" idx="10" hasCustomPrompt="1"/>
          </p:nvPr>
        </p:nvSpPr>
        <p:spPr>
          <a:xfrm>
            <a:off x="436300" y="2916936"/>
            <a:ext cx="5486400" cy="923925"/>
          </a:xfrm>
        </p:spPr>
        <p:txBody>
          <a:bodyPr>
            <a:noAutofit/>
          </a:bodyPr>
          <a:lstStyle>
            <a:lvl1pPr>
              <a:defRPr sz="6000">
                <a:solidFill>
                  <a:schemeClr val="bg1"/>
                </a:solidFill>
              </a:defRPr>
            </a:lvl1pPr>
            <a:lvl2pPr>
              <a:defRPr sz="6000"/>
            </a:lvl2pPr>
            <a:lvl3pPr>
              <a:defRPr sz="6000"/>
            </a:lvl3pPr>
            <a:lvl4pPr>
              <a:defRPr sz="6000"/>
            </a:lvl4pPr>
            <a:lvl5pPr>
              <a:defRPr sz="6000"/>
            </a:lvl5pPr>
          </a:lstStyle>
          <a:p>
            <a:pPr lvl="0"/>
            <a:r>
              <a:rPr lang="en-US"/>
              <a:t>Thank you</a:t>
            </a:r>
          </a:p>
        </p:txBody>
      </p:sp>
      <p:sp>
        <p:nvSpPr>
          <p:cNvPr id="5" name="TextBox 4">
            <a:extLst>
              <a:ext uri="{FF2B5EF4-FFF2-40B4-BE49-F238E27FC236}">
                <a16:creationId xmlns:a16="http://schemas.microsoft.com/office/drawing/2014/main" id="{DD2714F2-49F1-8E47-9876-F810B281113E}"/>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A765D955-6232-174D-B9F8-61A93A8F7D4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193574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 B">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07B53A3-11AB-CF45-BBF2-8D9A0927DFE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1D61185-BAAE-0D4E-B892-95CBB829DB0D}"/>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pic>
        <p:nvPicPr>
          <p:cNvPr id="8" name="Graphic 7">
            <a:extLst>
              <a:ext uri="{FF2B5EF4-FFF2-40B4-BE49-F238E27FC236}">
                <a16:creationId xmlns:a16="http://schemas.microsoft.com/office/drawing/2014/main" id="{40EA1D36-78B0-9941-A013-21FEC0B6D5E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5987" y="5253696"/>
            <a:ext cx="1350602" cy="473546"/>
          </a:xfrm>
          <a:prstGeom prst="rect">
            <a:avLst/>
          </a:prstGeom>
        </p:spPr>
      </p:pic>
      <p:sp>
        <p:nvSpPr>
          <p:cNvPr id="9" name="Text Placeholder 3">
            <a:extLst>
              <a:ext uri="{FF2B5EF4-FFF2-40B4-BE49-F238E27FC236}">
                <a16:creationId xmlns:a16="http://schemas.microsoft.com/office/drawing/2014/main" id="{B2FFF5AF-7F53-A14D-A313-2BCBCA022DDE}"/>
              </a:ext>
            </a:extLst>
          </p:cNvPr>
          <p:cNvSpPr>
            <a:spLocks noGrp="1"/>
          </p:cNvSpPr>
          <p:nvPr>
            <p:ph type="body" sz="quarter" idx="10" hasCustomPrompt="1"/>
          </p:nvPr>
        </p:nvSpPr>
        <p:spPr>
          <a:xfrm>
            <a:off x="436300" y="2916936"/>
            <a:ext cx="5486400" cy="923925"/>
          </a:xfrm>
        </p:spPr>
        <p:txBody>
          <a:bodyPr>
            <a:noAutofit/>
          </a:bodyPr>
          <a:lstStyle>
            <a:lvl1pPr>
              <a:defRPr sz="6000">
                <a:solidFill>
                  <a:schemeClr val="bg1"/>
                </a:solidFill>
              </a:defRPr>
            </a:lvl1pPr>
            <a:lvl2pPr>
              <a:defRPr sz="6000"/>
            </a:lvl2pPr>
            <a:lvl3pPr>
              <a:defRPr sz="6000"/>
            </a:lvl3pPr>
            <a:lvl4pPr>
              <a:defRPr sz="6000"/>
            </a:lvl4pPr>
            <a:lvl5pPr>
              <a:defRPr sz="6000"/>
            </a:lvl5pPr>
          </a:lstStyle>
          <a:p>
            <a:pPr lvl="0"/>
            <a:r>
              <a:rPr lang="en-US"/>
              <a:t>Thank you</a:t>
            </a:r>
          </a:p>
        </p:txBody>
      </p:sp>
      <p:sp>
        <p:nvSpPr>
          <p:cNvPr id="6" name="TextBox 5">
            <a:extLst>
              <a:ext uri="{FF2B5EF4-FFF2-40B4-BE49-F238E27FC236}">
                <a16:creationId xmlns:a16="http://schemas.microsoft.com/office/drawing/2014/main" id="{9D76A6E7-CE95-B144-BF5E-8DB0C9115DCD}"/>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231556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 C">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B7FCB7AC-8185-3EF3-9735-0D16BCE6786B}"/>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609600" y="3126425"/>
            <a:ext cx="4772025"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1845B9A3-2D63-B1FE-F460-083C29961B2E}"/>
              </a:ext>
            </a:extLst>
          </p:cNvPr>
          <p:cNvSpPr>
            <a:spLocks noGrp="1"/>
          </p:cNvSpPr>
          <p:nvPr>
            <p:ph type="body" sz="quarter" idx="18" hasCustomPrompt="1"/>
          </p:nvPr>
        </p:nvSpPr>
        <p:spPr>
          <a:xfrm>
            <a:off x="6096000" y="952500"/>
            <a:ext cx="5486400" cy="5001260"/>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solidFill>
                  <a:schemeClr val="bg1"/>
                </a:solidFill>
              </a:defRPr>
            </a:lvl1pPr>
            <a:lvl2pPr marL="404813" indent="-290513" algn="l">
              <a:buFont typeface="Wingdings" pitchFamily="2" charset="2"/>
              <a:buChar char="§"/>
              <a:tabLst/>
              <a:defRPr b="0">
                <a:solidFill>
                  <a:schemeClr val="bg1"/>
                </a:solidFill>
              </a:defRPr>
            </a:lvl2pPr>
            <a:lvl3pPr marL="571500" indent="0" algn="l">
              <a:buFont typeface="Wingdings" pitchFamily="2" charset="2"/>
              <a:buChar char="§"/>
              <a:defRPr b="0">
                <a:solidFill>
                  <a:schemeClr val="bg1"/>
                </a:solidFill>
              </a:defRPr>
            </a:lvl3pPr>
            <a:lvl4pPr marL="1028700" indent="0" algn="l">
              <a:buFont typeface="Wingdings" pitchFamily="2" charset="2"/>
              <a:buChar char="§"/>
              <a:defRPr b="0">
                <a:solidFill>
                  <a:schemeClr val="bg1"/>
                </a:solidFill>
              </a:defRPr>
            </a:lvl4pPr>
            <a:lvl5pPr marL="1485900" indent="0" algn="l">
              <a:buFont typeface="Wingdings" pitchFamily="2" charset="2"/>
              <a:buChar char="§"/>
              <a:defRPr b="0">
                <a:solidFill>
                  <a:schemeClr val="bg1"/>
                </a:solidFill>
              </a:defRPr>
            </a:lvl5pPr>
            <a:lvl6pPr marL="515938" indent="0">
              <a:buFont typeface="Wingdings" pitchFamily="2" charset="2"/>
              <a:buChar char="§"/>
              <a:tabLst/>
              <a:defRPr>
                <a:solidFill>
                  <a:schemeClr val="bg1"/>
                </a:solidFill>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CE5C129D-9F94-374A-BF7F-C8CD6BCFDE83}"/>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284AB64F-0CF9-8245-BA96-F55DF147772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28414135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 AA">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A0BB61-49CD-7DBD-1518-DF0D5BD69117}"/>
              </a:ext>
            </a:extLst>
          </p:cNvPr>
          <p:cNvPicPr>
            <a:picLocks noChangeAspect="1"/>
          </p:cNvPicPr>
          <p:nvPr userDrawn="1"/>
        </p:nvPicPr>
        <p:blipFill>
          <a:blip r:embed="rId2"/>
          <a:stretch>
            <a:fillRect/>
          </a:stretch>
        </p:blipFill>
        <p:spPr>
          <a:xfrm>
            <a:off x="0" y="0"/>
            <a:ext cx="3999539"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440267" y="3126425"/>
            <a:ext cx="3175000"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8B95CAD0-80CC-9979-6D48-5115FD9BBF52}"/>
              </a:ext>
            </a:extLst>
          </p:cNvPr>
          <p:cNvSpPr>
            <a:spLocks noGrp="1"/>
          </p:cNvSpPr>
          <p:nvPr>
            <p:ph type="body" sz="quarter" idx="18" hasCustomPrompt="1"/>
          </p:nvPr>
        </p:nvSpPr>
        <p:spPr>
          <a:xfrm>
            <a:off x="4893734" y="952500"/>
            <a:ext cx="5974292" cy="5001260"/>
          </a:xfrm>
        </p:spPr>
        <p:txBody>
          <a:bodyPr anchor="ctr">
            <a:noAutofit/>
          </a:bodyPr>
          <a:lstStyle>
            <a:lvl1pPr marL="342900" marR="0" indent="-342900" algn="l" defTabSz="914400" rtl="0" eaLnBrk="1" fontAlgn="auto" latinLnBrk="0" hangingPunct="1">
              <a:lnSpc>
                <a:spcPct val="90000"/>
              </a:lnSpc>
              <a:spcBef>
                <a:spcPts val="1000"/>
              </a:spcBef>
              <a:spcAft>
                <a:spcPts val="0"/>
              </a:spcAft>
              <a:buClrTx/>
              <a:buSzTx/>
              <a:buFont typeface="Wingdings" pitchFamily="2" charset="2"/>
              <a:buNone/>
              <a:tabLst/>
              <a:defRPr b="1">
                <a:solidFill>
                  <a:schemeClr val="tx1"/>
                </a:solidFill>
              </a:defRPr>
            </a:lvl1pPr>
            <a:lvl2pPr marL="404813" indent="-290513" algn="l">
              <a:buFont typeface="Wingdings" pitchFamily="2" charset="2"/>
              <a:buChar char="§"/>
              <a:tabLst/>
              <a:defRPr b="0"/>
            </a:lvl2pPr>
            <a:lvl3pPr marL="571500" indent="0" algn="l">
              <a:buFont typeface="Wingdings" pitchFamily="2" charset="2"/>
              <a:buChar char="§"/>
              <a:defRPr b="0"/>
            </a:lvl3pPr>
            <a:lvl4pPr marL="1028700" indent="0" algn="l">
              <a:buFont typeface="Wingdings" pitchFamily="2" charset="2"/>
              <a:buChar char="§"/>
              <a:defRPr b="0"/>
            </a:lvl4pPr>
            <a:lvl5pPr marL="1485900" indent="0" algn="l">
              <a:buFont typeface="Wingdings" pitchFamily="2" charset="2"/>
              <a:buChar char="§"/>
              <a:defRPr b="0"/>
            </a:lvl5pPr>
            <a:lvl6pPr marL="515938" indent="0">
              <a:buFont typeface="Wingdings" pitchFamily="2" charset="2"/>
              <a:buChar char="§"/>
              <a:tabLst/>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FA3E38B7-49BC-0946-A534-04C6B48CF011}"/>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2FE73480-F3FA-D945-A2B6-47B3DEA10E1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7085122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 BB">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CC553-72CF-4BFC-D565-72FE53BD890A}"/>
              </a:ext>
            </a:extLst>
          </p:cNvPr>
          <p:cNvPicPr>
            <a:picLocks noChangeAspect="1"/>
          </p:cNvPicPr>
          <p:nvPr userDrawn="1"/>
        </p:nvPicPr>
        <p:blipFill>
          <a:blip r:embed="rId2"/>
          <a:stretch>
            <a:fillRect/>
          </a:stretch>
        </p:blipFill>
        <p:spPr>
          <a:xfrm>
            <a:off x="0" y="0"/>
            <a:ext cx="3999539" cy="6858000"/>
          </a:xfrm>
          <a:prstGeom prst="rect">
            <a:avLst/>
          </a:prstGeom>
        </p:spPr>
      </p:pic>
      <p:sp>
        <p:nvSpPr>
          <p:cNvPr id="7" name="Text Placeholder 6">
            <a:extLst>
              <a:ext uri="{FF2B5EF4-FFF2-40B4-BE49-F238E27FC236}">
                <a16:creationId xmlns:a16="http://schemas.microsoft.com/office/drawing/2014/main" id="{34980318-1416-1D17-CE0F-5FA7A3A42334}"/>
              </a:ext>
            </a:extLst>
          </p:cNvPr>
          <p:cNvSpPr>
            <a:spLocks noGrp="1"/>
          </p:cNvSpPr>
          <p:nvPr>
            <p:ph type="body" sz="quarter" idx="16" hasCustomPrompt="1"/>
          </p:nvPr>
        </p:nvSpPr>
        <p:spPr>
          <a:xfrm>
            <a:off x="440267" y="3126425"/>
            <a:ext cx="3175000"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CF5FBE35-B908-E978-13DD-B4063FCB1320}"/>
              </a:ext>
            </a:extLst>
          </p:cNvPr>
          <p:cNvSpPr>
            <a:spLocks noGrp="1"/>
          </p:cNvSpPr>
          <p:nvPr>
            <p:ph type="body" sz="quarter" idx="18" hasCustomPrompt="1"/>
          </p:nvPr>
        </p:nvSpPr>
        <p:spPr>
          <a:xfrm>
            <a:off x="4893734" y="952500"/>
            <a:ext cx="5974292" cy="5001260"/>
          </a:xfrm>
        </p:spPr>
        <p:txBody>
          <a:bodyPr anchor="ctr">
            <a:noAutofit/>
          </a:bodyPr>
          <a:lstStyle>
            <a:lvl1pPr marL="342900" marR="0" indent="-342900" algn="l" defTabSz="914400" rtl="0" eaLnBrk="1" fontAlgn="auto" latinLnBrk="0" hangingPunct="1">
              <a:lnSpc>
                <a:spcPct val="90000"/>
              </a:lnSpc>
              <a:spcBef>
                <a:spcPts val="1000"/>
              </a:spcBef>
              <a:spcAft>
                <a:spcPts val="0"/>
              </a:spcAft>
              <a:buClrTx/>
              <a:buSzTx/>
              <a:buFont typeface="Wingdings" pitchFamily="2" charset="2"/>
              <a:buNone/>
              <a:tabLst/>
              <a:defRPr b="1">
                <a:solidFill>
                  <a:schemeClr val="tx1"/>
                </a:solidFill>
              </a:defRPr>
            </a:lvl1pPr>
            <a:lvl2pPr marL="404813" indent="-290513" algn="l">
              <a:buFont typeface="Wingdings" pitchFamily="2" charset="2"/>
              <a:buChar char="§"/>
              <a:tabLst/>
              <a:defRPr b="0"/>
            </a:lvl2pPr>
            <a:lvl3pPr marL="571500" indent="0" algn="l">
              <a:buFont typeface="Wingdings" pitchFamily="2" charset="2"/>
              <a:buChar char="§"/>
              <a:defRPr b="0"/>
            </a:lvl3pPr>
            <a:lvl4pPr marL="1028700" indent="0" algn="l">
              <a:buFont typeface="Wingdings" pitchFamily="2" charset="2"/>
              <a:buChar char="§"/>
              <a:defRPr b="0"/>
            </a:lvl4pPr>
            <a:lvl5pPr marL="1485900" indent="0" algn="l">
              <a:buFont typeface="Wingdings" pitchFamily="2" charset="2"/>
              <a:buChar char="§"/>
              <a:defRPr b="0"/>
            </a:lvl5pPr>
            <a:lvl6pPr marL="515938" indent="0">
              <a:buFont typeface="Wingdings" pitchFamily="2" charset="2"/>
              <a:buChar char="§"/>
              <a:tabLst/>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C587489B-A7A9-A046-B35B-38D91BE3F1AA}"/>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8" name="TextBox 7">
            <a:extLst>
              <a:ext uri="{FF2B5EF4-FFF2-40B4-BE49-F238E27FC236}">
                <a16:creationId xmlns:a16="http://schemas.microsoft.com/office/drawing/2014/main" id="{35BCE9EB-48B6-854F-9689-F7F538C27B0E}"/>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42127991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A0183C-DF9E-A94E-97C0-065F2FD8A772}"/>
              </a:ext>
            </a:extLst>
          </p:cNvPr>
          <p:cNvSpPr>
            <a:spLocks noGrp="1"/>
          </p:cNvSpPr>
          <p:nvPr>
            <p:ph type="body" idx="1"/>
          </p:nvPr>
        </p:nvSpPr>
        <p:spPr>
          <a:xfrm>
            <a:off x="626376" y="1366302"/>
            <a:ext cx="10971578" cy="4351338"/>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5"/>
            <a:r>
              <a:rPr lang="en-US"/>
              <a:t>Third level</a:t>
            </a:r>
          </a:p>
          <a:p>
            <a:pPr lvl="5"/>
            <a:r>
              <a:rPr lang="en-US"/>
              <a:t>Fourth level</a:t>
            </a:r>
          </a:p>
          <a:p>
            <a:pPr lvl="6"/>
            <a:r>
              <a:rPr lang="en-US"/>
              <a:t>Fifth</a:t>
            </a:r>
          </a:p>
          <a:p>
            <a:pPr lvl="6"/>
            <a:r>
              <a:rPr lang="en-US"/>
              <a:t>Sixth</a:t>
            </a:r>
          </a:p>
          <a:p>
            <a:pPr lvl="7"/>
            <a:r>
              <a:rPr lang="en-US"/>
              <a:t>Seventh</a:t>
            </a:r>
          </a:p>
          <a:p>
            <a:pPr lvl="7"/>
            <a:r>
              <a:rPr lang="en-US"/>
              <a:t>Eight</a:t>
            </a:r>
          </a:p>
        </p:txBody>
      </p:sp>
      <p:pic>
        <p:nvPicPr>
          <p:cNvPr id="8" name="Picture 7">
            <a:extLst>
              <a:ext uri="{FF2B5EF4-FFF2-40B4-BE49-F238E27FC236}">
                <a16:creationId xmlns:a16="http://schemas.microsoft.com/office/drawing/2014/main" id="{8CA2EDDB-DBBE-A145-AA60-7999C47997D4}"/>
              </a:ext>
            </a:extLst>
          </p:cNvPr>
          <p:cNvPicPr/>
          <p:nvPr userDrawn="1"/>
        </p:nvPicPr>
        <p:blipFill>
          <a:blip r:embed="rId65"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2" name="TextBox 1">
            <a:extLst>
              <a:ext uri="{FF2B5EF4-FFF2-40B4-BE49-F238E27FC236}">
                <a16:creationId xmlns:a16="http://schemas.microsoft.com/office/drawing/2014/main" id="{D45D2226-7FC9-F04E-824F-900CC82C3135}"/>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a:solidFill>
                  <a:schemeClr val="tx1">
                    <a:lumMod val="90000"/>
                    <a:lumOff val="10000"/>
                  </a:schemeClr>
                </a:solidFill>
                <a:cs typeface="Arial" panose="020B0604020202020204" pitchFamily="34" charset="0"/>
              </a:rPr>
              <a:t> Ivanti. All rights reserved.</a:t>
            </a:r>
          </a:p>
        </p:txBody>
      </p:sp>
    </p:spTree>
    <p:extLst>
      <p:ext uri="{BB962C8B-B14F-4D97-AF65-F5344CB8AC3E}">
        <p14:creationId xmlns:p14="http://schemas.microsoft.com/office/powerpoint/2010/main" val="2645389307"/>
      </p:ext>
    </p:extLst>
  </p:cSld>
  <p:clrMap bg1="lt1" tx1="dk1" bg2="lt2" tx2="dk2" accent1="accent1" accent2="accent2" accent3="accent3" accent4="accent4" accent5="accent5" accent6="accent6" hlink="hlink" folHlink="folHlink"/>
  <p:sldLayoutIdLst>
    <p:sldLayoutId id="2147483689" r:id="rId1"/>
    <p:sldLayoutId id="2147483747" r:id="rId2"/>
    <p:sldLayoutId id="2147483736" r:id="rId3"/>
    <p:sldLayoutId id="2147483728" r:id="rId4"/>
    <p:sldLayoutId id="2147483748" r:id="rId5"/>
    <p:sldLayoutId id="2147483693" r:id="rId6"/>
    <p:sldLayoutId id="2147483749" r:id="rId7"/>
    <p:sldLayoutId id="2147483771" r:id="rId8"/>
    <p:sldLayoutId id="2147483772" r:id="rId9"/>
    <p:sldLayoutId id="2147483773" r:id="rId10"/>
    <p:sldLayoutId id="2147483722" r:id="rId11"/>
    <p:sldLayoutId id="2147483750" r:id="rId12"/>
    <p:sldLayoutId id="2147483744" r:id="rId13"/>
    <p:sldLayoutId id="2147483745" r:id="rId14"/>
    <p:sldLayoutId id="2147483746" r:id="rId15"/>
    <p:sldLayoutId id="2147483769" r:id="rId16"/>
    <p:sldLayoutId id="2147483695" r:id="rId17"/>
    <p:sldLayoutId id="2147483719" r:id="rId18"/>
    <p:sldLayoutId id="2147483694" r:id="rId19"/>
    <p:sldLayoutId id="2147483741" r:id="rId20"/>
    <p:sldLayoutId id="2147483742" r:id="rId21"/>
    <p:sldLayoutId id="2147483743" r:id="rId22"/>
    <p:sldLayoutId id="2147483753" r:id="rId23"/>
    <p:sldLayoutId id="2147483757" r:id="rId24"/>
    <p:sldLayoutId id="2147483777" r:id="rId25"/>
    <p:sldLayoutId id="2147483779" r:id="rId26"/>
    <p:sldLayoutId id="2147483760" r:id="rId27"/>
    <p:sldLayoutId id="2147483758" r:id="rId28"/>
    <p:sldLayoutId id="2147483763" r:id="rId29"/>
    <p:sldLayoutId id="2147483778" r:id="rId30"/>
    <p:sldLayoutId id="2147483761" r:id="rId31"/>
    <p:sldLayoutId id="2147483762" r:id="rId32"/>
    <p:sldLayoutId id="2147483700" r:id="rId33"/>
    <p:sldLayoutId id="2147483739" r:id="rId34"/>
    <p:sldLayoutId id="2147483738" r:id="rId35"/>
    <p:sldLayoutId id="2147483780" r:id="rId36"/>
    <p:sldLayoutId id="2147483781" r:id="rId37"/>
    <p:sldLayoutId id="2147483764" r:id="rId38"/>
    <p:sldLayoutId id="2147483727" r:id="rId39"/>
    <p:sldLayoutId id="2147483724" r:id="rId40"/>
    <p:sldLayoutId id="2147483696" r:id="rId41"/>
    <p:sldLayoutId id="2147483697" r:id="rId42"/>
    <p:sldLayoutId id="2147483698" r:id="rId43"/>
    <p:sldLayoutId id="2147483699" r:id="rId44"/>
    <p:sldLayoutId id="2147483691" r:id="rId45"/>
    <p:sldLayoutId id="2147483752" r:id="rId46"/>
    <p:sldLayoutId id="2147483726" r:id="rId47"/>
    <p:sldLayoutId id="2147483774" r:id="rId48"/>
    <p:sldLayoutId id="2147483702" r:id="rId49"/>
    <p:sldLayoutId id="2147483703" r:id="rId50"/>
    <p:sldLayoutId id="2147483765" r:id="rId51"/>
    <p:sldLayoutId id="2147483707" r:id="rId52"/>
    <p:sldLayoutId id="2147483717" r:id="rId53"/>
    <p:sldLayoutId id="2147483705" r:id="rId54"/>
    <p:sldLayoutId id="2147483725" r:id="rId55"/>
    <p:sldLayoutId id="2147483715" r:id="rId56"/>
    <p:sldLayoutId id="2147483716" r:id="rId57"/>
    <p:sldLayoutId id="2147483776" r:id="rId58"/>
    <p:sldLayoutId id="2147483756" r:id="rId59"/>
    <p:sldLayoutId id="2147483782" r:id="rId60"/>
    <p:sldLayoutId id="2147483732" r:id="rId61"/>
    <p:sldLayoutId id="2147483731" r:id="rId62"/>
    <p:sldLayoutId id="2147483730" r:id="rId63"/>
  </p:sldLayoutIdLst>
  <p:hf sldNum="0" hdr="0" ftr="0" dt="0"/>
  <p:txStyles>
    <p:titleStyle>
      <a:lvl1pPr marL="0" indent="0" algn="l" defTabSz="914400" rtl="0" eaLnBrk="1" latinLnBrk="0" hangingPunct="1">
        <a:lnSpc>
          <a:spcPct val="90000"/>
        </a:lnSpc>
        <a:spcBef>
          <a:spcPct val="0"/>
        </a:spcBef>
        <a:buNone/>
        <a:tabLst>
          <a:tab pos="3878263" algn="l"/>
        </a:tabLst>
        <a:defRPr sz="27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Wingdings" pitchFamily="2" charset="2"/>
        <a:buNone/>
        <a:defRPr sz="2400" b="1" i="0" kern="1200">
          <a:solidFill>
            <a:schemeClr val="tx1"/>
          </a:solidFill>
          <a:latin typeface="Arial" panose="020B0604020202020204" pitchFamily="34" charset="0"/>
          <a:ea typeface="+mn-ea"/>
          <a:cs typeface="Arial" panose="020B0604020202020204" pitchFamily="34" charset="0"/>
        </a:defRPr>
      </a:lvl1pPr>
      <a:lvl2pPr marL="400050" indent="-223838" algn="l" defTabSz="914400" rtl="0" eaLnBrk="1" latinLnBrk="0" hangingPunct="1">
        <a:lnSpc>
          <a:spcPct val="10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2pPr>
      <a:lvl3pPr marL="400050" indent="-223838" algn="l" defTabSz="914400" rtl="0" eaLnBrk="1" latinLnBrk="0" hangingPunct="1">
        <a:lnSpc>
          <a:spcPct val="9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3pPr>
      <a:lvl4pPr marL="400050" indent="-223838" algn="l" defTabSz="914400" rtl="0" eaLnBrk="1" latinLnBrk="0" hangingPunct="1">
        <a:lnSpc>
          <a:spcPct val="9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4pPr>
      <a:lvl5pPr marL="400050" indent="-223838" algn="l" defTabSz="914400" rtl="0" eaLnBrk="1" latinLnBrk="0" hangingPunct="1">
        <a:lnSpc>
          <a:spcPct val="9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5pPr>
      <a:lvl6pPr marL="858838" indent="-173038" algn="l" defTabSz="914400" rtl="0" eaLnBrk="1" latinLnBrk="0" hangingPunct="1">
        <a:lnSpc>
          <a:spcPct val="100000"/>
        </a:lnSpc>
        <a:spcBef>
          <a:spcPts val="500"/>
        </a:spcBef>
        <a:buSzPct val="80000"/>
        <a:buFont typeface="Wingdings" pitchFamily="2" charset="2"/>
        <a:buChar char="§"/>
        <a:tabLst/>
        <a:defRPr sz="1800" kern="1200">
          <a:solidFill>
            <a:schemeClr val="tx1"/>
          </a:solidFill>
          <a:latin typeface="+mn-lt"/>
          <a:ea typeface="+mn-ea"/>
          <a:cs typeface="+mn-cs"/>
        </a:defRPr>
      </a:lvl6pPr>
      <a:lvl7pPr marL="1433513" indent="-174625" algn="l" defTabSz="914400" rtl="0" eaLnBrk="1" latinLnBrk="0" hangingPunct="1">
        <a:lnSpc>
          <a:spcPct val="100000"/>
        </a:lnSpc>
        <a:spcBef>
          <a:spcPts val="500"/>
        </a:spcBef>
        <a:buSzPct val="70000"/>
        <a:buFont typeface="Wingdings" pitchFamily="2" charset="2"/>
        <a:buChar char="§"/>
        <a:tabLst/>
        <a:defRPr sz="1800" kern="1200">
          <a:solidFill>
            <a:schemeClr val="tx1"/>
          </a:solidFill>
          <a:latin typeface="+mn-lt"/>
          <a:ea typeface="+mn-ea"/>
          <a:cs typeface="+mn-cs"/>
        </a:defRPr>
      </a:lvl7pPr>
      <a:lvl8pPr marL="1831975" indent="-173038" algn="l" defTabSz="914400" rtl="0" eaLnBrk="1" latinLnBrk="0" hangingPunct="1">
        <a:lnSpc>
          <a:spcPct val="100000"/>
        </a:lnSpc>
        <a:spcBef>
          <a:spcPts val="500"/>
        </a:spcBef>
        <a:buSzPct val="60000"/>
        <a:buFont typeface="Wingdings" pitchFamily="2" charset="2"/>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84" userDrawn="1">
          <p15:clr>
            <a:srgbClr val="F26B43"/>
          </p15:clr>
        </p15:guide>
        <p15:guide id="11" orient="horz" pos="504" userDrawn="1">
          <p15:clr>
            <a:srgbClr val="F26B43"/>
          </p15:clr>
        </p15:guide>
        <p15:guide id="12" pos="7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5.xml"/><Relationship Id="rId5" Type="http://schemas.openxmlformats.org/officeDocument/2006/relationships/image" Target="../media/image28.emf"/><Relationship Id="rId4" Type="http://schemas.openxmlformats.org/officeDocument/2006/relationships/image" Target="../media/image2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292DB6-ADCF-4E39-2DDE-DB60791079F2}"/>
              </a:ext>
            </a:extLst>
          </p:cNvPr>
          <p:cNvSpPr>
            <a:spLocks noGrp="1"/>
          </p:cNvSpPr>
          <p:nvPr>
            <p:ph type="body" sz="quarter" idx="26"/>
          </p:nvPr>
        </p:nvSpPr>
        <p:spPr/>
        <p:txBody>
          <a:bodyPr/>
          <a:lstStyle/>
          <a:p>
            <a:endParaRPr lang="en-US"/>
          </a:p>
        </p:txBody>
      </p:sp>
      <p:sp>
        <p:nvSpPr>
          <p:cNvPr id="3" name="Text Placeholder 2">
            <a:extLst>
              <a:ext uri="{FF2B5EF4-FFF2-40B4-BE49-F238E27FC236}">
                <a16:creationId xmlns:a16="http://schemas.microsoft.com/office/drawing/2014/main" id="{7FF24EE7-0A8A-A90E-12CF-7AD76DB13436}"/>
              </a:ext>
            </a:extLst>
          </p:cNvPr>
          <p:cNvSpPr>
            <a:spLocks noGrp="1"/>
          </p:cNvSpPr>
          <p:nvPr>
            <p:ph type="body" sz="quarter" idx="27"/>
          </p:nvPr>
        </p:nvSpPr>
        <p:spPr/>
        <p:txBody>
          <a:bodyPr/>
          <a:lstStyle/>
          <a:p>
            <a:r>
              <a:rPr lang="en-US"/>
              <a:t>An introduction to</a:t>
            </a:r>
            <a:br>
              <a:rPr lang="en-US"/>
            </a:br>
            <a:r>
              <a:rPr lang="en-US"/>
              <a:t>exposure management</a:t>
            </a:r>
          </a:p>
        </p:txBody>
      </p:sp>
    </p:spTree>
    <p:extLst>
      <p:ext uri="{BB962C8B-B14F-4D97-AF65-F5344CB8AC3E}">
        <p14:creationId xmlns:p14="http://schemas.microsoft.com/office/powerpoint/2010/main" val="2203677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5636038-CE42-6066-1407-15B1659E01B4}"/>
              </a:ext>
            </a:extLst>
          </p:cNvPr>
          <p:cNvSpPr>
            <a:spLocks noGrp="1"/>
          </p:cNvSpPr>
          <p:nvPr>
            <p:ph type="title"/>
          </p:nvPr>
        </p:nvSpPr>
        <p:spPr>
          <a:xfrm>
            <a:off x="612962" y="538515"/>
            <a:ext cx="10984992" cy="562442"/>
          </a:xfrm>
        </p:spPr>
        <p:txBody>
          <a:bodyPr anchor="ctr" anchorCtr="0">
            <a:noAutofit/>
          </a:bodyPr>
          <a:lstStyle/>
          <a:p>
            <a:pPr algn="ctr"/>
            <a:r>
              <a:rPr lang="en-US" b="0" dirty="0"/>
              <a:t>Cybersecurity</a:t>
            </a:r>
            <a:r>
              <a:rPr lang="en-US" dirty="0"/>
              <a:t> </a:t>
            </a:r>
            <a:r>
              <a:rPr lang="en-US" dirty="0">
                <a:solidFill>
                  <a:schemeClr val="accent2"/>
                </a:solidFill>
              </a:rPr>
              <a:t>risk posture </a:t>
            </a:r>
            <a:r>
              <a:rPr lang="en-US" b="0" dirty="0"/>
              <a:t>and organizational</a:t>
            </a:r>
            <a:br>
              <a:rPr lang="en-US" b="0" dirty="0"/>
            </a:br>
            <a:r>
              <a:rPr lang="en-US" dirty="0">
                <a:solidFill>
                  <a:schemeClr val="accent4"/>
                </a:solidFill>
              </a:rPr>
              <a:t>risk appetite </a:t>
            </a:r>
            <a:r>
              <a:rPr lang="en-US" b="0" dirty="0"/>
              <a:t>exist in dialogue with one another.</a:t>
            </a:r>
          </a:p>
        </p:txBody>
      </p:sp>
      <p:cxnSp>
        <p:nvCxnSpPr>
          <p:cNvPr id="4" name="Straight Connector 3">
            <a:extLst>
              <a:ext uri="{FF2B5EF4-FFF2-40B4-BE49-F238E27FC236}">
                <a16:creationId xmlns:a16="http://schemas.microsoft.com/office/drawing/2014/main" id="{7CF0ADFB-AF03-59F5-F7BE-733DF17BD47A}"/>
              </a:ext>
            </a:extLst>
          </p:cNvPr>
          <p:cNvCxnSpPr>
            <a:cxnSpLocks/>
          </p:cNvCxnSpPr>
          <p:nvPr/>
        </p:nvCxnSpPr>
        <p:spPr>
          <a:xfrm>
            <a:off x="1759258" y="3375731"/>
            <a:ext cx="8673484" cy="0"/>
          </a:xfrm>
          <a:prstGeom prst="line">
            <a:avLst/>
          </a:prstGeom>
          <a:ln w="76200">
            <a:solidFill>
              <a:schemeClr val="bg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7D57A021-B9DD-7CEB-AE55-40586FB1BC23}"/>
              </a:ext>
            </a:extLst>
          </p:cNvPr>
          <p:cNvSpPr/>
          <p:nvPr/>
        </p:nvSpPr>
        <p:spPr>
          <a:xfrm rot="16200000">
            <a:off x="5869619" y="2769830"/>
            <a:ext cx="452761" cy="2086253"/>
          </a:xfrm>
          <a:prstGeom prst="leftBrace">
            <a:avLst/>
          </a:prstGeom>
          <a:ln w="57150">
            <a:solidFill>
              <a:schemeClr val="accent4"/>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5AEEEBD-D787-9B41-E8E8-DBA62EA66BDA}"/>
              </a:ext>
            </a:extLst>
          </p:cNvPr>
          <p:cNvCxnSpPr/>
          <p:nvPr/>
        </p:nvCxnSpPr>
        <p:spPr>
          <a:xfrm>
            <a:off x="5051394" y="3375731"/>
            <a:ext cx="205074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93DDE9F-8FBD-6564-7AD2-FF6FAF43AEC7}"/>
              </a:ext>
            </a:extLst>
          </p:cNvPr>
          <p:cNvSpPr txBox="1"/>
          <p:nvPr/>
        </p:nvSpPr>
        <p:spPr>
          <a:xfrm>
            <a:off x="4485283" y="4166644"/>
            <a:ext cx="3240350" cy="584775"/>
          </a:xfrm>
          <a:prstGeom prst="rect">
            <a:avLst/>
          </a:prstGeom>
          <a:noFill/>
        </p:spPr>
        <p:txBody>
          <a:bodyPr wrap="square" rtlCol="0">
            <a:spAutoFit/>
          </a:bodyPr>
          <a:lstStyle/>
          <a:p>
            <a:pPr algn="ctr"/>
            <a:r>
              <a:rPr lang="en-US" sz="3200" b="1" dirty="0">
                <a:solidFill>
                  <a:schemeClr val="accent4"/>
                </a:solidFill>
              </a:rPr>
              <a:t>Risk appetite</a:t>
            </a:r>
          </a:p>
        </p:txBody>
      </p:sp>
      <p:sp>
        <p:nvSpPr>
          <p:cNvPr id="10" name="Isosceles Triangle 9">
            <a:extLst>
              <a:ext uri="{FF2B5EF4-FFF2-40B4-BE49-F238E27FC236}">
                <a16:creationId xmlns:a16="http://schemas.microsoft.com/office/drawing/2014/main" id="{47A18780-ED77-77DA-C359-F7D5835B6E5F}"/>
              </a:ext>
            </a:extLst>
          </p:cNvPr>
          <p:cNvSpPr/>
          <p:nvPr/>
        </p:nvSpPr>
        <p:spPr>
          <a:xfrm rot="10800000">
            <a:off x="3373514" y="2665519"/>
            <a:ext cx="762057" cy="656946"/>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TextBox 10">
            <a:extLst>
              <a:ext uri="{FF2B5EF4-FFF2-40B4-BE49-F238E27FC236}">
                <a16:creationId xmlns:a16="http://schemas.microsoft.com/office/drawing/2014/main" id="{BC270F13-3086-C39A-551F-1C3E97A0E2C3}"/>
              </a:ext>
            </a:extLst>
          </p:cNvPr>
          <p:cNvSpPr txBox="1"/>
          <p:nvPr/>
        </p:nvSpPr>
        <p:spPr>
          <a:xfrm>
            <a:off x="2134367" y="1957076"/>
            <a:ext cx="3240350" cy="584775"/>
          </a:xfrm>
          <a:prstGeom prst="rect">
            <a:avLst/>
          </a:prstGeom>
          <a:noFill/>
        </p:spPr>
        <p:txBody>
          <a:bodyPr wrap="square" rtlCol="0">
            <a:spAutoFit/>
          </a:bodyPr>
          <a:lstStyle/>
          <a:p>
            <a:pPr algn="ctr"/>
            <a:r>
              <a:rPr lang="en-US" sz="3200" b="1" dirty="0">
                <a:solidFill>
                  <a:schemeClr val="accent2"/>
                </a:solidFill>
              </a:rPr>
              <a:t>Risk posture</a:t>
            </a:r>
          </a:p>
        </p:txBody>
      </p:sp>
      <p:sp>
        <p:nvSpPr>
          <p:cNvPr id="12" name="TextBox 11">
            <a:extLst>
              <a:ext uri="{FF2B5EF4-FFF2-40B4-BE49-F238E27FC236}">
                <a16:creationId xmlns:a16="http://schemas.microsoft.com/office/drawing/2014/main" id="{1ED045D6-3F28-5452-0C29-F6A5EACD0A5C}"/>
              </a:ext>
            </a:extLst>
          </p:cNvPr>
          <p:cNvSpPr txBox="1"/>
          <p:nvPr/>
        </p:nvSpPr>
        <p:spPr>
          <a:xfrm>
            <a:off x="854517" y="5040649"/>
            <a:ext cx="10484125" cy="1077218"/>
          </a:xfrm>
          <a:prstGeom prst="rect">
            <a:avLst/>
          </a:prstGeom>
          <a:noFill/>
        </p:spPr>
        <p:txBody>
          <a:bodyPr wrap="square" lIns="91440" tIns="45720" rIns="91440" bIns="45720" anchor="t">
            <a:spAutoFit/>
          </a:bodyPr>
          <a:lstStyle/>
          <a:p>
            <a:pPr algn="ctr"/>
            <a:r>
              <a:rPr lang="en-US" sz="3200" b="0" dirty="0"/>
              <a:t>If </a:t>
            </a:r>
            <a:r>
              <a:rPr lang="en-US" sz="3200" dirty="0"/>
              <a:t>our</a:t>
            </a:r>
            <a:r>
              <a:rPr lang="en-US" sz="3200" b="0" dirty="0"/>
              <a:t> </a:t>
            </a:r>
            <a:r>
              <a:rPr lang="en-US" sz="3200" b="1" dirty="0">
                <a:solidFill>
                  <a:schemeClr val="accent2"/>
                </a:solidFill>
              </a:rPr>
              <a:t>risk posture </a:t>
            </a:r>
            <a:r>
              <a:rPr lang="en-US" sz="3200" b="0" dirty="0"/>
              <a:t>is not within </a:t>
            </a:r>
            <a:r>
              <a:rPr lang="en-US" sz="3200" dirty="0"/>
              <a:t>our</a:t>
            </a:r>
            <a:r>
              <a:rPr lang="en-US" sz="3200" b="0" dirty="0"/>
              <a:t> </a:t>
            </a:r>
            <a:br>
              <a:rPr lang="en-US" sz="3200" b="0" dirty="0"/>
            </a:br>
            <a:r>
              <a:rPr lang="en-US" sz="3200" b="1" dirty="0">
                <a:solidFill>
                  <a:schemeClr val="accent4"/>
                </a:solidFill>
              </a:rPr>
              <a:t>risk appetite</a:t>
            </a:r>
            <a:r>
              <a:rPr lang="en-US" sz="3200" b="0" dirty="0"/>
              <a:t>, </a:t>
            </a:r>
            <a:r>
              <a:rPr lang="en-US" sz="3200" dirty="0"/>
              <a:t>we need to know.</a:t>
            </a:r>
            <a:endParaRPr lang="en-US" sz="3200" dirty="0">
              <a:cs typeface="Arial"/>
            </a:endParaRPr>
          </a:p>
        </p:txBody>
      </p:sp>
    </p:spTree>
    <p:extLst>
      <p:ext uri="{BB962C8B-B14F-4D97-AF65-F5344CB8AC3E}">
        <p14:creationId xmlns:p14="http://schemas.microsoft.com/office/powerpoint/2010/main" val="2856853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5636038-CE42-6066-1407-15B1659E01B4}"/>
              </a:ext>
            </a:extLst>
          </p:cNvPr>
          <p:cNvSpPr>
            <a:spLocks noGrp="1"/>
          </p:cNvSpPr>
          <p:nvPr>
            <p:ph type="title"/>
          </p:nvPr>
        </p:nvSpPr>
        <p:spPr>
          <a:xfrm>
            <a:off x="612962" y="538515"/>
            <a:ext cx="10984992" cy="562442"/>
          </a:xfrm>
        </p:spPr>
        <p:txBody>
          <a:bodyPr lIns="0" tIns="0" rIns="91440" bIns="0" anchor="ctr" anchorCtr="0">
            <a:noAutofit/>
          </a:bodyPr>
          <a:lstStyle/>
          <a:p>
            <a:pPr algn="ctr"/>
            <a:r>
              <a:rPr lang="en-US" sz="3200" dirty="0">
                <a:solidFill>
                  <a:schemeClr val="accent2"/>
                </a:solidFill>
                <a:latin typeface="Arial"/>
                <a:cs typeface="Arial"/>
              </a:rPr>
              <a:t>Exposure management</a:t>
            </a:r>
            <a:r>
              <a:rPr lang="en-US" sz="3200" b="0" dirty="0">
                <a:latin typeface="Arial"/>
                <a:cs typeface="Arial"/>
              </a:rPr>
              <a:t> is a proactive security practice</a:t>
            </a:r>
            <a:br>
              <a:rPr lang="en-US" sz="3200" b="0" dirty="0">
                <a:latin typeface="Arial"/>
                <a:cs typeface="Arial"/>
              </a:rPr>
            </a:br>
            <a:r>
              <a:rPr lang="en-US" sz="3200" b="0" dirty="0">
                <a:latin typeface="Arial"/>
                <a:cs typeface="Arial"/>
              </a:rPr>
              <a:t>to keep </a:t>
            </a:r>
            <a:r>
              <a:rPr lang="en-US" b="0" dirty="0">
                <a:latin typeface="Arial"/>
                <a:cs typeface="Arial"/>
              </a:rPr>
              <a:t>our</a:t>
            </a:r>
            <a:r>
              <a:rPr lang="en-US" sz="3200" b="0" dirty="0">
                <a:latin typeface="Arial"/>
                <a:cs typeface="Arial"/>
              </a:rPr>
              <a:t> </a:t>
            </a:r>
            <a:r>
              <a:rPr lang="en-US" sz="3200" dirty="0">
                <a:solidFill>
                  <a:schemeClr val="accent3"/>
                </a:solidFill>
                <a:latin typeface="Arial"/>
                <a:cs typeface="Arial"/>
              </a:rPr>
              <a:t>cyber risk level</a:t>
            </a:r>
            <a:r>
              <a:rPr lang="en-US" sz="3200" b="0" dirty="0">
                <a:solidFill>
                  <a:schemeClr val="accent3"/>
                </a:solidFill>
                <a:latin typeface="Arial"/>
                <a:cs typeface="Arial"/>
              </a:rPr>
              <a:t> </a:t>
            </a:r>
            <a:r>
              <a:rPr lang="en-US" sz="3200" b="0" dirty="0">
                <a:latin typeface="Arial"/>
                <a:cs typeface="Arial"/>
              </a:rPr>
              <a:t>within </a:t>
            </a:r>
            <a:r>
              <a:rPr lang="en-US" b="0" dirty="0">
                <a:latin typeface="Arial"/>
                <a:cs typeface="Arial"/>
              </a:rPr>
              <a:t>our</a:t>
            </a:r>
            <a:r>
              <a:rPr lang="en-US" sz="3200" b="0" dirty="0">
                <a:latin typeface="Arial"/>
                <a:cs typeface="Arial"/>
              </a:rPr>
              <a:t> </a:t>
            </a:r>
            <a:r>
              <a:rPr lang="en-US" sz="3200" dirty="0">
                <a:solidFill>
                  <a:schemeClr val="accent4"/>
                </a:solidFill>
                <a:latin typeface="Arial"/>
                <a:cs typeface="Arial"/>
              </a:rPr>
              <a:t>risk appetite</a:t>
            </a:r>
            <a:r>
              <a:rPr lang="en-US" sz="3200" b="0" dirty="0">
                <a:solidFill>
                  <a:schemeClr val="accent4"/>
                </a:solidFill>
                <a:latin typeface="Arial"/>
                <a:cs typeface="Arial"/>
              </a:rPr>
              <a:t>.</a:t>
            </a:r>
          </a:p>
        </p:txBody>
      </p:sp>
      <p:cxnSp>
        <p:nvCxnSpPr>
          <p:cNvPr id="4" name="Straight Connector 3">
            <a:extLst>
              <a:ext uri="{FF2B5EF4-FFF2-40B4-BE49-F238E27FC236}">
                <a16:creationId xmlns:a16="http://schemas.microsoft.com/office/drawing/2014/main" id="{7CF0ADFB-AF03-59F5-F7BE-733DF17BD47A}"/>
              </a:ext>
            </a:extLst>
          </p:cNvPr>
          <p:cNvCxnSpPr>
            <a:cxnSpLocks/>
          </p:cNvCxnSpPr>
          <p:nvPr/>
        </p:nvCxnSpPr>
        <p:spPr>
          <a:xfrm>
            <a:off x="1759258" y="3375729"/>
            <a:ext cx="8673484" cy="0"/>
          </a:xfrm>
          <a:prstGeom prst="line">
            <a:avLst/>
          </a:prstGeom>
          <a:ln w="76200">
            <a:solidFill>
              <a:schemeClr val="bg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7D57A021-B9DD-7CEB-AE55-40586FB1BC23}"/>
              </a:ext>
            </a:extLst>
          </p:cNvPr>
          <p:cNvSpPr/>
          <p:nvPr/>
        </p:nvSpPr>
        <p:spPr>
          <a:xfrm rot="16200000">
            <a:off x="5869619" y="2769828"/>
            <a:ext cx="452761" cy="2086253"/>
          </a:xfrm>
          <a:prstGeom prst="leftBrace">
            <a:avLst/>
          </a:prstGeom>
          <a:ln w="57150">
            <a:solidFill>
              <a:schemeClr val="accent4"/>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5AEEEBD-D787-9B41-E8E8-DBA62EA66BDA}"/>
              </a:ext>
            </a:extLst>
          </p:cNvPr>
          <p:cNvCxnSpPr/>
          <p:nvPr/>
        </p:nvCxnSpPr>
        <p:spPr>
          <a:xfrm>
            <a:off x="5051394" y="3375729"/>
            <a:ext cx="2050742" cy="0"/>
          </a:xfrm>
          <a:prstGeom prst="line">
            <a:avLst/>
          </a:prstGeom>
          <a:ln w="76200">
            <a:solidFill>
              <a:srgbClr val="E7132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93DDE9F-8FBD-6564-7AD2-FF6FAF43AEC7}"/>
              </a:ext>
            </a:extLst>
          </p:cNvPr>
          <p:cNvSpPr txBox="1"/>
          <p:nvPr/>
        </p:nvSpPr>
        <p:spPr>
          <a:xfrm>
            <a:off x="4485283" y="4166642"/>
            <a:ext cx="3240350" cy="584775"/>
          </a:xfrm>
          <a:prstGeom prst="rect">
            <a:avLst/>
          </a:prstGeom>
          <a:noFill/>
        </p:spPr>
        <p:txBody>
          <a:bodyPr wrap="square" rtlCol="0">
            <a:spAutoFit/>
          </a:bodyPr>
          <a:lstStyle/>
          <a:p>
            <a:pPr algn="ctr"/>
            <a:r>
              <a:rPr lang="en-US" sz="3200" b="1" dirty="0">
                <a:solidFill>
                  <a:schemeClr val="accent4"/>
                </a:solidFill>
              </a:rPr>
              <a:t>Risk appetite</a:t>
            </a:r>
          </a:p>
        </p:txBody>
      </p:sp>
      <p:sp>
        <p:nvSpPr>
          <p:cNvPr id="10" name="Isosceles Triangle 9">
            <a:extLst>
              <a:ext uri="{FF2B5EF4-FFF2-40B4-BE49-F238E27FC236}">
                <a16:creationId xmlns:a16="http://schemas.microsoft.com/office/drawing/2014/main" id="{47A18780-ED77-77DA-C359-F7D5835B6E5F}"/>
              </a:ext>
            </a:extLst>
          </p:cNvPr>
          <p:cNvSpPr/>
          <p:nvPr/>
        </p:nvSpPr>
        <p:spPr>
          <a:xfrm rot="10800000">
            <a:off x="5724430" y="2676481"/>
            <a:ext cx="762057" cy="656946"/>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60F45"/>
              </a:solidFill>
            </a:endParaRPr>
          </a:p>
        </p:txBody>
      </p:sp>
      <p:sp>
        <p:nvSpPr>
          <p:cNvPr id="11" name="TextBox 10">
            <a:extLst>
              <a:ext uri="{FF2B5EF4-FFF2-40B4-BE49-F238E27FC236}">
                <a16:creationId xmlns:a16="http://schemas.microsoft.com/office/drawing/2014/main" id="{BC270F13-3086-C39A-551F-1C3E97A0E2C3}"/>
              </a:ext>
            </a:extLst>
          </p:cNvPr>
          <p:cNvSpPr txBox="1"/>
          <p:nvPr/>
        </p:nvSpPr>
        <p:spPr>
          <a:xfrm>
            <a:off x="4485283" y="1968038"/>
            <a:ext cx="3240350" cy="584775"/>
          </a:xfrm>
          <a:prstGeom prst="rect">
            <a:avLst/>
          </a:prstGeom>
          <a:noFill/>
        </p:spPr>
        <p:txBody>
          <a:bodyPr wrap="square" rtlCol="0">
            <a:spAutoFit/>
          </a:bodyPr>
          <a:lstStyle/>
          <a:p>
            <a:pPr algn="ctr"/>
            <a:r>
              <a:rPr lang="en-US" sz="3200" b="1" dirty="0">
                <a:solidFill>
                  <a:schemeClr val="accent2"/>
                </a:solidFill>
              </a:rPr>
              <a:t>Risk posture</a:t>
            </a:r>
          </a:p>
        </p:txBody>
      </p:sp>
      <p:sp>
        <p:nvSpPr>
          <p:cNvPr id="3" name="TextBox 2">
            <a:extLst>
              <a:ext uri="{FF2B5EF4-FFF2-40B4-BE49-F238E27FC236}">
                <a16:creationId xmlns:a16="http://schemas.microsoft.com/office/drawing/2014/main" id="{477BD945-E232-3456-0970-ABE769F74E63}"/>
              </a:ext>
            </a:extLst>
          </p:cNvPr>
          <p:cNvSpPr txBox="1"/>
          <p:nvPr/>
        </p:nvSpPr>
        <p:spPr>
          <a:xfrm>
            <a:off x="1083077" y="5040649"/>
            <a:ext cx="10040644" cy="1077218"/>
          </a:xfrm>
          <a:prstGeom prst="rect">
            <a:avLst/>
          </a:prstGeom>
          <a:noFill/>
        </p:spPr>
        <p:txBody>
          <a:bodyPr wrap="square" lIns="91440" tIns="45720" rIns="91440" bIns="45720" anchor="t">
            <a:spAutoFit/>
          </a:bodyPr>
          <a:lstStyle/>
          <a:p>
            <a:pPr algn="ctr"/>
            <a:r>
              <a:rPr lang="en-US" sz="3200" b="0"/>
              <a:t>It brings that relationship into the open, so </a:t>
            </a:r>
            <a:r>
              <a:rPr lang="en-US" sz="3200"/>
              <a:t>we </a:t>
            </a:r>
            <a:r>
              <a:rPr lang="en-US" sz="3200" b="0"/>
              <a:t>can be </a:t>
            </a:r>
            <a:r>
              <a:rPr lang="en-US" sz="3200" b="1">
                <a:solidFill>
                  <a:schemeClr val="accent2"/>
                </a:solidFill>
              </a:rPr>
              <a:t>intentional</a:t>
            </a:r>
            <a:r>
              <a:rPr lang="en-US" sz="3200" b="0"/>
              <a:t> about what</a:t>
            </a:r>
            <a:r>
              <a:rPr lang="en-US" sz="3200"/>
              <a:t> risks we accept or mitigate</a:t>
            </a:r>
            <a:r>
              <a:rPr lang="en-US" sz="3200" b="0"/>
              <a:t>.</a:t>
            </a:r>
          </a:p>
        </p:txBody>
      </p:sp>
    </p:spTree>
    <p:extLst>
      <p:ext uri="{BB962C8B-B14F-4D97-AF65-F5344CB8AC3E}">
        <p14:creationId xmlns:p14="http://schemas.microsoft.com/office/powerpoint/2010/main" val="1655482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DF3F-AFCF-1143-0CCC-BE3E5021F091}"/>
              </a:ext>
            </a:extLst>
          </p:cNvPr>
          <p:cNvSpPr>
            <a:spLocks noGrp="1"/>
          </p:cNvSpPr>
          <p:nvPr>
            <p:ph type="title"/>
          </p:nvPr>
        </p:nvSpPr>
        <p:spPr/>
        <p:txBody>
          <a:bodyPr/>
          <a:lstStyle/>
          <a:p>
            <a:r>
              <a:rPr lang="en-US" b="0"/>
              <a:t>Exposure management rests upon a few </a:t>
            </a:r>
            <a:r>
              <a:rPr lang="en-US">
                <a:solidFill>
                  <a:schemeClr val="accent1"/>
                </a:solidFill>
              </a:rPr>
              <a:t>key concepts</a:t>
            </a:r>
            <a:r>
              <a:rPr lang="en-US" b="0"/>
              <a:t>.</a:t>
            </a:r>
          </a:p>
        </p:txBody>
      </p:sp>
      <p:graphicFrame>
        <p:nvGraphicFramePr>
          <p:cNvPr id="3" name="Diagram 2">
            <a:extLst>
              <a:ext uri="{FF2B5EF4-FFF2-40B4-BE49-F238E27FC236}">
                <a16:creationId xmlns:a16="http://schemas.microsoft.com/office/drawing/2014/main" id="{E4B4C4BE-1181-B87E-2EC9-030A4738CA48}"/>
              </a:ext>
            </a:extLst>
          </p:cNvPr>
          <p:cNvGraphicFramePr/>
          <p:nvPr>
            <p:extLst>
              <p:ext uri="{D42A27DB-BD31-4B8C-83A1-F6EECF244321}">
                <p14:modId xmlns:p14="http://schemas.microsoft.com/office/powerpoint/2010/main" val="1938298824"/>
              </p:ext>
            </p:extLst>
          </p:nvPr>
        </p:nvGraphicFramePr>
        <p:xfrm>
          <a:off x="612963" y="1236129"/>
          <a:ext cx="10315449" cy="4829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847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6BEEB-6674-21D4-606D-CC4F9EEB73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B2AC48-36E1-6521-C9C9-C40B6010EA6E}"/>
              </a:ext>
            </a:extLst>
          </p:cNvPr>
          <p:cNvSpPr>
            <a:spLocks noGrp="1"/>
          </p:cNvSpPr>
          <p:nvPr>
            <p:ph type="title"/>
          </p:nvPr>
        </p:nvSpPr>
        <p:spPr>
          <a:xfrm>
            <a:off x="612962" y="538515"/>
            <a:ext cx="11579038" cy="562442"/>
          </a:xfrm>
        </p:spPr>
        <p:txBody>
          <a:bodyPr>
            <a:noAutofit/>
          </a:bodyPr>
          <a:lstStyle/>
          <a:p>
            <a:r>
              <a:rPr lang="en-US" sz="2900" b="0"/>
              <a:t>Exposure management creates</a:t>
            </a:r>
            <a:br>
              <a:rPr lang="en-US" sz="2900" b="0"/>
            </a:br>
            <a:r>
              <a:rPr lang="en-US" sz="2900" b="0"/>
              <a:t>several </a:t>
            </a:r>
            <a:r>
              <a:rPr lang="en-US" sz="2900">
                <a:solidFill>
                  <a:schemeClr val="accent2"/>
                </a:solidFill>
              </a:rPr>
              <a:t>strategic implications</a:t>
            </a:r>
            <a:r>
              <a:rPr lang="en-US" sz="2900" b="0"/>
              <a:t>.</a:t>
            </a:r>
          </a:p>
        </p:txBody>
      </p:sp>
      <p:sp>
        <p:nvSpPr>
          <p:cNvPr id="9" name="Rectangle 8">
            <a:extLst>
              <a:ext uri="{FF2B5EF4-FFF2-40B4-BE49-F238E27FC236}">
                <a16:creationId xmlns:a16="http://schemas.microsoft.com/office/drawing/2014/main" id="{850B8ED1-2968-8205-91CD-30EDD4B12F56}"/>
              </a:ext>
            </a:extLst>
          </p:cNvPr>
          <p:cNvSpPr/>
          <p:nvPr/>
        </p:nvSpPr>
        <p:spPr>
          <a:xfrm>
            <a:off x="644586" y="1839139"/>
            <a:ext cx="1957451" cy="2882986"/>
          </a:xfrm>
          <a:prstGeom prst="rect">
            <a:avLst/>
          </a:prstGeom>
          <a:solidFill>
            <a:srgbClr val="CC0E36"/>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365760" rIns="182880" bIns="91440" rtlCol="0" anchor="t" anchorCtr="0"/>
          <a:lstStyle/>
          <a:p>
            <a:r>
              <a:rPr lang="en-US" sz="3200" b="1"/>
              <a:t>01</a:t>
            </a:r>
          </a:p>
          <a:p>
            <a:r>
              <a:rPr lang="en-US" sz="1600"/>
              <a:t>The concept of “attack surface” will significantly broaden. </a:t>
            </a:r>
          </a:p>
        </p:txBody>
      </p:sp>
      <p:sp>
        <p:nvSpPr>
          <p:cNvPr id="10" name="Rectangle 9">
            <a:extLst>
              <a:ext uri="{FF2B5EF4-FFF2-40B4-BE49-F238E27FC236}">
                <a16:creationId xmlns:a16="http://schemas.microsoft.com/office/drawing/2014/main" id="{555E0C2C-80F8-6093-50E4-17B7C5D94DAB}"/>
              </a:ext>
            </a:extLst>
          </p:cNvPr>
          <p:cNvSpPr/>
          <p:nvPr/>
        </p:nvSpPr>
        <p:spPr>
          <a:xfrm>
            <a:off x="2882852" y="1839139"/>
            <a:ext cx="1957451" cy="288298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365760" rIns="182880" bIns="91440" rtlCol="0" anchor="t" anchorCtr="0"/>
          <a:lstStyle/>
          <a:p>
            <a:r>
              <a:rPr lang="en-US" sz="3200" b="1"/>
              <a:t>02</a:t>
            </a:r>
          </a:p>
          <a:p>
            <a:r>
              <a:rPr lang="en-US" sz="1600"/>
              <a:t>Organizations will shift towards an all-encompassing view of cybersecurity risk.</a:t>
            </a:r>
          </a:p>
          <a:p>
            <a:pPr algn="ctr"/>
            <a:endParaRPr lang="en-US"/>
          </a:p>
        </p:txBody>
      </p:sp>
      <p:sp>
        <p:nvSpPr>
          <p:cNvPr id="11" name="Rectangle 10">
            <a:extLst>
              <a:ext uri="{FF2B5EF4-FFF2-40B4-BE49-F238E27FC236}">
                <a16:creationId xmlns:a16="http://schemas.microsoft.com/office/drawing/2014/main" id="{79FD2D56-EE49-0332-FE2E-9D5662081FA2}"/>
              </a:ext>
            </a:extLst>
          </p:cNvPr>
          <p:cNvSpPr/>
          <p:nvPr/>
        </p:nvSpPr>
        <p:spPr>
          <a:xfrm>
            <a:off x="9624949" y="1839139"/>
            <a:ext cx="1957451" cy="288298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365760" rIns="182880" bIns="91440" rtlCol="0" anchor="t" anchorCtr="0"/>
          <a:lstStyle/>
          <a:p>
            <a:r>
              <a:rPr lang="en-US" sz="3200" b="1" dirty="0"/>
              <a:t>05</a:t>
            </a:r>
          </a:p>
          <a:p>
            <a:r>
              <a:rPr lang="en-US" sz="1600" dirty="0"/>
              <a:t>Cybersecurity strategy will guide operational investments.</a:t>
            </a:r>
          </a:p>
          <a:p>
            <a:pPr algn="ctr"/>
            <a:endParaRPr lang="en-US" sz="1600" dirty="0"/>
          </a:p>
        </p:txBody>
      </p:sp>
      <p:sp>
        <p:nvSpPr>
          <p:cNvPr id="12" name="Rectangle 11">
            <a:extLst>
              <a:ext uri="{FF2B5EF4-FFF2-40B4-BE49-F238E27FC236}">
                <a16:creationId xmlns:a16="http://schemas.microsoft.com/office/drawing/2014/main" id="{825F3023-E137-1488-6995-303DFB81B8CB}"/>
              </a:ext>
            </a:extLst>
          </p:cNvPr>
          <p:cNvSpPr/>
          <p:nvPr/>
        </p:nvSpPr>
        <p:spPr>
          <a:xfrm>
            <a:off x="7386684" y="1839139"/>
            <a:ext cx="1957451" cy="2882986"/>
          </a:xfrm>
          <a:prstGeom prst="rect">
            <a:avLst/>
          </a:prstGeom>
          <a:solidFill>
            <a:srgbClr val="660578"/>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365760" rIns="182880" bIns="91440" rtlCol="0" anchor="t" anchorCtr="0"/>
          <a:lstStyle/>
          <a:p>
            <a:r>
              <a:rPr lang="en-US" sz="3200" b="1" dirty="0"/>
              <a:t>04</a:t>
            </a:r>
          </a:p>
          <a:p>
            <a:r>
              <a:rPr lang="en-US" sz="1600" dirty="0"/>
              <a:t>C-suite executives </a:t>
            </a:r>
            <a:br>
              <a:rPr lang="en-US" sz="1600" dirty="0"/>
            </a:br>
            <a:r>
              <a:rPr lang="en-US" sz="1600" dirty="0"/>
              <a:t>will prioritize informed cybersecurity management.</a:t>
            </a:r>
          </a:p>
        </p:txBody>
      </p:sp>
      <p:sp>
        <p:nvSpPr>
          <p:cNvPr id="13" name="Rectangle 12">
            <a:extLst>
              <a:ext uri="{FF2B5EF4-FFF2-40B4-BE49-F238E27FC236}">
                <a16:creationId xmlns:a16="http://schemas.microsoft.com/office/drawing/2014/main" id="{3443CA1F-F585-86B9-5C92-54EBCD8F41F5}"/>
              </a:ext>
            </a:extLst>
          </p:cNvPr>
          <p:cNvSpPr/>
          <p:nvPr/>
        </p:nvSpPr>
        <p:spPr>
          <a:xfrm>
            <a:off x="5134768" y="1839139"/>
            <a:ext cx="1957451" cy="2882986"/>
          </a:xfrm>
          <a:prstGeom prst="rect">
            <a:avLst/>
          </a:prstGeom>
          <a:solidFill>
            <a:srgbClr val="850A64"/>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365760" rIns="182880" bIns="91440" rtlCol="0" anchor="t" anchorCtr="0"/>
          <a:lstStyle/>
          <a:p>
            <a:r>
              <a:rPr lang="en-US" sz="3200" b="1"/>
              <a:t>03</a:t>
            </a:r>
          </a:p>
          <a:p>
            <a:r>
              <a:rPr lang="en-US" sz="1600"/>
              <a:t>Cybersecurity risk will transition from subjective to objective evaluation.</a:t>
            </a:r>
          </a:p>
        </p:txBody>
      </p:sp>
    </p:spTree>
    <p:extLst>
      <p:ext uri="{BB962C8B-B14F-4D97-AF65-F5344CB8AC3E}">
        <p14:creationId xmlns:p14="http://schemas.microsoft.com/office/powerpoint/2010/main" val="4054860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7A4B4-DD86-08AE-E1CD-E3204DF7A983}"/>
              </a:ext>
            </a:extLst>
          </p:cNvPr>
          <p:cNvSpPr>
            <a:spLocks noGrp="1"/>
          </p:cNvSpPr>
          <p:nvPr>
            <p:ph type="body" sz="quarter" idx="10"/>
          </p:nvPr>
        </p:nvSpPr>
        <p:spPr>
          <a:xfrm>
            <a:off x="734565" y="1557946"/>
            <a:ext cx="2295804" cy="415199"/>
          </a:xfrm>
        </p:spPr>
        <p:txBody>
          <a:bodyPr/>
          <a:lstStyle/>
          <a:p>
            <a:pPr algn="ctr">
              <a:lnSpc>
                <a:spcPts val="1380"/>
              </a:lnSpc>
            </a:pPr>
            <a:r>
              <a:rPr lang="en-US" sz="1400"/>
              <a:t>Understanding </a:t>
            </a:r>
            <a:br>
              <a:rPr lang="en-US" sz="1400"/>
            </a:br>
            <a:r>
              <a:rPr lang="en-US" sz="1400"/>
              <a:t>the attack surface</a:t>
            </a:r>
          </a:p>
        </p:txBody>
      </p:sp>
      <p:sp>
        <p:nvSpPr>
          <p:cNvPr id="3" name="Text Placeholder 2">
            <a:extLst>
              <a:ext uri="{FF2B5EF4-FFF2-40B4-BE49-F238E27FC236}">
                <a16:creationId xmlns:a16="http://schemas.microsoft.com/office/drawing/2014/main" id="{87C7E6AC-9507-F373-673A-6B5C0D16CACB}"/>
              </a:ext>
            </a:extLst>
          </p:cNvPr>
          <p:cNvSpPr>
            <a:spLocks noGrp="1"/>
          </p:cNvSpPr>
          <p:nvPr>
            <p:ph type="body" sz="quarter" idx="11"/>
          </p:nvPr>
        </p:nvSpPr>
        <p:spPr>
          <a:xfrm>
            <a:off x="3568848" y="1557946"/>
            <a:ext cx="2230297" cy="415199"/>
          </a:xfrm>
          <a:noFill/>
        </p:spPr>
        <p:txBody>
          <a:bodyPr/>
          <a:lstStyle/>
          <a:p>
            <a:pPr algn="ctr"/>
            <a:r>
              <a:rPr lang="en-US" sz="1400"/>
              <a:t>Prioritizing remediation</a:t>
            </a:r>
          </a:p>
        </p:txBody>
      </p:sp>
      <p:sp>
        <p:nvSpPr>
          <p:cNvPr id="4" name="Text Placeholder 3">
            <a:extLst>
              <a:ext uri="{FF2B5EF4-FFF2-40B4-BE49-F238E27FC236}">
                <a16:creationId xmlns:a16="http://schemas.microsoft.com/office/drawing/2014/main" id="{5C39BD7B-ED19-7BC9-2578-24C78B51E046}"/>
              </a:ext>
            </a:extLst>
          </p:cNvPr>
          <p:cNvSpPr>
            <a:spLocks noGrp="1"/>
          </p:cNvSpPr>
          <p:nvPr>
            <p:ph type="body" sz="quarter" idx="18"/>
          </p:nvPr>
        </p:nvSpPr>
        <p:spPr>
          <a:xfrm>
            <a:off x="6392420" y="1557946"/>
            <a:ext cx="2230297" cy="415199"/>
          </a:xfrm>
          <a:noFill/>
        </p:spPr>
        <p:txBody>
          <a:bodyPr/>
          <a:lstStyle/>
          <a:p>
            <a:pPr algn="ctr"/>
            <a:r>
              <a:rPr lang="en-US" sz="1400"/>
              <a:t>Validating prioritization</a:t>
            </a:r>
          </a:p>
        </p:txBody>
      </p:sp>
      <p:sp>
        <p:nvSpPr>
          <p:cNvPr id="5" name="Text Placeholder 4">
            <a:extLst>
              <a:ext uri="{FF2B5EF4-FFF2-40B4-BE49-F238E27FC236}">
                <a16:creationId xmlns:a16="http://schemas.microsoft.com/office/drawing/2014/main" id="{A37BE0F6-F899-258E-AFBA-C58DE8A28086}"/>
              </a:ext>
            </a:extLst>
          </p:cNvPr>
          <p:cNvSpPr>
            <a:spLocks noGrp="1"/>
          </p:cNvSpPr>
          <p:nvPr>
            <p:ph type="body" sz="quarter" idx="19"/>
          </p:nvPr>
        </p:nvSpPr>
        <p:spPr>
          <a:xfrm>
            <a:off x="9206741" y="1557946"/>
            <a:ext cx="2228731" cy="415199"/>
          </a:xfrm>
          <a:noFill/>
        </p:spPr>
        <p:txBody>
          <a:bodyPr/>
          <a:lstStyle/>
          <a:p>
            <a:pPr algn="ctr"/>
            <a:r>
              <a:rPr lang="en-US" sz="1400"/>
              <a:t>Taking mitigating actions</a:t>
            </a:r>
          </a:p>
        </p:txBody>
      </p:sp>
      <p:sp>
        <p:nvSpPr>
          <p:cNvPr id="6" name="Text Placeholder 5">
            <a:extLst>
              <a:ext uri="{FF2B5EF4-FFF2-40B4-BE49-F238E27FC236}">
                <a16:creationId xmlns:a16="http://schemas.microsoft.com/office/drawing/2014/main" id="{49067724-3D23-4C88-C95B-F95FB6B9D032}"/>
              </a:ext>
            </a:extLst>
          </p:cNvPr>
          <p:cNvSpPr>
            <a:spLocks noGrp="1"/>
          </p:cNvSpPr>
          <p:nvPr>
            <p:ph type="body" sz="quarter" idx="20"/>
          </p:nvPr>
        </p:nvSpPr>
        <p:spPr>
          <a:xfrm>
            <a:off x="9264442" y="3000469"/>
            <a:ext cx="2172596" cy="582613"/>
          </a:xfrm>
        </p:spPr>
        <p:txBody>
          <a:bodyPr anchor="t"/>
          <a:lstStyle/>
          <a:p>
            <a:pPr algn="ctr"/>
            <a:r>
              <a:rPr lang="en-US" sz="1600">
                <a:solidFill>
                  <a:schemeClr val="accent3"/>
                </a:solidFill>
              </a:rPr>
              <a:t>Exposure remediation</a:t>
            </a:r>
          </a:p>
        </p:txBody>
      </p:sp>
      <p:sp>
        <p:nvSpPr>
          <p:cNvPr id="7" name="Text Placeholder 6">
            <a:extLst>
              <a:ext uri="{FF2B5EF4-FFF2-40B4-BE49-F238E27FC236}">
                <a16:creationId xmlns:a16="http://schemas.microsoft.com/office/drawing/2014/main" id="{3808B732-EC81-5918-B7DD-031242E76896}"/>
              </a:ext>
            </a:extLst>
          </p:cNvPr>
          <p:cNvSpPr>
            <a:spLocks noGrp="1"/>
          </p:cNvSpPr>
          <p:nvPr>
            <p:ph type="body" sz="quarter" idx="21"/>
          </p:nvPr>
        </p:nvSpPr>
        <p:spPr>
          <a:xfrm>
            <a:off x="9264442" y="3948282"/>
            <a:ext cx="2172596" cy="1227138"/>
          </a:xfrm>
        </p:spPr>
        <p:txBody>
          <a:bodyPr/>
          <a:lstStyle/>
          <a:p>
            <a:pPr marL="114300" algn="ctr"/>
            <a:r>
              <a:rPr lang="en-US" sz="1200" b="1"/>
              <a:t>Patch management</a:t>
            </a:r>
          </a:p>
          <a:p>
            <a:pPr marL="114300" algn="ctr"/>
            <a:r>
              <a:rPr lang="en-US" sz="1200" b="1"/>
              <a:t>Security posture management (SPM)</a:t>
            </a:r>
          </a:p>
          <a:p>
            <a:pPr marL="114300" algn="ctr"/>
            <a:r>
              <a:rPr lang="en-US" sz="1200" b="1"/>
              <a:t>Threat detection and </a:t>
            </a:r>
            <a:br>
              <a:rPr lang="en-US" sz="1200" b="1"/>
            </a:br>
            <a:r>
              <a:rPr lang="en-US" sz="1200" b="1"/>
              <a:t>incident response (TDIR)</a:t>
            </a:r>
          </a:p>
        </p:txBody>
      </p:sp>
      <p:sp>
        <p:nvSpPr>
          <p:cNvPr id="8" name="Text Placeholder 7">
            <a:extLst>
              <a:ext uri="{FF2B5EF4-FFF2-40B4-BE49-F238E27FC236}">
                <a16:creationId xmlns:a16="http://schemas.microsoft.com/office/drawing/2014/main" id="{F08A35E6-C0EB-C7DC-69C3-F2925E6F8B81}"/>
              </a:ext>
            </a:extLst>
          </p:cNvPr>
          <p:cNvSpPr>
            <a:spLocks noGrp="1"/>
          </p:cNvSpPr>
          <p:nvPr>
            <p:ph type="body" sz="quarter" idx="22"/>
          </p:nvPr>
        </p:nvSpPr>
        <p:spPr>
          <a:xfrm>
            <a:off x="6419642" y="3000469"/>
            <a:ext cx="2172596" cy="582613"/>
          </a:xfrm>
        </p:spPr>
        <p:txBody>
          <a:bodyPr anchor="t"/>
          <a:lstStyle/>
          <a:p>
            <a:pPr algn="ctr"/>
            <a:r>
              <a:rPr lang="en-US" sz="1600">
                <a:solidFill>
                  <a:schemeClr val="accent4"/>
                </a:solidFill>
              </a:rPr>
              <a:t>Exposure</a:t>
            </a:r>
            <a:br>
              <a:rPr lang="en-US" sz="1600">
                <a:solidFill>
                  <a:schemeClr val="accent4"/>
                </a:solidFill>
              </a:rPr>
            </a:br>
            <a:r>
              <a:rPr lang="en-US" sz="1600">
                <a:solidFill>
                  <a:schemeClr val="accent4"/>
                </a:solidFill>
              </a:rPr>
              <a:t>validation</a:t>
            </a:r>
          </a:p>
        </p:txBody>
      </p:sp>
      <p:sp>
        <p:nvSpPr>
          <p:cNvPr id="9" name="Text Placeholder 8">
            <a:extLst>
              <a:ext uri="{FF2B5EF4-FFF2-40B4-BE49-F238E27FC236}">
                <a16:creationId xmlns:a16="http://schemas.microsoft.com/office/drawing/2014/main" id="{EB9D6A00-ED13-B160-758D-55571F57CFB2}"/>
              </a:ext>
            </a:extLst>
          </p:cNvPr>
          <p:cNvSpPr>
            <a:spLocks noGrp="1"/>
          </p:cNvSpPr>
          <p:nvPr>
            <p:ph type="body" sz="quarter" idx="23"/>
          </p:nvPr>
        </p:nvSpPr>
        <p:spPr>
          <a:xfrm>
            <a:off x="6419642" y="3948282"/>
            <a:ext cx="2172596" cy="1227138"/>
          </a:xfrm>
        </p:spPr>
        <p:txBody>
          <a:bodyPr/>
          <a:lstStyle/>
          <a:p>
            <a:pPr marL="114300" algn="ctr"/>
            <a:r>
              <a:rPr lang="en-US" sz="1200" b="1"/>
              <a:t>Breach and attack simulation (BAS)</a:t>
            </a:r>
          </a:p>
          <a:p>
            <a:pPr marL="114300" algn="ctr"/>
            <a:r>
              <a:rPr lang="en-US" sz="1200" b="1"/>
              <a:t>Penetration testing</a:t>
            </a:r>
          </a:p>
          <a:p>
            <a:pPr marL="114300" algn="ctr"/>
            <a:r>
              <a:rPr lang="en-US" sz="1200" b="1"/>
              <a:t>Red teaming</a:t>
            </a:r>
          </a:p>
        </p:txBody>
      </p:sp>
      <p:sp>
        <p:nvSpPr>
          <p:cNvPr id="10" name="Text Placeholder 9">
            <a:extLst>
              <a:ext uri="{FF2B5EF4-FFF2-40B4-BE49-F238E27FC236}">
                <a16:creationId xmlns:a16="http://schemas.microsoft.com/office/drawing/2014/main" id="{F43D44EB-D3B7-4772-8269-1F9FA2346FB0}"/>
              </a:ext>
            </a:extLst>
          </p:cNvPr>
          <p:cNvSpPr>
            <a:spLocks noGrp="1"/>
          </p:cNvSpPr>
          <p:nvPr>
            <p:ph type="body" sz="quarter" idx="24"/>
          </p:nvPr>
        </p:nvSpPr>
        <p:spPr>
          <a:xfrm>
            <a:off x="3595162" y="3000469"/>
            <a:ext cx="2172596" cy="582613"/>
          </a:xfrm>
        </p:spPr>
        <p:txBody>
          <a:bodyPr anchor="t"/>
          <a:lstStyle/>
          <a:p>
            <a:pPr algn="ctr"/>
            <a:r>
              <a:rPr lang="en-US" sz="1600">
                <a:solidFill>
                  <a:schemeClr val="accent5"/>
                </a:solidFill>
              </a:rPr>
              <a:t>Risk-based vulnerability management</a:t>
            </a:r>
          </a:p>
        </p:txBody>
      </p:sp>
      <p:sp>
        <p:nvSpPr>
          <p:cNvPr id="11" name="Text Placeholder 10">
            <a:extLst>
              <a:ext uri="{FF2B5EF4-FFF2-40B4-BE49-F238E27FC236}">
                <a16:creationId xmlns:a16="http://schemas.microsoft.com/office/drawing/2014/main" id="{79FEF474-F3B9-ED68-6320-4DC0B46695BD}"/>
              </a:ext>
            </a:extLst>
          </p:cNvPr>
          <p:cNvSpPr>
            <a:spLocks noGrp="1"/>
          </p:cNvSpPr>
          <p:nvPr>
            <p:ph type="body" sz="quarter" idx="25"/>
          </p:nvPr>
        </p:nvSpPr>
        <p:spPr>
          <a:xfrm>
            <a:off x="3595162" y="3948282"/>
            <a:ext cx="2172596" cy="1227138"/>
          </a:xfrm>
        </p:spPr>
        <p:txBody>
          <a:bodyPr/>
          <a:lstStyle/>
          <a:p>
            <a:pPr marL="114300" algn="ctr"/>
            <a:r>
              <a:rPr lang="en-US" sz="1200" b="1"/>
              <a:t>Risk-based vulnerability</a:t>
            </a:r>
            <a:br>
              <a:rPr lang="en-US" sz="1200" b="1"/>
            </a:br>
            <a:r>
              <a:rPr lang="en-US" sz="1200" b="1"/>
              <a:t>management (RBVM)</a:t>
            </a:r>
          </a:p>
        </p:txBody>
      </p:sp>
      <p:sp>
        <p:nvSpPr>
          <p:cNvPr id="12" name="Text Placeholder 11">
            <a:extLst>
              <a:ext uri="{FF2B5EF4-FFF2-40B4-BE49-F238E27FC236}">
                <a16:creationId xmlns:a16="http://schemas.microsoft.com/office/drawing/2014/main" id="{A0C1AE0F-F17B-8145-56B3-DE2E337E8C3B}"/>
              </a:ext>
            </a:extLst>
          </p:cNvPr>
          <p:cNvSpPr>
            <a:spLocks noGrp="1"/>
          </p:cNvSpPr>
          <p:nvPr>
            <p:ph type="body" sz="quarter" idx="26"/>
          </p:nvPr>
        </p:nvSpPr>
        <p:spPr>
          <a:xfrm>
            <a:off x="780842" y="3000469"/>
            <a:ext cx="2172596" cy="582613"/>
          </a:xfrm>
        </p:spPr>
        <p:txBody>
          <a:bodyPr anchor="t"/>
          <a:lstStyle/>
          <a:p>
            <a:pPr algn="ctr"/>
            <a:r>
              <a:rPr lang="en-US" sz="1600">
                <a:solidFill>
                  <a:schemeClr val="accent6"/>
                </a:solidFill>
              </a:rPr>
              <a:t>Attack surface</a:t>
            </a:r>
            <a:br>
              <a:rPr lang="en-US" sz="1600">
                <a:solidFill>
                  <a:schemeClr val="accent6"/>
                </a:solidFill>
              </a:rPr>
            </a:br>
            <a:r>
              <a:rPr lang="en-US" sz="1600">
                <a:solidFill>
                  <a:schemeClr val="accent6"/>
                </a:solidFill>
              </a:rPr>
              <a:t>management</a:t>
            </a:r>
          </a:p>
        </p:txBody>
      </p:sp>
      <p:sp>
        <p:nvSpPr>
          <p:cNvPr id="13" name="Text Placeholder 12">
            <a:extLst>
              <a:ext uri="{FF2B5EF4-FFF2-40B4-BE49-F238E27FC236}">
                <a16:creationId xmlns:a16="http://schemas.microsoft.com/office/drawing/2014/main" id="{B9D9EA00-8167-9167-51CF-AF41800E2DA3}"/>
              </a:ext>
            </a:extLst>
          </p:cNvPr>
          <p:cNvSpPr>
            <a:spLocks noGrp="1"/>
          </p:cNvSpPr>
          <p:nvPr>
            <p:ph type="body" sz="quarter" idx="27"/>
          </p:nvPr>
        </p:nvSpPr>
        <p:spPr>
          <a:xfrm>
            <a:off x="780842" y="3948282"/>
            <a:ext cx="2172596" cy="1609140"/>
          </a:xfrm>
        </p:spPr>
        <p:txBody>
          <a:bodyPr/>
          <a:lstStyle/>
          <a:p>
            <a:pPr marL="114300" algn="ctr"/>
            <a:r>
              <a:rPr lang="en-US" sz="1200" b="1"/>
              <a:t>Network </a:t>
            </a:r>
            <a:br>
              <a:rPr lang="en-US" sz="1200" b="1"/>
            </a:br>
            <a:r>
              <a:rPr lang="en-US" sz="1200" b="1"/>
              <a:t>vulnerability scanners</a:t>
            </a:r>
          </a:p>
          <a:p>
            <a:pPr marL="114300" algn="ctr"/>
            <a:r>
              <a:rPr lang="en-US" sz="1200" b="1"/>
              <a:t>Application security testing (AST)</a:t>
            </a:r>
          </a:p>
          <a:p>
            <a:pPr marL="114300" algn="ctr"/>
            <a:r>
              <a:rPr lang="en-US" sz="1200" b="1"/>
              <a:t>External attack surface management (EASM)</a:t>
            </a:r>
          </a:p>
        </p:txBody>
      </p:sp>
      <p:sp>
        <p:nvSpPr>
          <p:cNvPr id="18" name="Title 17">
            <a:extLst>
              <a:ext uri="{FF2B5EF4-FFF2-40B4-BE49-F238E27FC236}">
                <a16:creationId xmlns:a16="http://schemas.microsoft.com/office/drawing/2014/main" id="{894424A2-6226-1738-C771-4AC24CF1C0F4}"/>
              </a:ext>
            </a:extLst>
          </p:cNvPr>
          <p:cNvSpPr>
            <a:spLocks noGrp="1"/>
          </p:cNvSpPr>
          <p:nvPr>
            <p:ph type="title"/>
          </p:nvPr>
        </p:nvSpPr>
        <p:spPr/>
        <p:txBody>
          <a:bodyPr>
            <a:normAutofit fontScale="90000"/>
          </a:bodyPr>
          <a:lstStyle/>
          <a:p>
            <a:r>
              <a:rPr lang="en-US" b="0"/>
              <a:t>While exposure management requires a </a:t>
            </a:r>
            <a:br>
              <a:rPr lang="en-US" b="0"/>
            </a:br>
            <a:r>
              <a:rPr lang="en-US" b="0"/>
              <a:t>mindset shift, </a:t>
            </a:r>
            <a:r>
              <a:rPr lang="en-US">
                <a:solidFill>
                  <a:schemeClr val="accent2"/>
                </a:solidFill>
              </a:rPr>
              <a:t>it builds on existing capabilities.</a:t>
            </a:r>
          </a:p>
        </p:txBody>
      </p:sp>
      <p:pic>
        <p:nvPicPr>
          <p:cNvPr id="17" name="Picture 16">
            <a:extLst>
              <a:ext uri="{FF2B5EF4-FFF2-40B4-BE49-F238E27FC236}">
                <a16:creationId xmlns:a16="http://schemas.microsoft.com/office/drawing/2014/main" id="{6FA96BFC-AB05-03FA-9F58-CF47C18C3D82}"/>
              </a:ext>
            </a:extLst>
          </p:cNvPr>
          <p:cNvPicPr>
            <a:picLocks noChangeAspect="1"/>
          </p:cNvPicPr>
          <p:nvPr/>
        </p:nvPicPr>
        <p:blipFill>
          <a:blip r:embed="rId2"/>
          <a:stretch>
            <a:fillRect/>
          </a:stretch>
        </p:blipFill>
        <p:spPr>
          <a:xfrm>
            <a:off x="9897040" y="2130778"/>
            <a:ext cx="848131" cy="753141"/>
          </a:xfrm>
          <a:prstGeom prst="rect">
            <a:avLst/>
          </a:prstGeom>
        </p:spPr>
      </p:pic>
      <p:pic>
        <p:nvPicPr>
          <p:cNvPr id="26" name="Picture 25">
            <a:extLst>
              <a:ext uri="{FF2B5EF4-FFF2-40B4-BE49-F238E27FC236}">
                <a16:creationId xmlns:a16="http://schemas.microsoft.com/office/drawing/2014/main" id="{9B442F40-B787-9E88-C8A3-75095CE7A0D0}"/>
              </a:ext>
            </a:extLst>
          </p:cNvPr>
          <p:cNvPicPr>
            <a:picLocks noChangeAspect="1"/>
          </p:cNvPicPr>
          <p:nvPr/>
        </p:nvPicPr>
        <p:blipFill>
          <a:blip r:embed="rId3"/>
          <a:stretch>
            <a:fillRect/>
          </a:stretch>
        </p:blipFill>
        <p:spPr>
          <a:xfrm>
            <a:off x="7216900" y="2152488"/>
            <a:ext cx="578080" cy="709720"/>
          </a:xfrm>
          <a:prstGeom prst="rect">
            <a:avLst/>
          </a:prstGeom>
        </p:spPr>
      </p:pic>
      <p:pic>
        <p:nvPicPr>
          <p:cNvPr id="27" name="Picture 26">
            <a:extLst>
              <a:ext uri="{FF2B5EF4-FFF2-40B4-BE49-F238E27FC236}">
                <a16:creationId xmlns:a16="http://schemas.microsoft.com/office/drawing/2014/main" id="{1DABB26E-9470-4714-D0C2-4ABEB497FDDA}"/>
              </a:ext>
            </a:extLst>
          </p:cNvPr>
          <p:cNvPicPr>
            <a:picLocks noChangeAspect="1"/>
          </p:cNvPicPr>
          <p:nvPr/>
        </p:nvPicPr>
        <p:blipFill>
          <a:blip r:embed="rId4"/>
          <a:stretch>
            <a:fillRect/>
          </a:stretch>
        </p:blipFill>
        <p:spPr>
          <a:xfrm>
            <a:off x="4277124" y="2191053"/>
            <a:ext cx="808672" cy="632590"/>
          </a:xfrm>
          <a:prstGeom prst="rect">
            <a:avLst/>
          </a:prstGeom>
        </p:spPr>
      </p:pic>
      <p:pic>
        <p:nvPicPr>
          <p:cNvPr id="32" name="Picture 31">
            <a:extLst>
              <a:ext uri="{FF2B5EF4-FFF2-40B4-BE49-F238E27FC236}">
                <a16:creationId xmlns:a16="http://schemas.microsoft.com/office/drawing/2014/main" id="{4EA0972E-A498-FCFB-DE2A-78261F52C9A4}"/>
              </a:ext>
            </a:extLst>
          </p:cNvPr>
          <p:cNvPicPr>
            <a:picLocks noChangeAspect="1"/>
          </p:cNvPicPr>
          <p:nvPr/>
        </p:nvPicPr>
        <p:blipFill>
          <a:blip r:embed="rId5"/>
          <a:stretch>
            <a:fillRect/>
          </a:stretch>
        </p:blipFill>
        <p:spPr>
          <a:xfrm>
            <a:off x="1573395" y="2152488"/>
            <a:ext cx="618143" cy="709720"/>
          </a:xfrm>
          <a:prstGeom prst="rect">
            <a:avLst/>
          </a:prstGeom>
        </p:spPr>
      </p:pic>
    </p:spTree>
    <p:extLst>
      <p:ext uri="{BB962C8B-B14F-4D97-AF65-F5344CB8AC3E}">
        <p14:creationId xmlns:p14="http://schemas.microsoft.com/office/powerpoint/2010/main" val="1060967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04DB4-A7A2-E4AA-7F3A-30F9F98A02EE}"/>
              </a:ext>
            </a:extLst>
          </p:cNvPr>
          <p:cNvSpPr>
            <a:spLocks noGrp="1"/>
          </p:cNvSpPr>
          <p:nvPr>
            <p:ph type="body" sz="quarter" idx="13"/>
          </p:nvPr>
        </p:nvSpPr>
        <p:spPr>
          <a:xfrm>
            <a:off x="615592" y="1417320"/>
            <a:ext cx="2103120" cy="4823682"/>
          </a:xfrm>
        </p:spPr>
        <p:txBody>
          <a:bodyPr vert="horz" lIns="91440" tIns="182880" rIns="182880" bIns="91440" rtlCol="0" anchor="t">
            <a:noAutofit/>
          </a:bodyPr>
          <a:lstStyle/>
          <a:p>
            <a:r>
              <a:rPr lang="en-US" sz="1600">
                <a:solidFill>
                  <a:schemeClr val="accent2"/>
                </a:solidFill>
                <a:latin typeface="Arial"/>
                <a:cs typeface="Arial"/>
              </a:rPr>
              <a:t>Attack </a:t>
            </a:r>
            <a:br>
              <a:rPr lang="en-US" sz="1600">
                <a:solidFill>
                  <a:schemeClr val="accent2"/>
                </a:solidFill>
                <a:latin typeface="Arial"/>
                <a:cs typeface="Arial"/>
              </a:rPr>
            </a:br>
            <a:r>
              <a:rPr lang="en-US" sz="1600">
                <a:solidFill>
                  <a:schemeClr val="accent2"/>
                </a:solidFill>
                <a:latin typeface="Arial"/>
                <a:cs typeface="Arial"/>
              </a:rPr>
              <a:t>surface review</a:t>
            </a:r>
            <a:br>
              <a:rPr lang="en-US" sz="1600">
                <a:latin typeface="Arial"/>
                <a:cs typeface="Arial"/>
              </a:rPr>
            </a:br>
            <a:br>
              <a:rPr lang="en-US" sz="1600">
                <a:latin typeface="Arial"/>
                <a:cs typeface="Arial"/>
              </a:rPr>
            </a:br>
            <a:r>
              <a:rPr lang="en-US" sz="1200">
                <a:latin typeface="Arial"/>
                <a:cs typeface="Arial"/>
              </a:rPr>
              <a:t>Why: </a:t>
            </a:r>
            <a:r>
              <a:rPr lang="en-US" sz="1200" b="0">
                <a:latin typeface="Arial"/>
                <a:cs typeface="Arial"/>
              </a:rPr>
              <a:t>To understand the asset visibility gaps we will need to address.</a:t>
            </a:r>
          </a:p>
          <a:p>
            <a:r>
              <a:rPr lang="en-US" sz="1200">
                <a:latin typeface="Arial"/>
                <a:cs typeface="Arial"/>
              </a:rPr>
              <a:t>What it entails: </a:t>
            </a:r>
            <a:r>
              <a:rPr lang="en-US" sz="1200" b="0">
                <a:latin typeface="Arial"/>
                <a:cs typeface="Arial"/>
              </a:rPr>
              <a:t>Inventorying and classifying asset categories into "known knowns," "known unknowns" and "unknown unknowns."</a:t>
            </a:r>
          </a:p>
          <a:p>
            <a:r>
              <a:rPr lang="en-US" sz="1200">
                <a:latin typeface="Arial"/>
                <a:cs typeface="Arial"/>
              </a:rPr>
              <a:t>Responsible:</a:t>
            </a:r>
            <a:br>
              <a:rPr lang="en-US" sz="1200">
                <a:latin typeface="Arial"/>
                <a:cs typeface="Arial"/>
              </a:rPr>
            </a:br>
            <a:r>
              <a:rPr lang="en-US" sz="1200" b="0" i="1">
                <a:solidFill>
                  <a:schemeClr val="tx2"/>
                </a:solidFill>
                <a:latin typeface="Arial"/>
                <a:cs typeface="Arial"/>
              </a:rPr>
              <a:t>[Fill in function]</a:t>
            </a:r>
          </a:p>
          <a:p>
            <a:r>
              <a:rPr lang="en-US" sz="1200">
                <a:latin typeface="Arial"/>
                <a:cs typeface="Arial"/>
              </a:rPr>
              <a:t>Contributing:</a:t>
            </a:r>
            <a:br>
              <a:rPr lang="en-US" sz="1200">
                <a:latin typeface="Arial"/>
                <a:cs typeface="Arial"/>
              </a:rPr>
            </a:br>
            <a:r>
              <a:rPr lang="en-US" sz="1200" b="0" i="1">
                <a:solidFill>
                  <a:schemeClr val="tx2"/>
                </a:solidFill>
                <a:latin typeface="Arial"/>
                <a:cs typeface="Arial"/>
              </a:rPr>
              <a:t>[Fill in function(s)]</a:t>
            </a:r>
            <a:endParaRPr lang="en-US" sz="1200">
              <a:solidFill>
                <a:schemeClr val="tx2"/>
              </a:solidFill>
              <a:latin typeface="Arial"/>
              <a:cs typeface="Arial"/>
            </a:endParaRPr>
          </a:p>
        </p:txBody>
      </p:sp>
      <p:sp>
        <p:nvSpPr>
          <p:cNvPr id="3" name="Text Placeholder 2">
            <a:extLst>
              <a:ext uri="{FF2B5EF4-FFF2-40B4-BE49-F238E27FC236}">
                <a16:creationId xmlns:a16="http://schemas.microsoft.com/office/drawing/2014/main" id="{8AB6BB70-EAD9-1D9B-5018-5983103967A7}"/>
              </a:ext>
            </a:extLst>
          </p:cNvPr>
          <p:cNvSpPr>
            <a:spLocks noGrp="1"/>
          </p:cNvSpPr>
          <p:nvPr>
            <p:ph type="body" sz="quarter" idx="34"/>
          </p:nvPr>
        </p:nvSpPr>
        <p:spPr>
          <a:xfrm>
            <a:off x="2832390" y="1423090"/>
            <a:ext cx="2103120" cy="4817912"/>
          </a:xfrm>
        </p:spPr>
        <p:txBody>
          <a:bodyPr vert="horz" lIns="91440" tIns="182880" rIns="182880" bIns="91440" rtlCol="0" anchor="t">
            <a:noAutofit/>
          </a:bodyPr>
          <a:lstStyle/>
          <a:p>
            <a:r>
              <a:rPr lang="en-US" sz="1600">
                <a:solidFill>
                  <a:schemeClr val="accent3"/>
                </a:solidFill>
                <a:latin typeface="Arial"/>
                <a:cs typeface="Arial"/>
              </a:rPr>
              <a:t>Data</a:t>
            </a:r>
            <a:br>
              <a:rPr lang="en-US" sz="1600">
                <a:solidFill>
                  <a:schemeClr val="accent3"/>
                </a:solidFill>
                <a:latin typeface="Arial"/>
                <a:cs typeface="Arial"/>
              </a:rPr>
            </a:br>
            <a:r>
              <a:rPr lang="en-US" sz="1600">
                <a:solidFill>
                  <a:schemeClr val="accent3"/>
                </a:solidFill>
                <a:latin typeface="Arial"/>
                <a:cs typeface="Arial"/>
              </a:rPr>
              <a:t>aggregation</a:t>
            </a:r>
            <a:br>
              <a:rPr lang="en-US" sz="1600">
                <a:latin typeface="Arial"/>
                <a:cs typeface="Arial"/>
              </a:rPr>
            </a:br>
            <a:br>
              <a:rPr lang="en-US" sz="1600">
                <a:latin typeface="Arial"/>
                <a:cs typeface="Arial"/>
              </a:rPr>
            </a:br>
            <a:r>
              <a:rPr lang="en-US" sz="1200">
                <a:latin typeface="Arial"/>
                <a:cs typeface="Arial"/>
              </a:rPr>
              <a:t>Why: </a:t>
            </a:r>
            <a:r>
              <a:rPr lang="en-US" sz="1200" b="0">
                <a:latin typeface="Arial"/>
                <a:cs typeface="Arial"/>
              </a:rPr>
              <a:t>To develop a holistic view of our risk posture.</a:t>
            </a:r>
          </a:p>
          <a:p>
            <a:r>
              <a:rPr lang="en-US" sz="1200">
                <a:latin typeface="Arial"/>
                <a:cs typeface="Arial"/>
              </a:rPr>
              <a:t>What it entails: </a:t>
            </a:r>
            <a:r>
              <a:rPr lang="en-US" sz="1200" b="0">
                <a:latin typeface="Arial"/>
                <a:cs typeface="Arial"/>
              </a:rPr>
              <a:t>Inventorying cybersecurity tools and implementing a central platform that aggregates asset and exposure findings.</a:t>
            </a:r>
          </a:p>
          <a:p>
            <a:r>
              <a:rPr lang="en-US" sz="1200">
                <a:latin typeface="Arial"/>
                <a:cs typeface="Arial"/>
              </a:rPr>
              <a:t>Responsible: </a:t>
            </a:r>
            <a:br>
              <a:rPr lang="en-US" sz="1200">
                <a:latin typeface="Arial"/>
                <a:cs typeface="Arial"/>
              </a:rPr>
            </a:br>
            <a:r>
              <a:rPr lang="en-US" sz="1200" b="0" i="1">
                <a:solidFill>
                  <a:schemeClr val="tx2"/>
                </a:solidFill>
                <a:latin typeface="Arial"/>
                <a:cs typeface="Arial"/>
              </a:rPr>
              <a:t>[Fill in function]</a:t>
            </a:r>
            <a:endParaRPr lang="en-US" sz="1200" b="0">
              <a:solidFill>
                <a:schemeClr val="tx2"/>
              </a:solidFill>
              <a:latin typeface="Arial"/>
              <a:cs typeface="Arial"/>
            </a:endParaRPr>
          </a:p>
          <a:p>
            <a:r>
              <a:rPr lang="en-US" sz="1200">
                <a:latin typeface="Arial"/>
                <a:cs typeface="Arial"/>
              </a:rPr>
              <a:t>Contributing:</a:t>
            </a:r>
            <a:br>
              <a:rPr lang="en-US" sz="1200">
                <a:latin typeface="Arial"/>
                <a:cs typeface="Arial"/>
              </a:rPr>
            </a:br>
            <a:r>
              <a:rPr lang="en-US" sz="1200" b="0" i="1">
                <a:solidFill>
                  <a:schemeClr val="tx2"/>
                </a:solidFill>
                <a:latin typeface="Arial"/>
                <a:cs typeface="Arial"/>
              </a:rPr>
              <a:t>[Fill in function(s)]</a:t>
            </a:r>
            <a:endParaRPr lang="en-US" sz="1200">
              <a:solidFill>
                <a:schemeClr val="tx2"/>
              </a:solidFill>
              <a:latin typeface="Arial"/>
              <a:cs typeface="Arial"/>
            </a:endParaRPr>
          </a:p>
        </p:txBody>
      </p:sp>
      <p:sp>
        <p:nvSpPr>
          <p:cNvPr id="4" name="Text Placeholder 3">
            <a:extLst>
              <a:ext uri="{FF2B5EF4-FFF2-40B4-BE49-F238E27FC236}">
                <a16:creationId xmlns:a16="http://schemas.microsoft.com/office/drawing/2014/main" id="{BF11BEFF-73B5-9507-B1BA-E27592FA7723}"/>
              </a:ext>
            </a:extLst>
          </p:cNvPr>
          <p:cNvSpPr>
            <a:spLocks noGrp="1"/>
          </p:cNvSpPr>
          <p:nvPr>
            <p:ph type="body" sz="quarter" idx="35"/>
          </p:nvPr>
        </p:nvSpPr>
        <p:spPr>
          <a:xfrm>
            <a:off x="5049188" y="1417319"/>
            <a:ext cx="2103120" cy="4817911"/>
          </a:xfrm>
        </p:spPr>
        <p:txBody>
          <a:bodyPr vert="horz" lIns="91440" tIns="182880" rIns="182880" bIns="91440" rtlCol="0" anchor="t">
            <a:noAutofit/>
          </a:bodyPr>
          <a:lstStyle/>
          <a:p>
            <a:r>
              <a:rPr lang="en-US" sz="1600">
                <a:solidFill>
                  <a:schemeClr val="accent4"/>
                </a:solidFill>
                <a:latin typeface="Arial"/>
                <a:cs typeface="Arial"/>
              </a:rPr>
              <a:t>Risk assessment framework</a:t>
            </a:r>
            <a:br>
              <a:rPr lang="en-US" sz="1600">
                <a:latin typeface="Arial"/>
                <a:cs typeface="Arial"/>
              </a:rPr>
            </a:br>
            <a:br>
              <a:rPr lang="en-US" sz="1600">
                <a:latin typeface="Arial"/>
                <a:cs typeface="Arial"/>
              </a:rPr>
            </a:br>
            <a:r>
              <a:rPr lang="en-US" sz="1200">
                <a:latin typeface="Arial"/>
                <a:cs typeface="Arial"/>
              </a:rPr>
              <a:t>Why: </a:t>
            </a:r>
            <a:r>
              <a:rPr lang="en-US" sz="1200" b="0">
                <a:latin typeface="Arial"/>
                <a:cs typeface="Arial"/>
              </a:rPr>
              <a:t>To create a </a:t>
            </a:r>
            <a:br>
              <a:rPr lang="en-US" sz="1200" b="0">
                <a:latin typeface="Arial"/>
                <a:cs typeface="Arial"/>
              </a:rPr>
            </a:br>
            <a:r>
              <a:rPr lang="en-US" sz="1200" b="0">
                <a:latin typeface="Arial"/>
                <a:cs typeface="Arial"/>
              </a:rPr>
              <a:t>data-backed process for weighing risk mitigation versus acceptance.</a:t>
            </a:r>
          </a:p>
          <a:p>
            <a:r>
              <a:rPr lang="en-US" sz="1200">
                <a:latin typeface="Arial"/>
                <a:cs typeface="Arial"/>
              </a:rPr>
              <a:t>What it entails: </a:t>
            </a:r>
            <a:r>
              <a:rPr lang="en-US" sz="1200" b="0">
                <a:latin typeface="Arial"/>
                <a:cs typeface="Arial"/>
              </a:rPr>
              <a:t>Assigning asset values and criticality scores, identifying high-priority vulnerabilities and performing cost/benefit analyses for mitigation efforts.</a:t>
            </a:r>
            <a:r>
              <a:rPr lang="en-US" sz="1200">
                <a:latin typeface="Arial"/>
                <a:cs typeface="Arial"/>
              </a:rPr>
              <a:t> </a:t>
            </a:r>
          </a:p>
          <a:p>
            <a:r>
              <a:rPr lang="en-US" sz="1200">
                <a:latin typeface="Arial"/>
                <a:cs typeface="Arial"/>
              </a:rPr>
              <a:t>Responsible: </a:t>
            </a:r>
            <a:br>
              <a:rPr lang="en-US" sz="1200">
                <a:latin typeface="Arial"/>
                <a:cs typeface="Arial"/>
              </a:rPr>
            </a:br>
            <a:r>
              <a:rPr lang="en-US" sz="1200" b="0" i="1">
                <a:solidFill>
                  <a:schemeClr val="tx2"/>
                </a:solidFill>
                <a:latin typeface="Arial"/>
                <a:cs typeface="Arial"/>
              </a:rPr>
              <a:t>[Fill in function]</a:t>
            </a:r>
            <a:endParaRPr lang="en-US" sz="1200" b="0">
              <a:solidFill>
                <a:schemeClr val="tx2"/>
              </a:solidFill>
              <a:latin typeface="Arial"/>
              <a:cs typeface="Arial"/>
            </a:endParaRPr>
          </a:p>
          <a:p>
            <a:r>
              <a:rPr lang="en-US" sz="1200">
                <a:latin typeface="Arial"/>
                <a:cs typeface="Arial"/>
              </a:rPr>
              <a:t>Contributing:</a:t>
            </a:r>
            <a:br>
              <a:rPr lang="en-US" sz="1200">
                <a:latin typeface="Arial"/>
                <a:cs typeface="Arial"/>
              </a:rPr>
            </a:br>
            <a:r>
              <a:rPr lang="en-US" sz="1200" b="0" i="1">
                <a:solidFill>
                  <a:schemeClr val="tx2"/>
                </a:solidFill>
                <a:latin typeface="Arial"/>
                <a:cs typeface="Arial"/>
              </a:rPr>
              <a:t>[Fill in function(s)]</a:t>
            </a:r>
            <a:endParaRPr lang="en-US" sz="1200">
              <a:solidFill>
                <a:schemeClr val="tx2"/>
              </a:solidFill>
              <a:latin typeface="Arial"/>
              <a:cs typeface="Arial"/>
            </a:endParaRPr>
          </a:p>
        </p:txBody>
      </p:sp>
      <p:sp>
        <p:nvSpPr>
          <p:cNvPr id="5" name="Text Placeholder 4">
            <a:extLst>
              <a:ext uri="{FF2B5EF4-FFF2-40B4-BE49-F238E27FC236}">
                <a16:creationId xmlns:a16="http://schemas.microsoft.com/office/drawing/2014/main" id="{4444F4DB-53E6-6C7F-E6A8-1EC9DBA6803A}"/>
              </a:ext>
            </a:extLst>
          </p:cNvPr>
          <p:cNvSpPr>
            <a:spLocks noGrp="1"/>
          </p:cNvSpPr>
          <p:nvPr>
            <p:ph type="body" sz="quarter" idx="36"/>
          </p:nvPr>
        </p:nvSpPr>
        <p:spPr>
          <a:xfrm>
            <a:off x="7265986" y="1417320"/>
            <a:ext cx="2103120" cy="4817910"/>
          </a:xfrm>
        </p:spPr>
        <p:txBody>
          <a:bodyPr vert="horz" lIns="91440" tIns="182880" rIns="182880" bIns="91440" rtlCol="0" anchor="t">
            <a:noAutofit/>
          </a:bodyPr>
          <a:lstStyle/>
          <a:p>
            <a:r>
              <a:rPr lang="en-US" sz="1600">
                <a:solidFill>
                  <a:schemeClr val="accent5"/>
                </a:solidFill>
                <a:latin typeface="Arial"/>
                <a:cs typeface="Arial"/>
              </a:rPr>
              <a:t>Risk appetite statement</a:t>
            </a:r>
            <a:br>
              <a:rPr lang="en-US" sz="1600">
                <a:latin typeface="Arial"/>
                <a:cs typeface="Arial"/>
              </a:rPr>
            </a:br>
            <a:br>
              <a:rPr lang="en-US" sz="1600">
                <a:latin typeface="Arial"/>
                <a:cs typeface="Arial"/>
              </a:rPr>
            </a:br>
            <a:r>
              <a:rPr lang="en-US" sz="1200">
                <a:latin typeface="Arial"/>
                <a:cs typeface="Arial"/>
              </a:rPr>
              <a:t>Why: </a:t>
            </a:r>
            <a:r>
              <a:rPr lang="en-US" sz="1200" b="0">
                <a:latin typeface="Arial"/>
                <a:cs typeface="Arial"/>
              </a:rPr>
              <a:t>To provide necessary context for risk assessment that reflects organizational priorities.</a:t>
            </a:r>
          </a:p>
          <a:p>
            <a:r>
              <a:rPr lang="en-US" sz="1200">
                <a:latin typeface="Arial"/>
                <a:cs typeface="Arial"/>
              </a:rPr>
              <a:t>What it entails: </a:t>
            </a:r>
            <a:r>
              <a:rPr lang="en-US" sz="1200" b="0">
                <a:latin typeface="Arial"/>
                <a:cs typeface="Arial"/>
              </a:rPr>
              <a:t>Documenting a shared understanding of the risk the organization is prepared to take on across different functions.</a:t>
            </a:r>
          </a:p>
          <a:p>
            <a:r>
              <a:rPr lang="en-US" sz="1200">
                <a:latin typeface="Arial"/>
                <a:cs typeface="Arial"/>
              </a:rPr>
              <a:t>Responsible:</a:t>
            </a:r>
            <a:br>
              <a:rPr lang="en-US" sz="1200">
                <a:latin typeface="Arial"/>
                <a:cs typeface="Arial"/>
              </a:rPr>
            </a:br>
            <a:r>
              <a:rPr lang="en-US" sz="1200" b="0" i="1">
                <a:solidFill>
                  <a:schemeClr val="tx2"/>
                </a:solidFill>
                <a:latin typeface="Arial"/>
                <a:cs typeface="Arial"/>
              </a:rPr>
              <a:t>[Fill in function]</a:t>
            </a:r>
            <a:endParaRPr lang="en-US" sz="1200" b="0">
              <a:solidFill>
                <a:schemeClr val="tx2"/>
              </a:solidFill>
              <a:latin typeface="Arial"/>
              <a:cs typeface="Arial"/>
            </a:endParaRPr>
          </a:p>
          <a:p>
            <a:r>
              <a:rPr lang="en-US" sz="1200">
                <a:latin typeface="Arial"/>
                <a:cs typeface="Arial"/>
              </a:rPr>
              <a:t>Contributing:</a:t>
            </a:r>
            <a:br>
              <a:rPr lang="en-US" sz="1200">
                <a:latin typeface="Arial"/>
                <a:cs typeface="Arial"/>
              </a:rPr>
            </a:br>
            <a:r>
              <a:rPr lang="en-US" sz="1200" b="0" i="1">
                <a:solidFill>
                  <a:schemeClr val="tx2"/>
                </a:solidFill>
                <a:latin typeface="Arial"/>
                <a:cs typeface="Arial"/>
              </a:rPr>
              <a:t>[Fill in function(s)]</a:t>
            </a:r>
            <a:endParaRPr lang="en-US" sz="1200">
              <a:solidFill>
                <a:schemeClr val="tx2"/>
              </a:solidFill>
              <a:latin typeface="Arial"/>
              <a:cs typeface="Arial"/>
            </a:endParaRPr>
          </a:p>
        </p:txBody>
      </p:sp>
      <p:sp>
        <p:nvSpPr>
          <p:cNvPr id="6" name="Text Placeholder 5">
            <a:extLst>
              <a:ext uri="{FF2B5EF4-FFF2-40B4-BE49-F238E27FC236}">
                <a16:creationId xmlns:a16="http://schemas.microsoft.com/office/drawing/2014/main" id="{1A3F49EC-21E9-3F12-6117-77863669AF3A}"/>
              </a:ext>
            </a:extLst>
          </p:cNvPr>
          <p:cNvSpPr>
            <a:spLocks noGrp="1"/>
          </p:cNvSpPr>
          <p:nvPr>
            <p:ph type="body" sz="quarter" idx="37"/>
          </p:nvPr>
        </p:nvSpPr>
        <p:spPr>
          <a:xfrm>
            <a:off x="9473288" y="1417319"/>
            <a:ext cx="2103120" cy="4817909"/>
          </a:xfrm>
        </p:spPr>
        <p:txBody>
          <a:bodyPr vert="horz" lIns="91440" tIns="182880" rIns="182880" bIns="91440" rtlCol="0" anchor="t">
            <a:noAutofit/>
          </a:bodyPr>
          <a:lstStyle/>
          <a:p>
            <a:r>
              <a:rPr lang="en-US" sz="1600">
                <a:solidFill>
                  <a:schemeClr val="accent6"/>
                </a:solidFill>
                <a:latin typeface="Arial"/>
                <a:cs typeface="Arial"/>
              </a:rPr>
              <a:t>Risk posture </a:t>
            </a:r>
            <a:r>
              <a:rPr lang="en-US" sz="1500">
                <a:solidFill>
                  <a:schemeClr val="accent6"/>
                </a:solidFill>
                <a:latin typeface="Arial"/>
                <a:cs typeface="Arial"/>
              </a:rPr>
              <a:t>reporting structure</a:t>
            </a:r>
            <a:br>
              <a:rPr lang="en-US" sz="1500">
                <a:latin typeface="Arial"/>
                <a:cs typeface="Arial"/>
              </a:rPr>
            </a:br>
            <a:br>
              <a:rPr lang="en-US" sz="1500">
                <a:latin typeface="Arial"/>
                <a:cs typeface="Arial"/>
              </a:rPr>
            </a:br>
            <a:r>
              <a:rPr lang="en-US" sz="1200">
                <a:latin typeface="Arial"/>
                <a:cs typeface="Arial"/>
              </a:rPr>
              <a:t>Why: </a:t>
            </a:r>
            <a:r>
              <a:rPr lang="en-US" sz="1200" b="0">
                <a:latin typeface="Arial"/>
                <a:cs typeface="Arial"/>
              </a:rPr>
              <a:t>To clearly and consistently share critical information with key business partners.</a:t>
            </a:r>
          </a:p>
          <a:p>
            <a:r>
              <a:rPr lang="en-US" sz="1200">
                <a:latin typeface="Arial"/>
                <a:cs typeface="Arial"/>
              </a:rPr>
              <a:t>What it entails: </a:t>
            </a:r>
            <a:r>
              <a:rPr lang="en-US" sz="1200" b="0" dirty="0">
                <a:latin typeface="Arial"/>
                <a:cs typeface="Arial"/>
              </a:rPr>
              <a:t>Building </a:t>
            </a:r>
            <a:r>
              <a:rPr lang="en-US" sz="1200" b="0">
                <a:latin typeface="Arial"/>
                <a:cs typeface="Arial"/>
              </a:rPr>
              <a:t>out a dashboard that communicates risk in business terms and </a:t>
            </a:r>
            <a:r>
              <a:rPr lang="en-US" sz="1200" b="0" dirty="0">
                <a:latin typeface="Arial"/>
                <a:cs typeface="Arial"/>
              </a:rPr>
              <a:t>establishing</a:t>
            </a:r>
            <a:r>
              <a:rPr lang="en-US" sz="1200" b="0">
                <a:latin typeface="Arial"/>
                <a:cs typeface="Arial"/>
              </a:rPr>
              <a:t> regular cross-functional meetings and workshops to align efforts.</a:t>
            </a:r>
          </a:p>
          <a:p>
            <a:r>
              <a:rPr lang="en-US" sz="1200">
                <a:latin typeface="Arial"/>
                <a:cs typeface="Arial"/>
              </a:rPr>
              <a:t>Responsible: </a:t>
            </a:r>
            <a:br>
              <a:rPr lang="en-US" sz="1200">
                <a:latin typeface="Arial"/>
                <a:cs typeface="Arial"/>
              </a:rPr>
            </a:br>
            <a:r>
              <a:rPr lang="en-US" sz="1200" b="0" i="1">
                <a:solidFill>
                  <a:schemeClr val="tx2"/>
                </a:solidFill>
                <a:latin typeface="Arial"/>
                <a:cs typeface="Arial"/>
              </a:rPr>
              <a:t>[Fill in function]</a:t>
            </a:r>
            <a:endParaRPr lang="en-US" sz="1200" b="0">
              <a:solidFill>
                <a:schemeClr val="tx2"/>
              </a:solidFill>
              <a:latin typeface="Arial"/>
              <a:cs typeface="Arial"/>
            </a:endParaRPr>
          </a:p>
          <a:p>
            <a:r>
              <a:rPr lang="en-US" sz="1200">
                <a:latin typeface="Arial"/>
                <a:cs typeface="Arial"/>
              </a:rPr>
              <a:t>Contributing:</a:t>
            </a:r>
            <a:br>
              <a:rPr lang="en-US" sz="1200">
                <a:latin typeface="Arial"/>
                <a:cs typeface="Arial"/>
              </a:rPr>
            </a:br>
            <a:r>
              <a:rPr lang="en-US" sz="1200" b="0" i="1">
                <a:solidFill>
                  <a:schemeClr val="tx2"/>
                </a:solidFill>
                <a:latin typeface="Arial"/>
                <a:cs typeface="Arial"/>
              </a:rPr>
              <a:t>[Fill in function(s)]</a:t>
            </a:r>
            <a:endParaRPr lang="en-US" sz="1200">
              <a:solidFill>
                <a:schemeClr val="tx2"/>
              </a:solidFill>
              <a:latin typeface="Arial"/>
              <a:cs typeface="Arial"/>
            </a:endParaRPr>
          </a:p>
        </p:txBody>
      </p:sp>
      <p:sp>
        <p:nvSpPr>
          <p:cNvPr id="7" name="Title 6">
            <a:extLst>
              <a:ext uri="{FF2B5EF4-FFF2-40B4-BE49-F238E27FC236}">
                <a16:creationId xmlns:a16="http://schemas.microsoft.com/office/drawing/2014/main" id="{F42D570C-CF60-2292-98AD-011C62917E0A}"/>
              </a:ext>
            </a:extLst>
          </p:cNvPr>
          <p:cNvSpPr>
            <a:spLocks noGrp="1"/>
          </p:cNvSpPr>
          <p:nvPr>
            <p:ph type="title"/>
          </p:nvPr>
        </p:nvSpPr>
        <p:spPr/>
        <p:txBody>
          <a:bodyPr lIns="0" tIns="0" rIns="91440" bIns="0" anchor="ctr">
            <a:normAutofit fontScale="90000"/>
          </a:bodyPr>
          <a:lstStyle/>
          <a:p>
            <a:r>
              <a:rPr lang="en-US" b="0">
                <a:latin typeface="Arial"/>
                <a:cs typeface="Arial"/>
              </a:rPr>
              <a:t>Our exposure management strategy </a:t>
            </a:r>
            <a:br>
              <a:rPr lang="en-US" b="0">
                <a:latin typeface="Arial"/>
                <a:cs typeface="Arial"/>
              </a:rPr>
            </a:br>
            <a:r>
              <a:rPr lang="en-US" b="0">
                <a:latin typeface="Arial"/>
                <a:cs typeface="Arial"/>
              </a:rPr>
              <a:t>will require these </a:t>
            </a:r>
            <a:r>
              <a:rPr lang="en-US">
                <a:solidFill>
                  <a:schemeClr val="accent1"/>
                </a:solidFill>
                <a:latin typeface="Arial"/>
                <a:cs typeface="Arial"/>
              </a:rPr>
              <a:t>foundational steps</a:t>
            </a:r>
            <a:r>
              <a:rPr lang="en-US" b="0">
                <a:latin typeface="Arial"/>
                <a:cs typeface="Arial"/>
              </a:rPr>
              <a:t>.</a:t>
            </a:r>
            <a:endParaRPr lang="en-US" b="0"/>
          </a:p>
        </p:txBody>
      </p:sp>
    </p:spTree>
    <p:extLst>
      <p:ext uri="{BB962C8B-B14F-4D97-AF65-F5344CB8AC3E}">
        <p14:creationId xmlns:p14="http://schemas.microsoft.com/office/powerpoint/2010/main" val="1108354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A1FD10A-87DF-97AB-D9F7-CEA38C9CDE9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7634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VANTI-2023">
  <a:themeElements>
    <a:clrScheme name="IVANTI">
      <a:dk1>
        <a:srgbClr val="231F20"/>
      </a:dk1>
      <a:lt1>
        <a:srgbClr val="FFFFFF"/>
      </a:lt1>
      <a:dk2>
        <a:srgbClr val="FF1515"/>
      </a:dk2>
      <a:lt2>
        <a:srgbClr val="FF9D00"/>
      </a:lt2>
      <a:accent1>
        <a:srgbClr val="4E0389"/>
      </a:accent1>
      <a:accent2>
        <a:srgbClr val="850A64"/>
      </a:accent2>
      <a:accent3>
        <a:srgbClr val="B60F45"/>
      </a:accent3>
      <a:accent4>
        <a:srgbClr val="E71326"/>
      </a:accent4>
      <a:accent5>
        <a:srgbClr val="FF380F"/>
      </a:accent5>
      <a:accent6>
        <a:srgbClr val="FF7106"/>
      </a:accent6>
      <a:hlink>
        <a:srgbClr val="4E0389"/>
      </a:hlink>
      <a:folHlink>
        <a:srgbClr val="6605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vanti-Template-2021_04_02" id="{75BFF054-A8C7-E94C-8984-8F85BEBAAB68}" vid="{5F075804-E4F9-2643-BB80-92674E7A29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d2db370-3fdd-4f5b-bdac-829abca11e3e">
      <UserInfo>
        <DisplayName>Josh Davis</DisplayName>
        <AccountId>20</AccountId>
        <AccountType/>
      </UserInfo>
    </SharedWithUsers>
    <lcf76f155ced4ddcb4097134ff3c332f xmlns="cce0c20c-2a0a-40d7-b79c-c34288d2daf8">
      <Terms xmlns="http://schemas.microsoft.com/office/infopath/2007/PartnerControls"/>
    </lcf76f155ced4ddcb4097134ff3c332f>
    <TaxCatchAll xmlns="bd2db370-3fdd-4f5b-bdac-829abca11e3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CDD63FBE35924384CA24EBEBC0C704" ma:contentTypeVersion="17" ma:contentTypeDescription="Create a new document." ma:contentTypeScope="" ma:versionID="bf37dd9651c4e80512bf8524aeffcb38">
  <xsd:schema xmlns:xsd="http://www.w3.org/2001/XMLSchema" xmlns:xs="http://www.w3.org/2001/XMLSchema" xmlns:p="http://schemas.microsoft.com/office/2006/metadata/properties" xmlns:ns2="cce0c20c-2a0a-40d7-b79c-c34288d2daf8" xmlns:ns3="bd2db370-3fdd-4f5b-bdac-829abca11e3e" targetNamespace="http://schemas.microsoft.com/office/2006/metadata/properties" ma:root="true" ma:fieldsID="42ff1f97acb0a16910cc3b735d492eeb" ns2:_="" ns3:_="">
    <xsd:import namespace="cce0c20c-2a0a-40d7-b79c-c34288d2daf8"/>
    <xsd:import namespace="bd2db370-3fdd-4f5b-bdac-829abca11e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e0c20c-2a0a-40d7-b79c-c34288d2da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908e508-2fda-4ce2-b952-de9af3137cf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2db370-3fdd-4f5b-bdac-829abca11e3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06485dc-0bdf-420a-80ec-c9e241880807}" ma:internalName="TaxCatchAll" ma:showField="CatchAllData" ma:web="bd2db370-3fdd-4f5b-bdac-829abca11e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B0EF9E-F3DB-46E2-8E0E-2E5173DFB725}">
  <ds:schemaRefs>
    <ds:schemaRef ds:uri="http://purl.org/dc/elements/1.1/"/>
    <ds:schemaRef ds:uri="cce0c20c-2a0a-40d7-b79c-c34288d2daf8"/>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http://schemas.microsoft.com/office/2006/metadata/properties"/>
    <ds:schemaRef ds:uri="bd2db370-3fdd-4f5b-bdac-829abca11e3e"/>
    <ds:schemaRef ds:uri="http://www.w3.org/XML/1998/namespace"/>
  </ds:schemaRefs>
</ds:datastoreItem>
</file>

<file path=customXml/itemProps2.xml><?xml version="1.0" encoding="utf-8"?>
<ds:datastoreItem xmlns:ds="http://schemas.openxmlformats.org/officeDocument/2006/customXml" ds:itemID="{81D036B2-3145-41D0-8CA7-B6720882D183}">
  <ds:schemaRefs>
    <ds:schemaRef ds:uri="bd2db370-3fdd-4f5b-bdac-829abca11e3e"/>
    <ds:schemaRef ds:uri="cce0c20c-2a0a-40d7-b79c-c34288d2da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877EAB8-41EC-4E76-BA90-2170B2404B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IVANTI-2021</Template>
  <TotalTime>3</TotalTime>
  <Words>689</Words>
  <Application>Microsoft Office PowerPoint</Application>
  <PresentationFormat>Breitbild</PresentationFormat>
  <Paragraphs>73</Paragraphs>
  <Slides>8</Slides>
  <Notes>4</Notes>
  <HiddenSlides>0</HiddenSlides>
  <MMClips>0</MMClips>
  <ScaleCrop>false</ScaleCrop>
  <HeadingPairs>
    <vt:vector size="4" baseType="variant">
      <vt:variant>
        <vt:lpstr>Design</vt:lpstr>
      </vt:variant>
      <vt:variant>
        <vt:i4>1</vt:i4>
      </vt:variant>
      <vt:variant>
        <vt:lpstr>Folientitel</vt:lpstr>
      </vt:variant>
      <vt:variant>
        <vt:i4>8</vt:i4>
      </vt:variant>
    </vt:vector>
  </HeadingPairs>
  <TitlesOfParts>
    <vt:vector size="9" baseType="lpstr">
      <vt:lpstr>IVANTI-2023</vt:lpstr>
      <vt:lpstr>PowerPoint-Präsentation</vt:lpstr>
      <vt:lpstr>Cybersecurity risk posture and organizational risk appetite exist in dialogue with one another.</vt:lpstr>
      <vt:lpstr>Exposure management is a proactive security practice to keep our cyber risk level within our risk appetite.</vt:lpstr>
      <vt:lpstr>Exposure management rests upon a few key concepts.</vt:lpstr>
      <vt:lpstr>Exposure management creates several strategic implications.</vt:lpstr>
      <vt:lpstr>While exposure management requires a  mindset shift, it builds on existing capabilities.</vt:lpstr>
      <vt:lpstr>Our exposure management strategy  will require these foundational steps.</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Ivanti PowerPoint Presentation</dc:title>
  <dc:subject>Ivanti Deck 2022 final</dc:subject>
  <dc:creator>Creative team</dc:creator>
  <cp:keywords>final</cp:keywords>
  <dc:description>Ivanti Deck 2022 final</dc:description>
  <cp:lastModifiedBy>Fred Gosker</cp:lastModifiedBy>
  <cp:revision>2</cp:revision>
  <dcterms:created xsi:type="dcterms:W3CDTF">2022-05-19T22:05:45Z</dcterms:created>
  <dcterms:modified xsi:type="dcterms:W3CDTF">2025-02-27T10:13:39Z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0x0101006FCDD63FBE35924384CA24EBEBC0C704</vt:lpwstr>
  </property>
  <property fmtid="{D5CDD505-2E9C-101B-9397-08002B2CF9AE}" pid="3" name="MediaServiceImageTags">
    <vt:lpwstr/>
  </property>
</Properties>
</file>