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13"/>
  </p:notesMasterIdLst>
  <p:handoutMasterIdLst>
    <p:handoutMasterId r:id="rId14"/>
  </p:handoutMasterIdLst>
  <p:sldIdLst>
    <p:sldId id="2147481487" r:id="rId5"/>
    <p:sldId id="2147481482" r:id="rId6"/>
    <p:sldId id="2147481483" r:id="rId7"/>
    <p:sldId id="2147481484" r:id="rId8"/>
    <p:sldId id="2147481491" r:id="rId9"/>
    <p:sldId id="2147481485" r:id="rId10"/>
    <p:sldId id="2147481489" r:id="rId11"/>
    <p:sldId id="21474814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816" userDrawn="1">
          <p15:clr>
            <a:srgbClr val="A4A3A4"/>
          </p15:clr>
        </p15:guide>
        <p15:guide id="7"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19170A-C400-D152-F9A3-6F5958D1740B}" name="Fred Gosker" initials="FG" userId="S::Fred.Gosker@ivanti.com::cdf424eb-1e63-4ca4-bcc7-bede1cc03e32" providerId="AD"/>
  <p188:author id="{8A9A9F2D-AFC0-9673-4CFD-40F1C825BCA6}" name="Rachel Haberman" initials="RH" userId="S::rachel.haberman@ivanti.com::b9637989-e1d2-4578-b50b-e8246d3a296e" providerId="AD"/>
  <p188:author id="{4B0174DE-A16B-211B-5C18-BA621AECF8C5}" name="Michael Hendricks" initials="MH" userId="S::michael.hendricks@ivanti.com::9e524a7d-efea-4f00-b131-a61a04817d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ed Gosker" initials="FG" lastIdx="1" clrIdx="0">
    <p:extLst>
      <p:ext uri="{19B8F6BF-5375-455C-9EA6-DF929625EA0E}">
        <p15:presenceInfo xmlns:p15="http://schemas.microsoft.com/office/powerpoint/2012/main" userId="S::fred.gosker@ivanti.com::cdf424eb-1e63-4ca4-bcc7-bede1cc03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326"/>
    <a:srgbClr val="850A64"/>
    <a:srgbClr val="B60F45"/>
    <a:srgbClr val="660578"/>
    <a:srgbClr val="CC0E36"/>
    <a:srgbClr val="FF380F"/>
    <a:srgbClr val="FF7106"/>
    <a:srgbClr val="EBEBEB"/>
    <a:srgbClr val="9F0B5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F4731-A638-43D0-B5F7-03194A85E410}" v="60" dt="2025-03-02T17:16:11.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5"/>
    <p:restoredTop sz="94719"/>
  </p:normalViewPr>
  <p:slideViewPr>
    <p:cSldViewPr snapToGrid="0">
      <p:cViewPr varScale="1">
        <p:scale>
          <a:sx n="107" d="100"/>
          <a:sy n="107" d="100"/>
        </p:scale>
        <p:origin x="1104" y="102"/>
      </p:cViewPr>
      <p:guideLst>
        <p:guide orient="horz" pos="816"/>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44CB9-F86C-E94D-8ACB-943372A9C5A1}"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n-US"/>
        </a:p>
      </dgm:t>
    </dgm:pt>
    <dgm:pt modelId="{88325BF0-381B-244A-BDB7-9D0534D73333}">
      <dgm:prSet phldrT="[Text]"/>
      <dgm:spPr/>
      <dgm:t>
        <a:bodyPr/>
        <a:lstStyle/>
        <a:p>
          <a:r>
            <a:rPr lang="ja-JP" altLang="en-US" dirty="0">
              <a:latin typeface="Meiryo UI" panose="020B0604030504040204" pitchFamily="34" charset="-128"/>
              <a:ea typeface="Meiryo UI" panose="020B0604030504040204" pitchFamily="34" charset="-128"/>
            </a:rPr>
            <a:t>資産</a:t>
          </a:r>
          <a:endParaRPr lang="ja-JP" dirty="0">
            <a:latin typeface="Meiryo UI" panose="020B0604030504040204" pitchFamily="34" charset="-128"/>
            <a:ea typeface="Meiryo UI" panose="020B0604030504040204" pitchFamily="34" charset="-128"/>
          </a:endParaRPr>
        </a:p>
      </dgm:t>
    </dgm:pt>
    <dgm:pt modelId="{54299550-02D6-4C4F-9C6D-78C7B4A92D12}" type="parTrans" cxnId="{0090B70D-0C6A-2A42-9C94-4365F0322FEF}">
      <dgm:prSet/>
      <dgm:spPr/>
      <dgm:t>
        <a:bodyPr/>
        <a:lstStyle/>
        <a:p>
          <a:endParaRPr lang="en-US"/>
        </a:p>
      </dgm:t>
    </dgm:pt>
    <dgm:pt modelId="{943BC383-D01A-5F44-9307-2E7DE6FDD60E}" type="sibTrans" cxnId="{0090B70D-0C6A-2A42-9C94-4365F0322FEF}">
      <dgm:prSet/>
      <dgm:spPr/>
      <dgm:t>
        <a:bodyPr/>
        <a:lstStyle/>
        <a:p>
          <a:endParaRPr lang="en-US"/>
        </a:p>
      </dgm:t>
    </dgm:pt>
    <dgm:pt modelId="{329257EE-6919-B440-9844-2E95604A587D}">
      <dgm:prSet phldrT="[Text]"/>
      <dgm:spPr/>
      <dgm:t>
        <a:bodyPr/>
        <a:lstStyle/>
        <a:p>
          <a:r>
            <a:rPr lang="ja-JP" dirty="0">
              <a:latin typeface="Meiryo UI" panose="020B0604030504040204" pitchFamily="34" charset="-128"/>
              <a:ea typeface="Meiryo UI" panose="020B0604030504040204" pitchFamily="34" charset="-128"/>
            </a:rPr>
            <a:t>サイバーエクスポージャー</a:t>
          </a:r>
        </a:p>
      </dgm:t>
    </dgm:pt>
    <dgm:pt modelId="{9D4A439F-4D49-1647-B71E-98E83D9E4BB2}" type="parTrans" cxnId="{36190C5B-05C8-AC4D-BC30-94F1D205470D}">
      <dgm:prSet/>
      <dgm:spPr/>
      <dgm:t>
        <a:bodyPr/>
        <a:lstStyle/>
        <a:p>
          <a:endParaRPr lang="en-US"/>
        </a:p>
      </dgm:t>
    </dgm:pt>
    <dgm:pt modelId="{B02F1B38-D39A-6348-B0E1-CEFBBE5F071D}" type="sibTrans" cxnId="{36190C5B-05C8-AC4D-BC30-94F1D205470D}">
      <dgm:prSet/>
      <dgm:spPr/>
      <dgm:t>
        <a:bodyPr/>
        <a:lstStyle/>
        <a:p>
          <a:endParaRPr lang="en-US"/>
        </a:p>
      </dgm:t>
    </dgm:pt>
    <dgm:pt modelId="{AAA3349F-F3F3-8C43-8E53-BEC3DAB19EC7}">
      <dgm:prSet phldrT="[Text]"/>
      <dgm:spPr/>
      <dgm:t>
        <a:bodyPr/>
        <a:lstStyle/>
        <a:p>
          <a:r>
            <a:rPr lang="ja-JP" dirty="0">
              <a:latin typeface="Meiryo UI" panose="020B0604030504040204" pitchFamily="34" charset="-128"/>
              <a:ea typeface="Meiryo UI" panose="020B0604030504040204" pitchFamily="34" charset="-128"/>
            </a:rPr>
            <a:t>リスクアペタイト</a:t>
          </a:r>
          <a:r>
            <a:rPr lang="ja-JP" altLang="en-US" dirty="0">
              <a:latin typeface="Meiryo UI" panose="020B0604030504040204" pitchFamily="34" charset="-128"/>
              <a:ea typeface="Meiryo UI" panose="020B0604030504040204" pitchFamily="34" charset="-128"/>
            </a:rPr>
            <a:t>（リスク許容度）</a:t>
          </a:r>
          <a:endParaRPr lang="ja-JP" dirty="0">
            <a:latin typeface="Meiryo UI" panose="020B0604030504040204" pitchFamily="34" charset="-128"/>
            <a:ea typeface="Meiryo UI" panose="020B0604030504040204" pitchFamily="34" charset="-128"/>
          </a:endParaRPr>
        </a:p>
      </dgm:t>
    </dgm:pt>
    <dgm:pt modelId="{339EBA41-6D4E-F44D-8ED1-FBACFD3C776E}" type="parTrans" cxnId="{CB82507E-A064-AB46-AB3B-65A7293B57CE}">
      <dgm:prSet/>
      <dgm:spPr/>
      <dgm:t>
        <a:bodyPr/>
        <a:lstStyle/>
        <a:p>
          <a:endParaRPr lang="en-US"/>
        </a:p>
      </dgm:t>
    </dgm:pt>
    <dgm:pt modelId="{475F1AD3-0D74-B842-BC5B-AEBFF7CB4FE8}" type="sibTrans" cxnId="{CB82507E-A064-AB46-AB3B-65A7293B57CE}">
      <dgm:prSet/>
      <dgm:spPr/>
      <dgm:t>
        <a:bodyPr/>
        <a:lstStyle/>
        <a:p>
          <a:endParaRPr lang="en-US"/>
        </a:p>
      </dgm:t>
    </dgm:pt>
    <dgm:pt modelId="{BE52830C-2749-B749-9CE4-4E4734A5E2ED}">
      <dgm:prSet phldrT="[Text]" custT="1"/>
      <dgm:spPr/>
      <dgm:t>
        <a:bodyPr/>
        <a:lstStyle/>
        <a:p>
          <a:pPr marL="0" indent="0">
            <a:buFont typeface="Arial" panose="020B0604020202020204" pitchFamily="34" charset="0"/>
            <a:buNone/>
            <a:tabLst/>
          </a:pPr>
          <a:r>
            <a:rPr lang="ja-JP" altLang="en-US" sz="1400" dirty="0">
              <a:latin typeface="Meiryo UI" panose="020B0604030504040204" pitchFamily="34" charset="-128"/>
              <a:ea typeface="Meiryo UI" panose="020B0604030504040204" pitchFamily="34" charset="-128"/>
            </a:rPr>
            <a:t>エクスポージャー管理における「資産」とは、ハードウェアやソフトウェアといった資産にとどまらず、あらゆる有形・無形のビジネス価値の要素を含む広範囲な概念として定義されています。</a:t>
          </a:r>
        </a:p>
      </dgm:t>
    </dgm:pt>
    <dgm:pt modelId="{5C59C30F-9890-8C49-AA1B-8B96714265C2}" type="parTrans" cxnId="{C10DF503-7C36-2640-9B6C-7DDEFE5A1A2A}">
      <dgm:prSet/>
      <dgm:spPr/>
      <dgm:t>
        <a:bodyPr/>
        <a:lstStyle/>
        <a:p>
          <a:endParaRPr lang="en-US"/>
        </a:p>
      </dgm:t>
    </dgm:pt>
    <dgm:pt modelId="{C572D1DF-BD16-054D-B50A-ED6F11334DB6}" type="sibTrans" cxnId="{C10DF503-7C36-2640-9B6C-7DDEFE5A1A2A}">
      <dgm:prSet/>
      <dgm:spPr/>
      <dgm:t>
        <a:bodyPr/>
        <a:lstStyle/>
        <a:p>
          <a:endParaRPr lang="en-US"/>
        </a:p>
      </dgm:t>
    </dgm:pt>
    <dgm:pt modelId="{2020DB8D-D7C2-A345-9365-370F3B5DC7AD}">
      <dgm:prSet phldrT="[Text]"/>
      <dgm:spPr/>
      <dgm:t>
        <a:bodyPr/>
        <a:lstStyle/>
        <a:p>
          <a:pPr marL="0" indent="0">
            <a:buNone/>
            <a:tabLst/>
          </a:pPr>
          <a:r>
            <a:rPr lang="ja-JP" dirty="0">
              <a:latin typeface="Meiryo UI" panose="020B0604030504040204" pitchFamily="34" charset="-128"/>
              <a:ea typeface="Meiryo UI" panose="020B0604030504040204" pitchFamily="34" charset="-128"/>
            </a:rPr>
            <a:t>サイバーエクスポージャーとは、アタックサーフェスにおける脆弱性のひとつであり、サイバーリスクを生み出します。 </a:t>
          </a:r>
          <a:r>
            <a:rPr lang="ja-JP" altLang="en-US" b="0" i="0" dirty="0">
              <a:latin typeface="Meiryo UI" panose="020B0604030504040204" pitchFamily="34" charset="-128"/>
              <a:ea typeface="Meiryo UI" panose="020B0604030504040204" pitchFamily="34" charset="-128"/>
            </a:rPr>
            <a:t>これは「セキュリティリスク」よりも具体的であり、物理的なセキュリティにも適用される可能性があるセキュリティリスクとは異なります。</a:t>
          </a:r>
          <a:endParaRPr lang="ja-JP" dirty="0">
            <a:latin typeface="Meiryo UI" panose="020B0604030504040204" pitchFamily="34" charset="-128"/>
            <a:ea typeface="Meiryo UI" panose="020B0604030504040204" pitchFamily="34" charset="-128"/>
          </a:endParaRPr>
        </a:p>
      </dgm:t>
    </dgm:pt>
    <dgm:pt modelId="{7C61D62B-105B-5E44-B843-03BDB6C1A7B8}" type="parTrans" cxnId="{7D76AA6C-FD06-C344-8749-D2234AB7AF00}">
      <dgm:prSet/>
      <dgm:spPr/>
      <dgm:t>
        <a:bodyPr/>
        <a:lstStyle/>
        <a:p>
          <a:endParaRPr lang="en-US"/>
        </a:p>
      </dgm:t>
    </dgm:pt>
    <dgm:pt modelId="{BBC67E0B-C94F-3B43-807C-F34A8BFD2AA8}" type="sibTrans" cxnId="{7D76AA6C-FD06-C344-8749-D2234AB7AF00}">
      <dgm:prSet/>
      <dgm:spPr/>
      <dgm:t>
        <a:bodyPr/>
        <a:lstStyle/>
        <a:p>
          <a:endParaRPr lang="en-US"/>
        </a:p>
      </dgm:t>
    </dgm:pt>
    <dgm:pt modelId="{59DE85EB-D6FA-C24A-8F9A-60841775E0C8}">
      <dgm:prSet phldrT="[Text]"/>
      <dgm:spPr/>
      <dgm:t>
        <a:bodyPr/>
        <a:lstStyle/>
        <a:p>
          <a:pPr marL="7938" indent="-7938">
            <a:buNone/>
            <a:tabLst/>
          </a:pPr>
          <a:r>
            <a:rPr lang="ja-JP" dirty="0">
              <a:latin typeface="Meiryo UI" panose="020B0604030504040204" pitchFamily="34" charset="-128"/>
              <a:ea typeface="Meiryo UI" panose="020B0604030504040204" pitchFamily="34" charset="-128"/>
            </a:rPr>
            <a:t>コンピューター技術や情報の共有など、ビジネスの取り組みにはリスクを生み出す作業がつきものです。リスクアペタイトは、ビジネスの目的を達成するために組織が受け入れる用意のあるサイバーリスクレベルを表しています。</a:t>
          </a:r>
        </a:p>
      </dgm:t>
    </dgm:pt>
    <dgm:pt modelId="{4DC73371-320C-AA4A-88E8-C42C9747F517}" type="parTrans" cxnId="{030BEE9C-6856-7C4F-B53C-C659FC33B758}">
      <dgm:prSet/>
      <dgm:spPr/>
      <dgm:t>
        <a:bodyPr/>
        <a:lstStyle/>
        <a:p>
          <a:endParaRPr lang="en-US"/>
        </a:p>
      </dgm:t>
    </dgm:pt>
    <dgm:pt modelId="{7FD4D93A-2EB3-6E4E-8E58-9938EC1E62E4}" type="sibTrans" cxnId="{030BEE9C-6856-7C4F-B53C-C659FC33B758}">
      <dgm:prSet/>
      <dgm:spPr/>
      <dgm:t>
        <a:bodyPr/>
        <a:lstStyle/>
        <a:p>
          <a:endParaRPr lang="en-US"/>
        </a:p>
      </dgm:t>
    </dgm:pt>
    <dgm:pt modelId="{A0E64B4C-F6EB-B84B-AE91-C37257ADCF42}">
      <dgm:prSet phldrT="[Text]"/>
      <dgm:spPr/>
      <dgm:t>
        <a:bodyPr/>
        <a:lstStyle/>
        <a:p>
          <a:r>
            <a:rPr lang="ja-JP" dirty="0">
              <a:latin typeface="Meiryo UI" panose="020B0604030504040204" pitchFamily="34" charset="-128"/>
              <a:ea typeface="Meiryo UI" panose="020B0604030504040204" pitchFamily="34" charset="-128"/>
            </a:rPr>
            <a:t>アタックサーフェス</a:t>
          </a:r>
          <a:r>
            <a:rPr lang="ja-JP" altLang="en-US" dirty="0">
              <a:latin typeface="Meiryo UI" panose="020B0604030504040204" pitchFamily="34" charset="-128"/>
              <a:ea typeface="Meiryo UI" panose="020B0604030504040204" pitchFamily="34" charset="-128"/>
            </a:rPr>
            <a:t>（攻撃対象領域）</a:t>
          </a:r>
          <a:endParaRPr lang="ja-JP" dirty="0">
            <a:latin typeface="Meiryo UI" panose="020B0604030504040204" pitchFamily="34" charset="-128"/>
            <a:ea typeface="Meiryo UI" panose="020B0604030504040204" pitchFamily="34" charset="-128"/>
          </a:endParaRPr>
        </a:p>
      </dgm:t>
    </dgm:pt>
    <dgm:pt modelId="{BB463421-F2B2-3443-BD8A-AFB29F7A2477}" type="parTrans" cxnId="{F49A73B5-49FA-2548-91A1-1B09FB604806}">
      <dgm:prSet/>
      <dgm:spPr/>
      <dgm:t>
        <a:bodyPr/>
        <a:lstStyle/>
        <a:p>
          <a:endParaRPr lang="en-US"/>
        </a:p>
      </dgm:t>
    </dgm:pt>
    <dgm:pt modelId="{5AFA13AA-679B-1C40-BE79-9B385C2CFDE2}" type="sibTrans" cxnId="{F49A73B5-49FA-2548-91A1-1B09FB604806}">
      <dgm:prSet/>
      <dgm:spPr/>
      <dgm:t>
        <a:bodyPr/>
        <a:lstStyle/>
        <a:p>
          <a:endParaRPr lang="en-US"/>
        </a:p>
      </dgm:t>
    </dgm:pt>
    <dgm:pt modelId="{A264C4F8-5585-9646-875D-4FC535AFFB25}">
      <dgm:prSet phldrT="[Text]"/>
      <dgm:spPr/>
      <dgm:t>
        <a:bodyPr/>
        <a:lstStyle/>
        <a:p>
          <a:pPr marL="0" indent="0">
            <a:buNone/>
            <a:tabLst/>
          </a:pPr>
          <a:r>
            <a:rPr lang="ja-JP" dirty="0">
              <a:latin typeface="Meiryo UI" panose="020B0604030504040204" pitchFamily="34" charset="-128"/>
              <a:ea typeface="Meiryo UI" panose="020B0604030504040204" pitchFamily="34" charset="-128"/>
            </a:rPr>
            <a:t>ここでの「アタックサーフェス」</a:t>
          </a:r>
          <a:r>
            <a:rPr lang="ja-JP" altLang="en-US" dirty="0">
              <a:latin typeface="Meiryo UI" panose="020B0604030504040204" pitchFamily="34" charset="-128"/>
              <a:ea typeface="Meiryo UI" panose="020B0604030504040204" pitchFamily="34" charset="-128"/>
            </a:rPr>
            <a:t>と</a:t>
          </a:r>
          <a:r>
            <a:rPr lang="ja-JP" dirty="0">
              <a:latin typeface="Meiryo UI" panose="020B0604030504040204" pitchFamily="34" charset="-128"/>
              <a:ea typeface="Meiryo UI" panose="020B0604030504040204" pitchFamily="34" charset="-128"/>
            </a:rPr>
            <a:t>は、私たちが</a:t>
          </a:r>
          <a:r>
            <a:rPr lang="ja-JP" altLang="en-US" dirty="0">
              <a:latin typeface="Meiryo UI" panose="020B0604030504040204" pitchFamily="34" charset="-128"/>
              <a:ea typeface="Meiryo UI" panose="020B0604030504040204" pitchFamily="34" charset="-128"/>
            </a:rPr>
            <a:t>通常</a:t>
          </a:r>
          <a:r>
            <a:rPr lang="ja-JP" dirty="0">
              <a:latin typeface="Meiryo UI" panose="020B0604030504040204" pitchFamily="34" charset="-128"/>
              <a:ea typeface="Meiryo UI" panose="020B0604030504040204" pitchFamily="34" charset="-128"/>
            </a:rPr>
            <a:t>考えるようなアタックサーフェスよりもずっと広い範囲を</a:t>
          </a:r>
          <a:r>
            <a:rPr lang="ja-JP" altLang="en-US" dirty="0">
              <a:latin typeface="Meiryo UI" panose="020B0604030504040204" pitchFamily="34" charset="-128"/>
              <a:ea typeface="Meiryo UI" panose="020B0604030504040204" pitchFamily="34" charset="-128"/>
            </a:rPr>
            <a:t>含んでいます</a:t>
          </a:r>
          <a:r>
            <a:rPr lang="ja-JP" dirty="0">
              <a:latin typeface="Meiryo UI" panose="020B0604030504040204" pitchFamily="34" charset="-128"/>
              <a:ea typeface="Meiryo UI" panose="020B0604030504040204" pitchFamily="34" charset="-128"/>
            </a:rPr>
            <a:t>。たとえば、潜在的な悪意ある行為に対し脆弱なすべてのアセット</a:t>
          </a:r>
          <a:r>
            <a:rPr lang="ja-JP" altLang="en-US" dirty="0">
              <a:latin typeface="Meiryo UI" panose="020B0604030504040204" pitchFamily="34" charset="-128"/>
              <a:ea typeface="Meiryo UI" panose="020B0604030504040204" pitchFamily="34" charset="-128"/>
            </a:rPr>
            <a:t>も</a:t>
          </a:r>
          <a:r>
            <a:rPr lang="ja-JP" dirty="0">
              <a:latin typeface="Meiryo UI" panose="020B0604030504040204" pitchFamily="34" charset="-128"/>
              <a:ea typeface="Meiryo UI" panose="020B0604030504040204" pitchFamily="34" charset="-128"/>
            </a:rPr>
            <a:t>「アタックサーフェス」と見なされます。</a:t>
          </a:r>
        </a:p>
      </dgm:t>
    </dgm:pt>
    <dgm:pt modelId="{902ECF92-C720-6C46-89F9-8903AC5B5F85}" type="parTrans" cxnId="{F46DF68E-B51B-514F-ABAB-F53B8956E450}">
      <dgm:prSet/>
      <dgm:spPr/>
      <dgm:t>
        <a:bodyPr/>
        <a:lstStyle/>
        <a:p>
          <a:endParaRPr lang="en-US"/>
        </a:p>
      </dgm:t>
    </dgm:pt>
    <dgm:pt modelId="{222383B2-0D3C-914B-96D8-8542F5242022}" type="sibTrans" cxnId="{F46DF68E-B51B-514F-ABAB-F53B8956E450}">
      <dgm:prSet/>
      <dgm:spPr/>
      <dgm:t>
        <a:bodyPr/>
        <a:lstStyle/>
        <a:p>
          <a:endParaRPr lang="en-US"/>
        </a:p>
      </dgm:t>
    </dgm:pt>
    <dgm:pt modelId="{EFB0E251-CBDE-C74E-8860-C2B1FD7AF616}" type="pres">
      <dgm:prSet presAssocID="{2CF44CB9-F86C-E94D-8ACB-943372A9C5A1}" presName="linear" presStyleCnt="0">
        <dgm:presLayoutVars>
          <dgm:dir/>
          <dgm:animLvl val="lvl"/>
          <dgm:resizeHandles val="exact"/>
        </dgm:presLayoutVars>
      </dgm:prSet>
      <dgm:spPr/>
    </dgm:pt>
    <dgm:pt modelId="{87E13992-E5B0-BF4C-B323-CFDC172D6098}" type="pres">
      <dgm:prSet presAssocID="{88325BF0-381B-244A-BDB7-9D0534D73333}" presName="parentLin" presStyleCnt="0"/>
      <dgm:spPr/>
    </dgm:pt>
    <dgm:pt modelId="{49A199C3-FD22-F74C-987A-C65C87E7D8E2}" type="pres">
      <dgm:prSet presAssocID="{88325BF0-381B-244A-BDB7-9D0534D73333}" presName="parentLeftMargin" presStyleLbl="node1" presStyleIdx="0" presStyleCnt="4"/>
      <dgm:spPr/>
    </dgm:pt>
    <dgm:pt modelId="{897D1A44-D3AE-0E40-9098-880BA4916898}" type="pres">
      <dgm:prSet presAssocID="{88325BF0-381B-244A-BDB7-9D0534D73333}" presName="parentText" presStyleLbl="node1" presStyleIdx="0" presStyleCnt="4">
        <dgm:presLayoutVars>
          <dgm:chMax val="0"/>
          <dgm:bulletEnabled val="1"/>
        </dgm:presLayoutVars>
      </dgm:prSet>
      <dgm:spPr/>
    </dgm:pt>
    <dgm:pt modelId="{5063978E-28DD-954E-84AF-3904FAC40B06}" type="pres">
      <dgm:prSet presAssocID="{88325BF0-381B-244A-BDB7-9D0534D73333}" presName="negativeSpace" presStyleCnt="0"/>
      <dgm:spPr/>
    </dgm:pt>
    <dgm:pt modelId="{B6478136-4A41-3A49-88E4-6640368311E0}" type="pres">
      <dgm:prSet presAssocID="{88325BF0-381B-244A-BDB7-9D0534D73333}" presName="childText" presStyleLbl="conFgAcc1" presStyleIdx="0" presStyleCnt="4">
        <dgm:presLayoutVars>
          <dgm:bulletEnabled val="1"/>
        </dgm:presLayoutVars>
      </dgm:prSet>
      <dgm:spPr/>
    </dgm:pt>
    <dgm:pt modelId="{FDEE060B-4F7A-1540-9D6C-7ABFC09A9D6F}" type="pres">
      <dgm:prSet presAssocID="{943BC383-D01A-5F44-9307-2E7DE6FDD60E}" presName="spaceBetweenRectangles" presStyleCnt="0"/>
      <dgm:spPr/>
    </dgm:pt>
    <dgm:pt modelId="{5C9B1E00-FF54-1F4F-95EB-8794E890A53E}" type="pres">
      <dgm:prSet presAssocID="{A0E64B4C-F6EB-B84B-AE91-C37257ADCF42}" presName="parentLin" presStyleCnt="0"/>
      <dgm:spPr/>
    </dgm:pt>
    <dgm:pt modelId="{DFB091CC-4A39-AB46-B161-977494459AEF}" type="pres">
      <dgm:prSet presAssocID="{A0E64B4C-F6EB-B84B-AE91-C37257ADCF42}" presName="parentLeftMargin" presStyleLbl="node1" presStyleIdx="0" presStyleCnt="4"/>
      <dgm:spPr/>
    </dgm:pt>
    <dgm:pt modelId="{E374808A-A7B3-6B4B-8E40-9E5B9F55D1B2}" type="pres">
      <dgm:prSet presAssocID="{A0E64B4C-F6EB-B84B-AE91-C37257ADCF42}" presName="parentText" presStyleLbl="node1" presStyleIdx="1" presStyleCnt="4">
        <dgm:presLayoutVars>
          <dgm:chMax val="0"/>
          <dgm:bulletEnabled val="1"/>
        </dgm:presLayoutVars>
      </dgm:prSet>
      <dgm:spPr/>
    </dgm:pt>
    <dgm:pt modelId="{DBEE177F-763F-0E41-88C0-0B212E68F3B5}" type="pres">
      <dgm:prSet presAssocID="{A0E64B4C-F6EB-B84B-AE91-C37257ADCF42}" presName="negativeSpace" presStyleCnt="0"/>
      <dgm:spPr/>
    </dgm:pt>
    <dgm:pt modelId="{E82D2A05-B21A-5E46-A44D-81744B5CB30A}" type="pres">
      <dgm:prSet presAssocID="{A0E64B4C-F6EB-B84B-AE91-C37257ADCF42}" presName="childText" presStyleLbl="conFgAcc1" presStyleIdx="1" presStyleCnt="4">
        <dgm:presLayoutVars>
          <dgm:bulletEnabled val="1"/>
        </dgm:presLayoutVars>
      </dgm:prSet>
      <dgm:spPr/>
    </dgm:pt>
    <dgm:pt modelId="{67DFBDB3-4163-1C41-9ECB-5FD4CA50F1EE}" type="pres">
      <dgm:prSet presAssocID="{5AFA13AA-679B-1C40-BE79-9B385C2CFDE2}" presName="spaceBetweenRectangles" presStyleCnt="0"/>
      <dgm:spPr/>
    </dgm:pt>
    <dgm:pt modelId="{43504E9C-CFB0-8A40-86E7-755DB50DD302}" type="pres">
      <dgm:prSet presAssocID="{329257EE-6919-B440-9844-2E95604A587D}" presName="parentLin" presStyleCnt="0"/>
      <dgm:spPr/>
    </dgm:pt>
    <dgm:pt modelId="{7A374CA8-83DC-3E40-B11F-1C0975F2E16C}" type="pres">
      <dgm:prSet presAssocID="{329257EE-6919-B440-9844-2E95604A587D}" presName="parentLeftMargin" presStyleLbl="node1" presStyleIdx="1" presStyleCnt="4"/>
      <dgm:spPr/>
    </dgm:pt>
    <dgm:pt modelId="{EF81C6BE-080B-5E42-9CB3-E43E1E5A87C7}" type="pres">
      <dgm:prSet presAssocID="{329257EE-6919-B440-9844-2E95604A587D}" presName="parentText" presStyleLbl="node1" presStyleIdx="2" presStyleCnt="4">
        <dgm:presLayoutVars>
          <dgm:chMax val="0"/>
          <dgm:bulletEnabled val="1"/>
        </dgm:presLayoutVars>
      </dgm:prSet>
      <dgm:spPr/>
    </dgm:pt>
    <dgm:pt modelId="{1DEE8D98-4246-A042-B7E5-F9DC3C1F4B8E}" type="pres">
      <dgm:prSet presAssocID="{329257EE-6919-B440-9844-2E95604A587D}" presName="negativeSpace" presStyleCnt="0"/>
      <dgm:spPr/>
    </dgm:pt>
    <dgm:pt modelId="{E3BA3B3D-6C90-6440-B8DE-1176FA4F1697}" type="pres">
      <dgm:prSet presAssocID="{329257EE-6919-B440-9844-2E95604A587D}" presName="childText" presStyleLbl="conFgAcc1" presStyleIdx="2" presStyleCnt="4">
        <dgm:presLayoutVars>
          <dgm:bulletEnabled val="1"/>
        </dgm:presLayoutVars>
      </dgm:prSet>
      <dgm:spPr/>
    </dgm:pt>
    <dgm:pt modelId="{A2A9517F-ADEB-6348-8E1D-E4E89FC9D727}" type="pres">
      <dgm:prSet presAssocID="{B02F1B38-D39A-6348-B0E1-CEFBBE5F071D}" presName="spaceBetweenRectangles" presStyleCnt="0"/>
      <dgm:spPr/>
    </dgm:pt>
    <dgm:pt modelId="{351CFEE3-7BB6-864E-8F88-635F7DD2662A}" type="pres">
      <dgm:prSet presAssocID="{AAA3349F-F3F3-8C43-8E53-BEC3DAB19EC7}" presName="parentLin" presStyleCnt="0"/>
      <dgm:spPr/>
    </dgm:pt>
    <dgm:pt modelId="{74236966-00CA-9549-9A9A-F157F6A95A84}" type="pres">
      <dgm:prSet presAssocID="{AAA3349F-F3F3-8C43-8E53-BEC3DAB19EC7}" presName="parentLeftMargin" presStyleLbl="node1" presStyleIdx="2" presStyleCnt="4"/>
      <dgm:spPr/>
    </dgm:pt>
    <dgm:pt modelId="{3B0F6AD9-02A6-E04B-8FEA-E461A5005E91}" type="pres">
      <dgm:prSet presAssocID="{AAA3349F-F3F3-8C43-8E53-BEC3DAB19EC7}" presName="parentText" presStyleLbl="node1" presStyleIdx="3" presStyleCnt="4">
        <dgm:presLayoutVars>
          <dgm:chMax val="0"/>
          <dgm:bulletEnabled val="1"/>
        </dgm:presLayoutVars>
      </dgm:prSet>
      <dgm:spPr/>
    </dgm:pt>
    <dgm:pt modelId="{CB032FD9-B1C5-AF4B-BB63-3AAC9D53083F}" type="pres">
      <dgm:prSet presAssocID="{AAA3349F-F3F3-8C43-8E53-BEC3DAB19EC7}" presName="negativeSpace" presStyleCnt="0"/>
      <dgm:spPr/>
    </dgm:pt>
    <dgm:pt modelId="{06A97D89-DAEA-1846-9AAD-E1ACF553564E}" type="pres">
      <dgm:prSet presAssocID="{AAA3349F-F3F3-8C43-8E53-BEC3DAB19EC7}" presName="childText" presStyleLbl="conFgAcc1" presStyleIdx="3" presStyleCnt="4">
        <dgm:presLayoutVars>
          <dgm:bulletEnabled val="1"/>
        </dgm:presLayoutVars>
      </dgm:prSet>
      <dgm:spPr/>
    </dgm:pt>
  </dgm:ptLst>
  <dgm:cxnLst>
    <dgm:cxn modelId="{C10DF503-7C36-2640-9B6C-7DDEFE5A1A2A}" srcId="{88325BF0-381B-244A-BDB7-9D0534D73333}" destId="{BE52830C-2749-B749-9CE4-4E4734A5E2ED}" srcOrd="0" destOrd="0" parTransId="{5C59C30F-9890-8C49-AA1B-8B96714265C2}" sibTransId="{C572D1DF-BD16-054D-B50A-ED6F11334DB6}"/>
    <dgm:cxn modelId="{0090B70D-0C6A-2A42-9C94-4365F0322FEF}" srcId="{2CF44CB9-F86C-E94D-8ACB-943372A9C5A1}" destId="{88325BF0-381B-244A-BDB7-9D0534D73333}" srcOrd="0" destOrd="0" parTransId="{54299550-02D6-4C4F-9C6D-78C7B4A92D12}" sibTransId="{943BC383-D01A-5F44-9307-2E7DE6FDD60E}"/>
    <dgm:cxn modelId="{BF86580F-DF54-2441-B5C5-6677FF83EB85}" type="presOf" srcId="{AAA3349F-F3F3-8C43-8E53-BEC3DAB19EC7}" destId="{3B0F6AD9-02A6-E04B-8FEA-E461A5005E91}" srcOrd="1" destOrd="0" presId="urn:microsoft.com/office/officeart/2005/8/layout/list1"/>
    <dgm:cxn modelId="{2571A117-EFF0-7943-8D8C-EC1FCDA51735}" type="presOf" srcId="{59DE85EB-D6FA-C24A-8F9A-60841775E0C8}" destId="{06A97D89-DAEA-1846-9AAD-E1ACF553564E}" srcOrd="0" destOrd="0" presId="urn:microsoft.com/office/officeart/2005/8/layout/list1"/>
    <dgm:cxn modelId="{D929AE1D-C019-1847-B1E1-3FCBB3D6DA4E}" type="presOf" srcId="{2CF44CB9-F86C-E94D-8ACB-943372A9C5A1}" destId="{EFB0E251-CBDE-C74E-8860-C2B1FD7AF616}" srcOrd="0" destOrd="0" presId="urn:microsoft.com/office/officeart/2005/8/layout/list1"/>
    <dgm:cxn modelId="{D4E2C11D-6BB1-D040-B40C-DF85DADE0469}" type="presOf" srcId="{AAA3349F-F3F3-8C43-8E53-BEC3DAB19EC7}" destId="{74236966-00CA-9549-9A9A-F157F6A95A84}" srcOrd="0" destOrd="0" presId="urn:microsoft.com/office/officeart/2005/8/layout/list1"/>
    <dgm:cxn modelId="{25FBC021-7FEF-CC42-AA5A-B9891B8E4E46}" type="presOf" srcId="{329257EE-6919-B440-9844-2E95604A587D}" destId="{EF81C6BE-080B-5E42-9CB3-E43E1E5A87C7}" srcOrd="1" destOrd="0" presId="urn:microsoft.com/office/officeart/2005/8/layout/list1"/>
    <dgm:cxn modelId="{4B251424-54F6-174B-A150-7304DECDBAB5}" type="presOf" srcId="{A0E64B4C-F6EB-B84B-AE91-C37257ADCF42}" destId="{E374808A-A7B3-6B4B-8E40-9E5B9F55D1B2}" srcOrd="1" destOrd="0" presId="urn:microsoft.com/office/officeart/2005/8/layout/list1"/>
    <dgm:cxn modelId="{4D15042E-0675-F648-8EEB-8A6BE2F99253}" type="presOf" srcId="{A264C4F8-5585-9646-875D-4FC535AFFB25}" destId="{E82D2A05-B21A-5E46-A44D-81744B5CB30A}" srcOrd="0" destOrd="0" presId="urn:microsoft.com/office/officeart/2005/8/layout/list1"/>
    <dgm:cxn modelId="{36190C5B-05C8-AC4D-BC30-94F1D205470D}" srcId="{2CF44CB9-F86C-E94D-8ACB-943372A9C5A1}" destId="{329257EE-6919-B440-9844-2E95604A587D}" srcOrd="2" destOrd="0" parTransId="{9D4A439F-4D49-1647-B71E-98E83D9E4BB2}" sibTransId="{B02F1B38-D39A-6348-B0E1-CEFBBE5F071D}"/>
    <dgm:cxn modelId="{05DBAB44-920A-7343-B2B9-3BF85D8D9F3C}" type="presOf" srcId="{329257EE-6919-B440-9844-2E95604A587D}" destId="{7A374CA8-83DC-3E40-B11F-1C0975F2E16C}" srcOrd="0" destOrd="0" presId="urn:microsoft.com/office/officeart/2005/8/layout/list1"/>
    <dgm:cxn modelId="{7D76AA6C-FD06-C344-8749-D2234AB7AF00}" srcId="{329257EE-6919-B440-9844-2E95604A587D}" destId="{2020DB8D-D7C2-A345-9365-370F3B5DC7AD}" srcOrd="0" destOrd="0" parTransId="{7C61D62B-105B-5E44-B843-03BDB6C1A7B8}" sibTransId="{BBC67E0B-C94F-3B43-807C-F34A8BFD2AA8}"/>
    <dgm:cxn modelId="{93D18876-6941-0C47-8E04-EBDD9AD23BA4}" type="presOf" srcId="{88325BF0-381B-244A-BDB7-9D0534D73333}" destId="{897D1A44-D3AE-0E40-9098-880BA4916898}" srcOrd="1" destOrd="0" presId="urn:microsoft.com/office/officeart/2005/8/layout/list1"/>
    <dgm:cxn modelId="{CB82507E-A064-AB46-AB3B-65A7293B57CE}" srcId="{2CF44CB9-F86C-E94D-8ACB-943372A9C5A1}" destId="{AAA3349F-F3F3-8C43-8E53-BEC3DAB19EC7}" srcOrd="3" destOrd="0" parTransId="{339EBA41-6D4E-F44D-8ED1-FBACFD3C776E}" sibTransId="{475F1AD3-0D74-B842-BC5B-AEBFF7CB4FE8}"/>
    <dgm:cxn modelId="{140F4385-D0B8-9045-813F-FF715EEC2C12}" type="presOf" srcId="{2020DB8D-D7C2-A345-9365-370F3B5DC7AD}" destId="{E3BA3B3D-6C90-6440-B8DE-1176FA4F1697}" srcOrd="0" destOrd="0" presId="urn:microsoft.com/office/officeart/2005/8/layout/list1"/>
    <dgm:cxn modelId="{48C0968D-4653-D941-A30E-4960525BBCFC}" type="presOf" srcId="{88325BF0-381B-244A-BDB7-9D0534D73333}" destId="{49A199C3-FD22-F74C-987A-C65C87E7D8E2}" srcOrd="0" destOrd="0" presId="urn:microsoft.com/office/officeart/2005/8/layout/list1"/>
    <dgm:cxn modelId="{F46DF68E-B51B-514F-ABAB-F53B8956E450}" srcId="{A0E64B4C-F6EB-B84B-AE91-C37257ADCF42}" destId="{A264C4F8-5585-9646-875D-4FC535AFFB25}" srcOrd="0" destOrd="0" parTransId="{902ECF92-C720-6C46-89F9-8903AC5B5F85}" sibTransId="{222383B2-0D3C-914B-96D8-8542F5242022}"/>
    <dgm:cxn modelId="{030BEE9C-6856-7C4F-B53C-C659FC33B758}" srcId="{AAA3349F-F3F3-8C43-8E53-BEC3DAB19EC7}" destId="{59DE85EB-D6FA-C24A-8F9A-60841775E0C8}" srcOrd="0" destOrd="0" parTransId="{4DC73371-320C-AA4A-88E8-C42C9747F517}" sibTransId="{7FD4D93A-2EB3-6E4E-8E58-9938EC1E62E4}"/>
    <dgm:cxn modelId="{F49A73B5-49FA-2548-91A1-1B09FB604806}" srcId="{2CF44CB9-F86C-E94D-8ACB-943372A9C5A1}" destId="{A0E64B4C-F6EB-B84B-AE91-C37257ADCF42}" srcOrd="1" destOrd="0" parTransId="{BB463421-F2B2-3443-BD8A-AFB29F7A2477}" sibTransId="{5AFA13AA-679B-1C40-BE79-9B385C2CFDE2}"/>
    <dgm:cxn modelId="{414919EE-9A04-F348-A9EB-E65977BA3B14}" type="presOf" srcId="{A0E64B4C-F6EB-B84B-AE91-C37257ADCF42}" destId="{DFB091CC-4A39-AB46-B161-977494459AEF}" srcOrd="0" destOrd="0" presId="urn:microsoft.com/office/officeart/2005/8/layout/list1"/>
    <dgm:cxn modelId="{872E85F7-9880-E24D-BD71-6E42E5F8CA34}" type="presOf" srcId="{BE52830C-2749-B749-9CE4-4E4734A5E2ED}" destId="{B6478136-4A41-3A49-88E4-6640368311E0}" srcOrd="0" destOrd="0" presId="urn:microsoft.com/office/officeart/2005/8/layout/list1"/>
    <dgm:cxn modelId="{C09CE203-E240-ED4B-8F1B-AF887746B8ED}" type="presParOf" srcId="{EFB0E251-CBDE-C74E-8860-C2B1FD7AF616}" destId="{87E13992-E5B0-BF4C-B323-CFDC172D6098}" srcOrd="0" destOrd="0" presId="urn:microsoft.com/office/officeart/2005/8/layout/list1"/>
    <dgm:cxn modelId="{FAD59C79-73F9-CC42-B344-B211B9E34D44}" type="presParOf" srcId="{87E13992-E5B0-BF4C-B323-CFDC172D6098}" destId="{49A199C3-FD22-F74C-987A-C65C87E7D8E2}" srcOrd="0" destOrd="0" presId="urn:microsoft.com/office/officeart/2005/8/layout/list1"/>
    <dgm:cxn modelId="{8D5B68D9-0DAC-B74F-B8D0-571B2F2B7430}" type="presParOf" srcId="{87E13992-E5B0-BF4C-B323-CFDC172D6098}" destId="{897D1A44-D3AE-0E40-9098-880BA4916898}" srcOrd="1" destOrd="0" presId="urn:microsoft.com/office/officeart/2005/8/layout/list1"/>
    <dgm:cxn modelId="{8817BA3E-3D18-A649-AAB1-FCF500EF9155}" type="presParOf" srcId="{EFB0E251-CBDE-C74E-8860-C2B1FD7AF616}" destId="{5063978E-28DD-954E-84AF-3904FAC40B06}" srcOrd="1" destOrd="0" presId="urn:microsoft.com/office/officeart/2005/8/layout/list1"/>
    <dgm:cxn modelId="{1BF1A0C8-D406-794E-B6B2-32414E3FE60D}" type="presParOf" srcId="{EFB0E251-CBDE-C74E-8860-C2B1FD7AF616}" destId="{B6478136-4A41-3A49-88E4-6640368311E0}" srcOrd="2" destOrd="0" presId="urn:microsoft.com/office/officeart/2005/8/layout/list1"/>
    <dgm:cxn modelId="{558D758A-3CD9-A642-B516-0EA5AEF93103}" type="presParOf" srcId="{EFB0E251-CBDE-C74E-8860-C2B1FD7AF616}" destId="{FDEE060B-4F7A-1540-9D6C-7ABFC09A9D6F}" srcOrd="3" destOrd="0" presId="urn:microsoft.com/office/officeart/2005/8/layout/list1"/>
    <dgm:cxn modelId="{22F8B649-7814-5245-BDE7-310FF0C38B4F}" type="presParOf" srcId="{EFB0E251-CBDE-C74E-8860-C2B1FD7AF616}" destId="{5C9B1E00-FF54-1F4F-95EB-8794E890A53E}" srcOrd="4" destOrd="0" presId="urn:microsoft.com/office/officeart/2005/8/layout/list1"/>
    <dgm:cxn modelId="{8BBB38E4-C6E8-324B-9DE2-F647E1906E33}" type="presParOf" srcId="{5C9B1E00-FF54-1F4F-95EB-8794E890A53E}" destId="{DFB091CC-4A39-AB46-B161-977494459AEF}" srcOrd="0" destOrd="0" presId="urn:microsoft.com/office/officeart/2005/8/layout/list1"/>
    <dgm:cxn modelId="{32C178A6-2CFE-2849-B654-23D739EE88AA}" type="presParOf" srcId="{5C9B1E00-FF54-1F4F-95EB-8794E890A53E}" destId="{E374808A-A7B3-6B4B-8E40-9E5B9F55D1B2}" srcOrd="1" destOrd="0" presId="urn:microsoft.com/office/officeart/2005/8/layout/list1"/>
    <dgm:cxn modelId="{6EC73D22-74DF-AC48-882E-E0E1555CC4E0}" type="presParOf" srcId="{EFB0E251-CBDE-C74E-8860-C2B1FD7AF616}" destId="{DBEE177F-763F-0E41-88C0-0B212E68F3B5}" srcOrd="5" destOrd="0" presId="urn:microsoft.com/office/officeart/2005/8/layout/list1"/>
    <dgm:cxn modelId="{85C5B96B-45E7-434F-9453-C50FEDA0C6CB}" type="presParOf" srcId="{EFB0E251-CBDE-C74E-8860-C2B1FD7AF616}" destId="{E82D2A05-B21A-5E46-A44D-81744B5CB30A}" srcOrd="6" destOrd="0" presId="urn:microsoft.com/office/officeart/2005/8/layout/list1"/>
    <dgm:cxn modelId="{CFFD205C-B501-DF43-9FE2-0B8AE5A4B287}" type="presParOf" srcId="{EFB0E251-CBDE-C74E-8860-C2B1FD7AF616}" destId="{67DFBDB3-4163-1C41-9ECB-5FD4CA50F1EE}" srcOrd="7" destOrd="0" presId="urn:microsoft.com/office/officeart/2005/8/layout/list1"/>
    <dgm:cxn modelId="{18ACCBE3-FC5B-1C43-B848-6ED8802E958D}" type="presParOf" srcId="{EFB0E251-CBDE-C74E-8860-C2B1FD7AF616}" destId="{43504E9C-CFB0-8A40-86E7-755DB50DD302}" srcOrd="8" destOrd="0" presId="urn:microsoft.com/office/officeart/2005/8/layout/list1"/>
    <dgm:cxn modelId="{865850D3-D519-9048-85E4-1774D54A0EB5}" type="presParOf" srcId="{43504E9C-CFB0-8A40-86E7-755DB50DD302}" destId="{7A374CA8-83DC-3E40-B11F-1C0975F2E16C}" srcOrd="0" destOrd="0" presId="urn:microsoft.com/office/officeart/2005/8/layout/list1"/>
    <dgm:cxn modelId="{2EE86AED-6665-8743-8165-F441DB810A83}" type="presParOf" srcId="{43504E9C-CFB0-8A40-86E7-755DB50DD302}" destId="{EF81C6BE-080B-5E42-9CB3-E43E1E5A87C7}" srcOrd="1" destOrd="0" presId="urn:microsoft.com/office/officeart/2005/8/layout/list1"/>
    <dgm:cxn modelId="{E2925BD5-5A44-EE43-86ED-5B473F22E99F}" type="presParOf" srcId="{EFB0E251-CBDE-C74E-8860-C2B1FD7AF616}" destId="{1DEE8D98-4246-A042-B7E5-F9DC3C1F4B8E}" srcOrd="9" destOrd="0" presId="urn:microsoft.com/office/officeart/2005/8/layout/list1"/>
    <dgm:cxn modelId="{4842FD81-F187-6B40-AB76-DFAE9420F125}" type="presParOf" srcId="{EFB0E251-CBDE-C74E-8860-C2B1FD7AF616}" destId="{E3BA3B3D-6C90-6440-B8DE-1176FA4F1697}" srcOrd="10" destOrd="0" presId="urn:microsoft.com/office/officeart/2005/8/layout/list1"/>
    <dgm:cxn modelId="{1EA35442-6548-7447-9288-03D329639BFA}" type="presParOf" srcId="{EFB0E251-CBDE-C74E-8860-C2B1FD7AF616}" destId="{A2A9517F-ADEB-6348-8E1D-E4E89FC9D727}" srcOrd="11" destOrd="0" presId="urn:microsoft.com/office/officeart/2005/8/layout/list1"/>
    <dgm:cxn modelId="{B37F1B16-CEB6-8445-8EEB-D41188ECB1EC}" type="presParOf" srcId="{EFB0E251-CBDE-C74E-8860-C2B1FD7AF616}" destId="{351CFEE3-7BB6-864E-8F88-635F7DD2662A}" srcOrd="12" destOrd="0" presId="urn:microsoft.com/office/officeart/2005/8/layout/list1"/>
    <dgm:cxn modelId="{EC7E386F-F9A6-D847-A90F-E0AF75503F65}" type="presParOf" srcId="{351CFEE3-7BB6-864E-8F88-635F7DD2662A}" destId="{74236966-00CA-9549-9A9A-F157F6A95A84}" srcOrd="0" destOrd="0" presId="urn:microsoft.com/office/officeart/2005/8/layout/list1"/>
    <dgm:cxn modelId="{2BF2057D-0E42-8342-9A23-AA97E2DCCF62}" type="presParOf" srcId="{351CFEE3-7BB6-864E-8F88-635F7DD2662A}" destId="{3B0F6AD9-02A6-E04B-8FEA-E461A5005E91}" srcOrd="1" destOrd="0" presId="urn:microsoft.com/office/officeart/2005/8/layout/list1"/>
    <dgm:cxn modelId="{FC9FFB39-173F-8C42-BA3C-623489645D89}" type="presParOf" srcId="{EFB0E251-CBDE-C74E-8860-C2B1FD7AF616}" destId="{CB032FD9-B1C5-AF4B-BB63-3AAC9D53083F}" srcOrd="13" destOrd="0" presId="urn:microsoft.com/office/officeart/2005/8/layout/list1"/>
    <dgm:cxn modelId="{929C50F9-99A1-CD42-AFDC-290D0B608D53}" type="presParOf" srcId="{EFB0E251-CBDE-C74E-8860-C2B1FD7AF616}" destId="{06A97D89-DAEA-1846-9AAD-E1ACF553564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8136-4A41-3A49-88E4-6640368311E0}">
      <dsp:nvSpPr>
        <dsp:cNvPr id="0" name=""/>
        <dsp:cNvSpPr/>
      </dsp:nvSpPr>
      <dsp:spPr>
        <a:xfrm>
          <a:off x="0" y="242657"/>
          <a:ext cx="10315449" cy="9261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291592" rIns="800593" bIns="99568" numCol="1" spcCol="1270" anchor="t" anchorCtr="0">
          <a:noAutofit/>
        </a:bodyPr>
        <a:lstStyle/>
        <a:p>
          <a:pPr marL="0" lvl="1" indent="0" algn="l" defTabSz="622300">
            <a:lnSpc>
              <a:spcPct val="90000"/>
            </a:lnSpc>
            <a:spcBef>
              <a:spcPct val="0"/>
            </a:spcBef>
            <a:spcAft>
              <a:spcPct val="15000"/>
            </a:spcAft>
            <a:buFont typeface="Arial" panose="020B0604020202020204" pitchFamily="34" charset="0"/>
            <a:buNone/>
            <a:tabLst/>
          </a:pPr>
          <a:r>
            <a:rPr lang="ja-JP" altLang="en-US" sz="1400" kern="1200" dirty="0">
              <a:latin typeface="Meiryo UI" panose="020B0604030504040204" pitchFamily="34" charset="-128"/>
              <a:ea typeface="Meiryo UI" panose="020B0604030504040204" pitchFamily="34" charset="-128"/>
            </a:rPr>
            <a:t>エクスポージャー管理における「資産」とは、ハードウェアやソフトウェアといった資産にとどまらず、あらゆる有形・無形のビジネス価値の要素を含む広範囲な概念として定義されています。</a:t>
          </a:r>
        </a:p>
      </dsp:txBody>
      <dsp:txXfrm>
        <a:off x="0" y="242657"/>
        <a:ext cx="10315449" cy="926100"/>
      </dsp:txXfrm>
    </dsp:sp>
    <dsp:sp modelId="{897D1A44-D3AE-0E40-9098-880BA4916898}">
      <dsp:nvSpPr>
        <dsp:cNvPr id="0" name=""/>
        <dsp:cNvSpPr/>
      </dsp:nvSpPr>
      <dsp:spPr>
        <a:xfrm>
          <a:off x="515772" y="36017"/>
          <a:ext cx="7220814" cy="4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22300">
            <a:lnSpc>
              <a:spcPct val="90000"/>
            </a:lnSpc>
            <a:spcBef>
              <a:spcPct val="0"/>
            </a:spcBef>
            <a:spcAft>
              <a:spcPct val="35000"/>
            </a:spcAft>
            <a:buNone/>
          </a:pPr>
          <a:r>
            <a:rPr lang="ja-JP" altLang="en-US" sz="1400" kern="1200" dirty="0">
              <a:latin typeface="Meiryo UI" panose="020B0604030504040204" pitchFamily="34" charset="-128"/>
              <a:ea typeface="Meiryo UI" panose="020B0604030504040204" pitchFamily="34" charset="-128"/>
            </a:rPr>
            <a:t>資産</a:t>
          </a:r>
          <a:endParaRPr lang="ja-JP" sz="1400" kern="1200" dirty="0">
            <a:latin typeface="Meiryo UI" panose="020B0604030504040204" pitchFamily="34" charset="-128"/>
            <a:ea typeface="Meiryo UI" panose="020B0604030504040204" pitchFamily="34" charset="-128"/>
          </a:endParaRPr>
        </a:p>
      </dsp:txBody>
      <dsp:txXfrm>
        <a:off x="535947" y="56192"/>
        <a:ext cx="7180464" cy="372930"/>
      </dsp:txXfrm>
    </dsp:sp>
    <dsp:sp modelId="{E82D2A05-B21A-5E46-A44D-81744B5CB30A}">
      <dsp:nvSpPr>
        <dsp:cNvPr id="0" name=""/>
        <dsp:cNvSpPr/>
      </dsp:nvSpPr>
      <dsp:spPr>
        <a:xfrm>
          <a:off x="0" y="1450997"/>
          <a:ext cx="10315449" cy="9261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291592" rIns="800593" bIns="99568" numCol="1" spcCol="1270" anchor="t" anchorCtr="0">
          <a:noAutofit/>
        </a:bodyPr>
        <a:lstStyle/>
        <a:p>
          <a:pPr marL="0" lvl="1" indent="0" algn="l" defTabSz="622300">
            <a:lnSpc>
              <a:spcPct val="90000"/>
            </a:lnSpc>
            <a:spcBef>
              <a:spcPct val="0"/>
            </a:spcBef>
            <a:spcAft>
              <a:spcPct val="15000"/>
            </a:spcAft>
            <a:buNone/>
            <a:tabLst/>
          </a:pPr>
          <a:r>
            <a:rPr lang="ja-JP" sz="1400" kern="1200" dirty="0">
              <a:latin typeface="Meiryo UI" panose="020B0604030504040204" pitchFamily="34" charset="-128"/>
              <a:ea typeface="Meiryo UI" panose="020B0604030504040204" pitchFamily="34" charset="-128"/>
            </a:rPr>
            <a:t>ここでの「アタックサーフェス」</a:t>
          </a:r>
          <a:r>
            <a:rPr lang="ja-JP" altLang="en-US" sz="1400" kern="1200" dirty="0">
              <a:latin typeface="Meiryo UI" panose="020B0604030504040204" pitchFamily="34" charset="-128"/>
              <a:ea typeface="Meiryo UI" panose="020B0604030504040204" pitchFamily="34" charset="-128"/>
            </a:rPr>
            <a:t>と</a:t>
          </a:r>
          <a:r>
            <a:rPr lang="ja-JP" sz="1400" kern="1200" dirty="0">
              <a:latin typeface="Meiryo UI" panose="020B0604030504040204" pitchFamily="34" charset="-128"/>
              <a:ea typeface="Meiryo UI" panose="020B0604030504040204" pitchFamily="34" charset="-128"/>
            </a:rPr>
            <a:t>は、私たちが</a:t>
          </a:r>
          <a:r>
            <a:rPr lang="ja-JP" altLang="en-US" sz="1400" kern="1200" dirty="0">
              <a:latin typeface="Meiryo UI" panose="020B0604030504040204" pitchFamily="34" charset="-128"/>
              <a:ea typeface="Meiryo UI" panose="020B0604030504040204" pitchFamily="34" charset="-128"/>
            </a:rPr>
            <a:t>通常</a:t>
          </a:r>
          <a:r>
            <a:rPr lang="ja-JP" sz="1400" kern="1200" dirty="0">
              <a:latin typeface="Meiryo UI" panose="020B0604030504040204" pitchFamily="34" charset="-128"/>
              <a:ea typeface="Meiryo UI" panose="020B0604030504040204" pitchFamily="34" charset="-128"/>
            </a:rPr>
            <a:t>考えるようなアタックサーフェスよりもずっと広い範囲を</a:t>
          </a:r>
          <a:r>
            <a:rPr lang="ja-JP" altLang="en-US" sz="1400" kern="1200" dirty="0">
              <a:latin typeface="Meiryo UI" panose="020B0604030504040204" pitchFamily="34" charset="-128"/>
              <a:ea typeface="Meiryo UI" panose="020B0604030504040204" pitchFamily="34" charset="-128"/>
            </a:rPr>
            <a:t>含んでいます</a:t>
          </a:r>
          <a:r>
            <a:rPr lang="ja-JP" sz="1400" kern="1200" dirty="0">
              <a:latin typeface="Meiryo UI" panose="020B0604030504040204" pitchFamily="34" charset="-128"/>
              <a:ea typeface="Meiryo UI" panose="020B0604030504040204" pitchFamily="34" charset="-128"/>
            </a:rPr>
            <a:t>。たとえば、潜在的な悪意ある行為に対し脆弱なすべてのアセット</a:t>
          </a:r>
          <a:r>
            <a:rPr lang="ja-JP" altLang="en-US" sz="1400" kern="1200" dirty="0">
              <a:latin typeface="Meiryo UI" panose="020B0604030504040204" pitchFamily="34" charset="-128"/>
              <a:ea typeface="Meiryo UI" panose="020B0604030504040204" pitchFamily="34" charset="-128"/>
            </a:rPr>
            <a:t>も</a:t>
          </a:r>
          <a:r>
            <a:rPr lang="ja-JP" sz="1400" kern="1200" dirty="0">
              <a:latin typeface="Meiryo UI" panose="020B0604030504040204" pitchFamily="34" charset="-128"/>
              <a:ea typeface="Meiryo UI" panose="020B0604030504040204" pitchFamily="34" charset="-128"/>
            </a:rPr>
            <a:t>「アタックサーフェス」と見なされます。</a:t>
          </a:r>
        </a:p>
      </dsp:txBody>
      <dsp:txXfrm>
        <a:off x="0" y="1450997"/>
        <a:ext cx="10315449" cy="926100"/>
      </dsp:txXfrm>
    </dsp:sp>
    <dsp:sp modelId="{E374808A-A7B3-6B4B-8E40-9E5B9F55D1B2}">
      <dsp:nvSpPr>
        <dsp:cNvPr id="0" name=""/>
        <dsp:cNvSpPr/>
      </dsp:nvSpPr>
      <dsp:spPr>
        <a:xfrm>
          <a:off x="515772" y="1244357"/>
          <a:ext cx="7220814" cy="4132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22300">
            <a:lnSpc>
              <a:spcPct val="90000"/>
            </a:lnSpc>
            <a:spcBef>
              <a:spcPct val="0"/>
            </a:spcBef>
            <a:spcAft>
              <a:spcPct val="35000"/>
            </a:spcAft>
            <a:buNone/>
          </a:pPr>
          <a:r>
            <a:rPr lang="ja-JP" sz="1400" kern="1200" dirty="0">
              <a:latin typeface="Meiryo UI" panose="020B0604030504040204" pitchFamily="34" charset="-128"/>
              <a:ea typeface="Meiryo UI" panose="020B0604030504040204" pitchFamily="34" charset="-128"/>
            </a:rPr>
            <a:t>アタックサーフェス</a:t>
          </a:r>
          <a:r>
            <a:rPr lang="ja-JP" altLang="en-US" sz="1400" kern="1200" dirty="0">
              <a:latin typeface="Meiryo UI" panose="020B0604030504040204" pitchFamily="34" charset="-128"/>
              <a:ea typeface="Meiryo UI" panose="020B0604030504040204" pitchFamily="34" charset="-128"/>
            </a:rPr>
            <a:t>（攻撃対象領域）</a:t>
          </a:r>
          <a:endParaRPr lang="ja-JP" sz="1400" kern="1200" dirty="0">
            <a:latin typeface="Meiryo UI" panose="020B0604030504040204" pitchFamily="34" charset="-128"/>
            <a:ea typeface="Meiryo UI" panose="020B0604030504040204" pitchFamily="34" charset="-128"/>
          </a:endParaRPr>
        </a:p>
      </dsp:txBody>
      <dsp:txXfrm>
        <a:off x="535947" y="1264532"/>
        <a:ext cx="7180464" cy="372930"/>
      </dsp:txXfrm>
    </dsp:sp>
    <dsp:sp modelId="{E3BA3B3D-6C90-6440-B8DE-1176FA4F1697}">
      <dsp:nvSpPr>
        <dsp:cNvPr id="0" name=""/>
        <dsp:cNvSpPr/>
      </dsp:nvSpPr>
      <dsp:spPr>
        <a:xfrm>
          <a:off x="0" y="2659337"/>
          <a:ext cx="10315449" cy="9261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291592" rIns="800593" bIns="99568" numCol="1" spcCol="1270" anchor="t" anchorCtr="0">
          <a:noAutofit/>
        </a:bodyPr>
        <a:lstStyle/>
        <a:p>
          <a:pPr marL="0" lvl="1" indent="0" algn="l" defTabSz="622300">
            <a:lnSpc>
              <a:spcPct val="90000"/>
            </a:lnSpc>
            <a:spcBef>
              <a:spcPct val="0"/>
            </a:spcBef>
            <a:spcAft>
              <a:spcPct val="15000"/>
            </a:spcAft>
            <a:buNone/>
            <a:tabLst/>
          </a:pPr>
          <a:r>
            <a:rPr lang="ja-JP" sz="1400" kern="1200" dirty="0">
              <a:latin typeface="Meiryo UI" panose="020B0604030504040204" pitchFamily="34" charset="-128"/>
              <a:ea typeface="Meiryo UI" panose="020B0604030504040204" pitchFamily="34" charset="-128"/>
            </a:rPr>
            <a:t>サイバーエクスポージャーとは、アタックサーフェスにおける脆弱性のひとつであり、サイバーリスクを生み出します。 </a:t>
          </a:r>
          <a:r>
            <a:rPr lang="ja-JP" altLang="en-US" sz="1400" b="0" i="0" kern="1200" dirty="0">
              <a:latin typeface="Meiryo UI" panose="020B0604030504040204" pitchFamily="34" charset="-128"/>
              <a:ea typeface="Meiryo UI" panose="020B0604030504040204" pitchFamily="34" charset="-128"/>
            </a:rPr>
            <a:t>これは「セキュリティリスク」よりも具体的であり、物理的なセキュリティにも適用される可能性があるセキュリティリスクとは異なります。</a:t>
          </a:r>
          <a:endParaRPr lang="ja-JP" sz="1400" kern="1200" dirty="0">
            <a:latin typeface="Meiryo UI" panose="020B0604030504040204" pitchFamily="34" charset="-128"/>
            <a:ea typeface="Meiryo UI" panose="020B0604030504040204" pitchFamily="34" charset="-128"/>
          </a:endParaRPr>
        </a:p>
      </dsp:txBody>
      <dsp:txXfrm>
        <a:off x="0" y="2659337"/>
        <a:ext cx="10315449" cy="926100"/>
      </dsp:txXfrm>
    </dsp:sp>
    <dsp:sp modelId="{EF81C6BE-080B-5E42-9CB3-E43E1E5A87C7}">
      <dsp:nvSpPr>
        <dsp:cNvPr id="0" name=""/>
        <dsp:cNvSpPr/>
      </dsp:nvSpPr>
      <dsp:spPr>
        <a:xfrm>
          <a:off x="515772" y="2452697"/>
          <a:ext cx="7220814" cy="4132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22300">
            <a:lnSpc>
              <a:spcPct val="90000"/>
            </a:lnSpc>
            <a:spcBef>
              <a:spcPct val="0"/>
            </a:spcBef>
            <a:spcAft>
              <a:spcPct val="35000"/>
            </a:spcAft>
            <a:buNone/>
          </a:pPr>
          <a:r>
            <a:rPr lang="ja-JP" sz="1400" kern="1200" dirty="0">
              <a:latin typeface="Meiryo UI" panose="020B0604030504040204" pitchFamily="34" charset="-128"/>
              <a:ea typeface="Meiryo UI" panose="020B0604030504040204" pitchFamily="34" charset="-128"/>
            </a:rPr>
            <a:t>サイバーエクスポージャー</a:t>
          </a:r>
        </a:p>
      </dsp:txBody>
      <dsp:txXfrm>
        <a:off x="535947" y="2472872"/>
        <a:ext cx="7180464" cy="372930"/>
      </dsp:txXfrm>
    </dsp:sp>
    <dsp:sp modelId="{06A97D89-DAEA-1846-9AAD-E1ACF553564E}">
      <dsp:nvSpPr>
        <dsp:cNvPr id="0" name=""/>
        <dsp:cNvSpPr/>
      </dsp:nvSpPr>
      <dsp:spPr>
        <a:xfrm>
          <a:off x="0" y="3867677"/>
          <a:ext cx="10315449" cy="9261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291592" rIns="800593" bIns="99568" numCol="1" spcCol="1270" anchor="t" anchorCtr="0">
          <a:noAutofit/>
        </a:bodyPr>
        <a:lstStyle/>
        <a:p>
          <a:pPr marL="7938" lvl="1" indent="-7938" algn="l" defTabSz="622300">
            <a:lnSpc>
              <a:spcPct val="90000"/>
            </a:lnSpc>
            <a:spcBef>
              <a:spcPct val="0"/>
            </a:spcBef>
            <a:spcAft>
              <a:spcPct val="15000"/>
            </a:spcAft>
            <a:buNone/>
            <a:tabLst/>
          </a:pPr>
          <a:r>
            <a:rPr lang="ja-JP" sz="1400" kern="1200" dirty="0">
              <a:latin typeface="Meiryo UI" panose="020B0604030504040204" pitchFamily="34" charset="-128"/>
              <a:ea typeface="Meiryo UI" panose="020B0604030504040204" pitchFamily="34" charset="-128"/>
            </a:rPr>
            <a:t>コンピューター技術や情報の共有など、ビジネスの取り組みにはリスクを生み出す作業がつきものです。リスクアペタイトは、ビジネスの目的を達成するために組織が受け入れる用意のあるサイバーリスクレベルを表しています。</a:t>
          </a:r>
        </a:p>
      </dsp:txBody>
      <dsp:txXfrm>
        <a:off x="0" y="3867677"/>
        <a:ext cx="10315449" cy="926100"/>
      </dsp:txXfrm>
    </dsp:sp>
    <dsp:sp modelId="{3B0F6AD9-02A6-E04B-8FEA-E461A5005E91}">
      <dsp:nvSpPr>
        <dsp:cNvPr id="0" name=""/>
        <dsp:cNvSpPr/>
      </dsp:nvSpPr>
      <dsp:spPr>
        <a:xfrm>
          <a:off x="515772" y="3661037"/>
          <a:ext cx="7220814" cy="4132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22300">
            <a:lnSpc>
              <a:spcPct val="90000"/>
            </a:lnSpc>
            <a:spcBef>
              <a:spcPct val="0"/>
            </a:spcBef>
            <a:spcAft>
              <a:spcPct val="35000"/>
            </a:spcAft>
            <a:buNone/>
          </a:pPr>
          <a:r>
            <a:rPr lang="ja-JP" sz="1400" kern="1200" dirty="0">
              <a:latin typeface="Meiryo UI" panose="020B0604030504040204" pitchFamily="34" charset="-128"/>
              <a:ea typeface="Meiryo UI" panose="020B0604030504040204" pitchFamily="34" charset="-128"/>
            </a:rPr>
            <a:t>リスクアペタイト</a:t>
          </a:r>
          <a:r>
            <a:rPr lang="ja-JP" altLang="en-US" sz="1400" kern="1200" dirty="0">
              <a:latin typeface="Meiryo UI" panose="020B0604030504040204" pitchFamily="34" charset="-128"/>
              <a:ea typeface="Meiryo UI" panose="020B0604030504040204" pitchFamily="34" charset="-128"/>
            </a:rPr>
            <a:t>（リスク許容度）</a:t>
          </a:r>
          <a:endParaRPr lang="ja-JP" sz="1400" kern="1200" dirty="0">
            <a:latin typeface="Meiryo UI" panose="020B0604030504040204" pitchFamily="34" charset="-128"/>
            <a:ea typeface="Meiryo UI" panose="020B0604030504040204" pitchFamily="34" charset="-128"/>
          </a:endParaRPr>
        </a:p>
      </dsp:txBody>
      <dsp:txXfrm>
        <a:off x="535947" y="3681212"/>
        <a:ext cx="7180464"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63FB9-8E8A-424B-889D-EBCD169DA0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AF7EC4E-3085-9744-A2D7-D8F69104C6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4A9F91-9F24-8D4E-9E72-288A12A0CAD2}" type="datetimeFigureOut">
              <a:rPr lang="en-US" smtClean="0">
                <a:latin typeface="Arial" panose="020B0604020202020204" pitchFamily="34" charset="0"/>
              </a:rPr>
              <a:t>3/12/2025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2DB682E0-A336-BB41-B8FB-702710B2DA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C7818E85-B568-3545-A571-FF02AEABD1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2876B-1E3E-A842-97D5-D0932241CA04}"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527955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755E10E-7CC3-CF46-A4E5-CCFE136D86F6}" type="datetimeFigureOut">
              <a:rPr lang="en-US" smtClean="0"/>
              <a:pPr/>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A6C0BA5-3971-3645-86F9-CC5C47721CEF}" type="slidenum">
              <a:rPr lang="en-US" smtClean="0"/>
              <a:pPr/>
              <a:t>‹#›</a:t>
            </a:fld>
            <a:endParaRPr lang="en-US"/>
          </a:p>
        </p:txBody>
      </p:sp>
    </p:spTree>
    <p:extLst>
      <p:ext uri="{BB962C8B-B14F-4D97-AF65-F5344CB8AC3E}">
        <p14:creationId xmlns:p14="http://schemas.microsoft.com/office/powerpoint/2010/main" val="37968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C0BA5-3971-3645-86F9-CC5C47721CEF}" type="slidenum">
              <a:rPr lang="en-US" smtClean="0"/>
              <a:pPr/>
              <a:t>2</a:t>
            </a:fld>
            <a:endParaRPr lang="en-US"/>
          </a:p>
        </p:txBody>
      </p:sp>
    </p:spTree>
    <p:extLst>
      <p:ext uri="{BB962C8B-B14F-4D97-AF65-F5344CB8AC3E}">
        <p14:creationId xmlns:p14="http://schemas.microsoft.com/office/powerpoint/2010/main" val="134456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C0BA5-3971-3645-86F9-CC5C47721CEF}" type="slidenum">
              <a:rPr lang="en-US" smtClean="0"/>
              <a:pPr/>
              <a:t>3</a:t>
            </a:fld>
            <a:endParaRPr lang="en-US"/>
          </a:p>
        </p:txBody>
      </p:sp>
    </p:spTree>
    <p:extLst>
      <p:ext uri="{BB962C8B-B14F-4D97-AF65-F5344CB8AC3E}">
        <p14:creationId xmlns:p14="http://schemas.microsoft.com/office/powerpoint/2010/main" val="136889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A6C0BA5-3971-3645-86F9-CC5C47721CEF}" type="slidenum">
              <a:rPr lang="en-US" smtClean="0"/>
              <a:pPr/>
              <a:t>4</a:t>
            </a:fld>
            <a:endParaRPr lang="en-US"/>
          </a:p>
        </p:txBody>
      </p:sp>
    </p:spTree>
    <p:extLst>
      <p:ext uri="{BB962C8B-B14F-4D97-AF65-F5344CB8AC3E}">
        <p14:creationId xmlns:p14="http://schemas.microsoft.com/office/powerpoint/2010/main" val="80575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D368-BB80-A91F-889C-932FC44B2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3745D-8299-2A9A-E42F-86956AA85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D812A-63AB-190F-B51E-683EFFF4AB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A9E969-AAA1-8161-80E2-C1B6D7EC83DC}"/>
              </a:ext>
            </a:extLst>
          </p:cNvPr>
          <p:cNvSpPr>
            <a:spLocks noGrp="1"/>
          </p:cNvSpPr>
          <p:nvPr>
            <p:ph type="sldNum" sz="quarter" idx="5"/>
          </p:nvPr>
        </p:nvSpPr>
        <p:spPr/>
        <p:txBody>
          <a:bodyPr/>
          <a:lstStyle/>
          <a:p>
            <a:fld id="{6A6C0BA5-3971-3645-86F9-CC5C47721CEF}" type="slidenum">
              <a:rPr lang="en-US" smtClean="0"/>
              <a:pPr/>
              <a:t>5</a:t>
            </a:fld>
            <a:endParaRPr lang="en-US"/>
          </a:p>
        </p:txBody>
      </p:sp>
    </p:spTree>
    <p:extLst>
      <p:ext uri="{BB962C8B-B14F-4D97-AF65-F5344CB8AC3E}">
        <p14:creationId xmlns:p14="http://schemas.microsoft.com/office/powerpoint/2010/main" val="1489980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A">
    <p:bg>
      <p:bgRef idx="1001">
        <a:schemeClr val="bg2"/>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DCB6E877-A9E8-7DB7-BF62-8AFC7CC4C0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5">
            <a:extLst>
              <a:ext uri="{FF2B5EF4-FFF2-40B4-BE49-F238E27FC236}">
                <a16:creationId xmlns:a16="http://schemas.microsoft.com/office/drawing/2014/main" id="{88AF15D1-22A3-C0D9-132F-C6AF989F75F9}"/>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65E78C55-D9F2-75D2-DB7F-CD705583E0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9" name="Text Placeholder 2">
            <a:extLst>
              <a:ext uri="{FF2B5EF4-FFF2-40B4-BE49-F238E27FC236}">
                <a16:creationId xmlns:a16="http://schemas.microsoft.com/office/drawing/2014/main" id="{3C9F517C-C178-F2D3-B4ED-6501D88D3F11}"/>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12353818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CC">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5CA7A-9FAE-84FF-6F65-14E6135609ED}"/>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6A917B8A-C653-C7A9-5EE1-3E5E28B0E602}"/>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7506CD24-C8F2-6650-E43E-D28EAC53A9E7}"/>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43895B68-AEA7-984F-9DC3-57B58E73651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CBEBE96D-B547-AE45-87B0-7C108083024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4646484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22AB769-2636-6AB0-D7E6-CFF4736F80B9}"/>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5" name="TextBox 4">
            <a:extLst>
              <a:ext uri="{FF2B5EF4-FFF2-40B4-BE49-F238E27FC236}">
                <a16:creationId xmlns:a16="http://schemas.microsoft.com/office/drawing/2014/main" id="{E609463A-4792-FD41-B9A3-C88357EC9B7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2584251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Header-Internal">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D9215BB-A3EE-2D10-27F6-73563D9FC5E9}"/>
              </a:ext>
            </a:extLst>
          </p:cNvPr>
          <p:cNvSpPr/>
          <p:nvPr userDrawn="1"/>
        </p:nvSpPr>
        <p:spPr>
          <a:xfrm>
            <a:off x="8970775" y="6377262"/>
            <a:ext cx="2605314" cy="284795"/>
          </a:xfrm>
          <a:prstGeom prst="roundRect">
            <a:avLst/>
          </a:prstGeom>
          <a:solidFill>
            <a:srgbClr val="BFB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INTERNAL USE ONLY </a:t>
            </a:r>
            <a:r>
              <a:rPr lang="en-US" sz="800" b="0"/>
              <a:t>- DO NOT DISTRIBUTE</a:t>
            </a:r>
          </a:p>
        </p:txBody>
      </p:sp>
      <p:sp>
        <p:nvSpPr>
          <p:cNvPr id="6" name="Rectangle 5">
            <a:extLst>
              <a:ext uri="{FF2B5EF4-FFF2-40B4-BE49-F238E27FC236}">
                <a16:creationId xmlns:a16="http://schemas.microsoft.com/office/drawing/2014/main" id="{1438BA99-70B1-E0B4-93FD-153BC1B4F81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D323B337-A4E2-220E-8E42-8B1E517C4B2A}"/>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5404586A-146D-A74A-AC95-92B1ECF5AA3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28196254"/>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Up - Color">
    <p:bg>
      <p:bgPr>
        <a:solidFill>
          <a:srgbClr val="EBEBEB"/>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219B3C-753D-0CC9-7660-97700BB2AC2E}"/>
              </a:ext>
            </a:extLst>
          </p:cNvPr>
          <p:cNvGrpSpPr/>
          <p:nvPr userDrawn="1"/>
        </p:nvGrpSpPr>
        <p:grpSpPr>
          <a:xfrm>
            <a:off x="609600" y="1407580"/>
            <a:ext cx="5310522" cy="4274762"/>
            <a:chOff x="580195" y="1407580"/>
            <a:chExt cx="5338984" cy="4274762"/>
          </a:xfrm>
        </p:grpSpPr>
        <p:sp>
          <p:nvSpPr>
            <p:cNvPr id="5" name="Rounded Rectangle 4">
              <a:extLst>
                <a:ext uri="{FF2B5EF4-FFF2-40B4-BE49-F238E27FC236}">
                  <a16:creationId xmlns:a16="http://schemas.microsoft.com/office/drawing/2014/main" id="{4C0D686A-EC20-6778-7E29-291740F5B97E}"/>
                </a:ext>
              </a:extLst>
            </p:cNvPr>
            <p:cNvSpPr/>
            <p:nvPr/>
          </p:nvSpPr>
          <p:spPr>
            <a:xfrm>
              <a:off x="580195" y="1407580"/>
              <a:ext cx="5338984" cy="4274762"/>
            </a:xfrm>
            <a:prstGeom prst="roundRect">
              <a:avLst>
                <a:gd name="adj" fmla="val 3990"/>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 name="Rounded Rectangle 5">
              <a:extLst>
                <a:ext uri="{FF2B5EF4-FFF2-40B4-BE49-F238E27FC236}">
                  <a16:creationId xmlns:a16="http://schemas.microsoft.com/office/drawing/2014/main" id="{16B8A4AE-1E2E-C7C9-D7AE-1249F606DAC3}"/>
                </a:ext>
              </a:extLst>
            </p:cNvPr>
            <p:cNvSpPr/>
            <p:nvPr/>
          </p:nvSpPr>
          <p:spPr>
            <a:xfrm>
              <a:off x="705830" y="1544399"/>
              <a:ext cx="5060789" cy="478652"/>
            </a:xfrm>
            <a:prstGeom prst="roundRect">
              <a:avLst>
                <a:gd name="adj" fmla="val 22714"/>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11" name="Group 10">
            <a:extLst>
              <a:ext uri="{FF2B5EF4-FFF2-40B4-BE49-F238E27FC236}">
                <a16:creationId xmlns:a16="http://schemas.microsoft.com/office/drawing/2014/main" id="{F6626B37-FD48-0B8B-A2EA-A2895393E046}"/>
              </a:ext>
            </a:extLst>
          </p:cNvPr>
          <p:cNvGrpSpPr/>
          <p:nvPr userDrawn="1"/>
        </p:nvGrpSpPr>
        <p:grpSpPr>
          <a:xfrm>
            <a:off x="6271878" y="1407580"/>
            <a:ext cx="5310522" cy="4274762"/>
            <a:chOff x="580195" y="1407580"/>
            <a:chExt cx="5338984" cy="4274762"/>
          </a:xfrm>
        </p:grpSpPr>
        <p:sp>
          <p:nvSpPr>
            <p:cNvPr id="12" name="Rounded Rectangle 11">
              <a:extLst>
                <a:ext uri="{FF2B5EF4-FFF2-40B4-BE49-F238E27FC236}">
                  <a16:creationId xmlns:a16="http://schemas.microsoft.com/office/drawing/2014/main" id="{267710B9-F2B5-F553-C9D1-C91C375E839A}"/>
                </a:ext>
              </a:extLst>
            </p:cNvPr>
            <p:cNvSpPr/>
            <p:nvPr/>
          </p:nvSpPr>
          <p:spPr>
            <a:xfrm>
              <a:off x="580195" y="1407580"/>
              <a:ext cx="5338984"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3" name="Rounded Rectangle 12">
              <a:extLst>
                <a:ext uri="{FF2B5EF4-FFF2-40B4-BE49-F238E27FC236}">
                  <a16:creationId xmlns:a16="http://schemas.microsoft.com/office/drawing/2014/main" id="{620AC11D-B942-8442-1904-9E717B1E08E6}"/>
                </a:ext>
              </a:extLst>
            </p:cNvPr>
            <p:cNvSpPr/>
            <p:nvPr/>
          </p:nvSpPr>
          <p:spPr>
            <a:xfrm>
              <a:off x="705830" y="1544398"/>
              <a:ext cx="5060789" cy="478653"/>
            </a:xfrm>
            <a:prstGeom prst="roundRect">
              <a:avLst>
                <a:gd name="adj" fmla="val 20831"/>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51543" y="1558180"/>
            <a:ext cx="5016832" cy="464871"/>
          </a:xfrm>
        </p:spPr>
        <p:txBody>
          <a:bodyPr lIns="182880" anchor="ctr" anchorCtr="0">
            <a:noAutofit/>
          </a:bodyPr>
          <a:lstStyle>
            <a:lvl1pPr>
              <a:defRPr sz="1600" b="0">
                <a:solidFill>
                  <a:schemeClr val="bg1"/>
                </a:solidFill>
              </a:defRPr>
            </a:lvl1pPr>
          </a:lstStyle>
          <a:p>
            <a:pPr lvl="0"/>
            <a:r>
              <a:rPr lang="en-US"/>
              <a:t>Subtitle #1</a:t>
            </a: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1"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1"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15" name="Picture Placeholder 22">
            <a:extLst>
              <a:ext uri="{FF2B5EF4-FFF2-40B4-BE49-F238E27FC236}">
                <a16:creationId xmlns:a16="http://schemas.microsoft.com/office/drawing/2014/main" id="{7AB2CA18-1AB1-F96F-848C-213598EDFF18}"/>
              </a:ext>
            </a:extLst>
          </p:cNvPr>
          <p:cNvSpPr>
            <a:spLocks noGrp="1" noChangeAspect="1"/>
          </p:cNvSpPr>
          <p:nvPr>
            <p:ph type="pic" sz="quarter" idx="23" hasCustomPrompt="1"/>
          </p:nvPr>
        </p:nvSpPr>
        <p:spPr>
          <a:xfrm>
            <a:off x="8255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6" name="Picture Placeholder 22">
            <a:extLst>
              <a:ext uri="{FF2B5EF4-FFF2-40B4-BE49-F238E27FC236}">
                <a16:creationId xmlns:a16="http://schemas.microsoft.com/office/drawing/2014/main" id="{50807F4D-AE53-49C9-96A4-15B98534E3D8}"/>
              </a:ext>
            </a:extLst>
          </p:cNvPr>
          <p:cNvSpPr>
            <a:spLocks noGrp="1" noChangeAspect="1"/>
          </p:cNvSpPr>
          <p:nvPr>
            <p:ph type="pic" sz="quarter" idx="24" hasCustomPrompt="1"/>
          </p:nvPr>
        </p:nvSpPr>
        <p:spPr>
          <a:xfrm>
            <a:off x="65532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8" name="Rectangle 17">
            <a:extLst>
              <a:ext uri="{FF2B5EF4-FFF2-40B4-BE49-F238E27FC236}">
                <a16:creationId xmlns:a16="http://schemas.microsoft.com/office/drawing/2014/main" id="{191A05C8-239C-875B-5DC2-E3B945BA674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0">
            <a:extLst>
              <a:ext uri="{FF2B5EF4-FFF2-40B4-BE49-F238E27FC236}">
                <a16:creationId xmlns:a16="http://schemas.microsoft.com/office/drawing/2014/main" id="{94E8C950-7B87-F7D2-0A99-D1DA0D5F57C8}"/>
              </a:ext>
            </a:extLst>
          </p:cNvPr>
          <p:cNvSpPr>
            <a:spLocks noGrp="1"/>
          </p:cNvSpPr>
          <p:nvPr>
            <p:ph type="body" sz="quarter" idx="25" hasCustomPrompt="1"/>
          </p:nvPr>
        </p:nvSpPr>
        <p:spPr>
          <a:xfrm>
            <a:off x="6398809" y="1558180"/>
            <a:ext cx="5016832" cy="464871"/>
          </a:xfrm>
        </p:spPr>
        <p:txBody>
          <a:bodyPr lIns="182880" anchor="ctr" anchorCtr="0">
            <a:noAutofit/>
          </a:bodyPr>
          <a:lstStyle>
            <a:lvl1pPr>
              <a:defRPr sz="1600" b="0">
                <a:solidFill>
                  <a:schemeClr val="bg1"/>
                </a:solidFill>
              </a:defRPr>
            </a:lvl1pPr>
          </a:lstStyle>
          <a:p>
            <a:pPr lvl="0"/>
            <a:r>
              <a:rPr lang="en-US"/>
              <a:t>Subtitle #2</a:t>
            </a:r>
          </a:p>
        </p:txBody>
      </p:sp>
      <p:sp>
        <p:nvSpPr>
          <p:cNvPr id="22" name="Text Placeholder 32">
            <a:extLst>
              <a:ext uri="{FF2B5EF4-FFF2-40B4-BE49-F238E27FC236}">
                <a16:creationId xmlns:a16="http://schemas.microsoft.com/office/drawing/2014/main" id="{A43729CF-F16F-4E72-0245-06423C644B45}"/>
              </a:ext>
            </a:extLst>
          </p:cNvPr>
          <p:cNvSpPr>
            <a:spLocks noGrp="1"/>
          </p:cNvSpPr>
          <p:nvPr>
            <p:ph type="body" sz="quarter" idx="26" hasCustomPrompt="1"/>
          </p:nvPr>
        </p:nvSpPr>
        <p:spPr>
          <a:xfrm>
            <a:off x="6539407"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6D852F08-79FB-9116-CEDB-2706C2B22D93}"/>
              </a:ext>
            </a:extLst>
          </p:cNvPr>
          <p:cNvSpPr>
            <a:spLocks noGrp="1"/>
          </p:cNvSpPr>
          <p:nvPr>
            <p:ph type="body" sz="quarter" idx="27" hasCustomPrompt="1"/>
          </p:nvPr>
        </p:nvSpPr>
        <p:spPr>
          <a:xfrm>
            <a:off x="6539407"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itle 2">
            <a:extLst>
              <a:ext uri="{FF2B5EF4-FFF2-40B4-BE49-F238E27FC236}">
                <a16:creationId xmlns:a16="http://schemas.microsoft.com/office/drawing/2014/main" id="{0C666C74-EEA3-2133-8D3D-94F89AA6920F}"/>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1300A19D-F792-C643-993C-9E81676DEC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36970916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Up - Color">
    <p:bg>
      <p:bgPr>
        <a:solidFill>
          <a:srgbClr val="EBEBEB"/>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75C60ECB-FA7B-462A-6D5E-57B58B6ED29B}"/>
              </a:ext>
            </a:extLst>
          </p:cNvPr>
          <p:cNvSpPr/>
          <p:nvPr userDrawn="1"/>
        </p:nvSpPr>
        <p:spPr>
          <a:xfrm>
            <a:off x="609600"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9"/>
            <a:ext cx="3211458" cy="447612"/>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7" name="Rounded Rectangle 16">
            <a:extLst>
              <a:ext uri="{FF2B5EF4-FFF2-40B4-BE49-F238E27FC236}">
                <a16:creationId xmlns:a16="http://schemas.microsoft.com/office/drawing/2014/main" id="{CE308849-A9F7-C039-858B-5BB968FA5EBB}"/>
              </a:ext>
            </a:extLst>
          </p:cNvPr>
          <p:cNvSpPr/>
          <p:nvPr userDrawn="1"/>
        </p:nvSpPr>
        <p:spPr>
          <a:xfrm>
            <a:off x="4359252"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8" name="Rounded Rectangle 17">
            <a:extLst>
              <a:ext uri="{FF2B5EF4-FFF2-40B4-BE49-F238E27FC236}">
                <a16:creationId xmlns:a16="http://schemas.microsoft.com/office/drawing/2014/main" id="{67A77D42-E27A-E77C-41A9-0D3BCD1195DB}"/>
              </a:ext>
            </a:extLst>
          </p:cNvPr>
          <p:cNvSpPr/>
          <p:nvPr userDrawn="1"/>
        </p:nvSpPr>
        <p:spPr>
          <a:xfrm>
            <a:off x="4483931" y="1544399"/>
            <a:ext cx="3211458" cy="447612"/>
          </a:xfrm>
          <a:prstGeom prst="roundRect">
            <a:avLst>
              <a:gd name="adj" fmla="val 15184"/>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9" name="Rounded Rectangle 18">
            <a:extLst>
              <a:ext uri="{FF2B5EF4-FFF2-40B4-BE49-F238E27FC236}">
                <a16:creationId xmlns:a16="http://schemas.microsoft.com/office/drawing/2014/main" id="{AFE1FE6A-747E-A26D-9167-677E8387D15F}"/>
              </a:ext>
            </a:extLst>
          </p:cNvPr>
          <p:cNvSpPr/>
          <p:nvPr userDrawn="1"/>
        </p:nvSpPr>
        <p:spPr>
          <a:xfrm>
            <a:off x="8108903" y="1407580"/>
            <a:ext cx="3473497" cy="4274762"/>
          </a:xfrm>
          <a:prstGeom prst="roundRect">
            <a:avLst>
              <a:gd name="adj" fmla="val 2604"/>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20" name="Rounded Rectangle 19">
            <a:extLst>
              <a:ext uri="{FF2B5EF4-FFF2-40B4-BE49-F238E27FC236}">
                <a16:creationId xmlns:a16="http://schemas.microsoft.com/office/drawing/2014/main" id="{ACE59D83-62EF-28A4-15D2-D9897199E973}"/>
              </a:ext>
            </a:extLst>
          </p:cNvPr>
          <p:cNvSpPr/>
          <p:nvPr userDrawn="1"/>
        </p:nvSpPr>
        <p:spPr>
          <a:xfrm>
            <a:off x="8233582" y="1544399"/>
            <a:ext cx="3211458" cy="447612"/>
          </a:xfrm>
          <a:prstGeom prst="roundRect">
            <a:avLst>
              <a:gd name="adj" fmla="val 18949"/>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68345"/>
            <a:ext cx="3211172" cy="423665"/>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4479959" y="1549068"/>
            <a:ext cx="3211458" cy="423665"/>
          </a:xfrm>
        </p:spPr>
        <p:txBody>
          <a:bodyPr lIns="182880" anchor="ctr" anchorCtr="0">
            <a:noAutofit/>
          </a:bodyPr>
          <a:lstStyle>
            <a:lvl1pPr>
              <a:defRPr sz="1600" b="0">
                <a:solidFill>
                  <a:schemeClr val="bg1"/>
                </a:solidFill>
              </a:defRPr>
            </a:lvl1pPr>
          </a:lstStyle>
          <a:p>
            <a:pPr lvl="0"/>
            <a:r>
              <a:rPr lang="en-US"/>
              <a:t>Subtitle #2</a:t>
            </a:r>
          </a:p>
        </p:txBody>
      </p:sp>
      <p:sp>
        <p:nvSpPr>
          <p:cNvPr id="33" name="Text Placeholder 32">
            <a:extLst>
              <a:ext uri="{FF2B5EF4-FFF2-40B4-BE49-F238E27FC236}">
                <a16:creationId xmlns:a16="http://schemas.microsoft.com/office/drawing/2014/main" id="{5E5225AA-B3BF-6846-AE97-85948713AA0D}"/>
              </a:ext>
            </a:extLst>
          </p:cNvPr>
          <p:cNvSpPr>
            <a:spLocks noGrp="1"/>
          </p:cNvSpPr>
          <p:nvPr>
            <p:ph type="body" sz="quarter" idx="12" hasCustomPrompt="1"/>
          </p:nvPr>
        </p:nvSpPr>
        <p:spPr>
          <a:xfrm>
            <a:off x="8228999" y="350342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5" name="Text Placeholder 34">
            <a:extLst>
              <a:ext uri="{FF2B5EF4-FFF2-40B4-BE49-F238E27FC236}">
                <a16:creationId xmlns:a16="http://schemas.microsoft.com/office/drawing/2014/main" id="{8887074C-F157-C81D-99DE-BC807A36402E}"/>
              </a:ext>
            </a:extLst>
          </p:cNvPr>
          <p:cNvSpPr>
            <a:spLocks noGrp="1"/>
          </p:cNvSpPr>
          <p:nvPr>
            <p:ph type="body" sz="quarter" idx="13" hasCustomPrompt="1"/>
          </p:nvPr>
        </p:nvSpPr>
        <p:spPr>
          <a:xfrm>
            <a:off x="822899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2" y="3484900"/>
            <a:ext cx="31297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2" y="4244707"/>
            <a:ext cx="31297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2" name="Text Placeholder 32">
            <a:extLst>
              <a:ext uri="{FF2B5EF4-FFF2-40B4-BE49-F238E27FC236}">
                <a16:creationId xmlns:a16="http://schemas.microsoft.com/office/drawing/2014/main" id="{F7F85262-9C61-BBB6-3F9E-96788B74792E}"/>
              </a:ext>
            </a:extLst>
          </p:cNvPr>
          <p:cNvSpPr>
            <a:spLocks noGrp="1"/>
          </p:cNvSpPr>
          <p:nvPr>
            <p:ph type="body" sz="quarter" idx="16" hasCustomPrompt="1"/>
          </p:nvPr>
        </p:nvSpPr>
        <p:spPr>
          <a:xfrm>
            <a:off x="4479959" y="348490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53FB7A27-F2F0-E834-E63E-F3EC5BD9D0C8}"/>
              </a:ext>
            </a:extLst>
          </p:cNvPr>
          <p:cNvSpPr>
            <a:spLocks noGrp="1"/>
          </p:cNvSpPr>
          <p:nvPr>
            <p:ph type="body" sz="quarter" idx="17" hasCustomPrompt="1"/>
          </p:nvPr>
        </p:nvSpPr>
        <p:spPr>
          <a:xfrm>
            <a:off x="447995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8218839" y="1549068"/>
            <a:ext cx="3211458" cy="423665"/>
          </a:xfrm>
        </p:spPr>
        <p:txBody>
          <a:bodyPr lIns="182880" anchor="ctr" anchorCtr="0">
            <a:noAutofit/>
          </a:bodyPr>
          <a:lstStyle>
            <a:lvl1pPr>
              <a:defRPr sz="1600" b="0">
                <a:solidFill>
                  <a:schemeClr val="bg1"/>
                </a:solidFill>
              </a:defRPr>
            </a:lvl1pPr>
          </a:lstStyle>
          <a:p>
            <a:pPr lvl="0"/>
            <a:r>
              <a:rPr lang="en-US"/>
              <a:t>Subtitle #3</a:t>
            </a:r>
          </a:p>
        </p:txBody>
      </p:sp>
      <p:sp>
        <p:nvSpPr>
          <p:cNvPr id="25" name="Picture Placeholder 22">
            <a:extLst>
              <a:ext uri="{FF2B5EF4-FFF2-40B4-BE49-F238E27FC236}">
                <a16:creationId xmlns:a16="http://schemas.microsoft.com/office/drawing/2014/main" id="{A7E466E3-4547-518B-2DE6-0345AB6E14D0}"/>
              </a:ext>
            </a:extLst>
          </p:cNvPr>
          <p:cNvSpPr>
            <a:spLocks noGrp="1" noChangeAspect="1"/>
          </p:cNvSpPr>
          <p:nvPr>
            <p:ph type="pic" sz="quarter" idx="23" hasCustomPrompt="1"/>
          </p:nvPr>
        </p:nvSpPr>
        <p:spPr>
          <a:xfrm>
            <a:off x="7874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6" name="Picture Placeholder 22">
            <a:extLst>
              <a:ext uri="{FF2B5EF4-FFF2-40B4-BE49-F238E27FC236}">
                <a16:creationId xmlns:a16="http://schemas.microsoft.com/office/drawing/2014/main" id="{28748A23-3208-14E2-F2E1-94106636A041}"/>
              </a:ext>
            </a:extLst>
          </p:cNvPr>
          <p:cNvSpPr>
            <a:spLocks noGrp="1" noChangeAspect="1"/>
          </p:cNvSpPr>
          <p:nvPr>
            <p:ph type="pic" sz="quarter" idx="24" hasCustomPrompt="1"/>
          </p:nvPr>
        </p:nvSpPr>
        <p:spPr>
          <a:xfrm>
            <a:off x="44958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49BC404B-C26E-9A56-94BF-44FF4D560427}"/>
              </a:ext>
            </a:extLst>
          </p:cNvPr>
          <p:cNvSpPr>
            <a:spLocks noGrp="1" noChangeAspect="1"/>
          </p:cNvSpPr>
          <p:nvPr>
            <p:ph type="pic" sz="quarter" idx="25" hasCustomPrompt="1"/>
          </p:nvPr>
        </p:nvSpPr>
        <p:spPr>
          <a:xfrm>
            <a:off x="82296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Rectangle 29">
            <a:extLst>
              <a:ext uri="{FF2B5EF4-FFF2-40B4-BE49-F238E27FC236}">
                <a16:creationId xmlns:a16="http://schemas.microsoft.com/office/drawing/2014/main" id="{9A4779F8-2D9F-C009-9D77-0DF2919F85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
            <a:extLst>
              <a:ext uri="{FF2B5EF4-FFF2-40B4-BE49-F238E27FC236}">
                <a16:creationId xmlns:a16="http://schemas.microsoft.com/office/drawing/2014/main" id="{CF275095-6338-EEB2-41F9-C651C8F515BB}"/>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1" name="TextBox 30">
            <a:extLst>
              <a:ext uri="{FF2B5EF4-FFF2-40B4-BE49-F238E27FC236}">
                <a16:creationId xmlns:a16="http://schemas.microsoft.com/office/drawing/2014/main" id="{6FBB3F7A-92C9-4347-ABA9-72B907473BC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884091650"/>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Up - Color">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80"/>
            <a:ext cx="2508876"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grpSp>
        <p:nvGrpSpPr>
          <p:cNvPr id="34" name="Group 33">
            <a:extLst>
              <a:ext uri="{FF2B5EF4-FFF2-40B4-BE49-F238E27FC236}">
                <a16:creationId xmlns:a16="http://schemas.microsoft.com/office/drawing/2014/main" id="{DE7414E8-295A-F2C7-A347-ECFDC7924EC8}"/>
              </a:ext>
            </a:extLst>
          </p:cNvPr>
          <p:cNvGrpSpPr/>
          <p:nvPr userDrawn="1"/>
        </p:nvGrpSpPr>
        <p:grpSpPr>
          <a:xfrm>
            <a:off x="3430908" y="1407580"/>
            <a:ext cx="2508876" cy="4274762"/>
            <a:chOff x="3419087" y="1407580"/>
            <a:chExt cx="2524513" cy="4274762"/>
          </a:xfrm>
        </p:grpSpPr>
        <p:sp>
          <p:nvSpPr>
            <p:cNvPr id="38" name="Rounded Rectangle 37">
              <a:extLst>
                <a:ext uri="{FF2B5EF4-FFF2-40B4-BE49-F238E27FC236}">
                  <a16:creationId xmlns:a16="http://schemas.microsoft.com/office/drawing/2014/main" id="{64E5161A-FFEC-F05B-B67F-D8A13CEBDE38}"/>
                </a:ext>
              </a:extLst>
            </p:cNvPr>
            <p:cNvSpPr/>
            <p:nvPr/>
          </p:nvSpPr>
          <p:spPr>
            <a:xfrm>
              <a:off x="3419087"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9" name="Rounded Rectangle 38">
              <a:extLst>
                <a:ext uri="{FF2B5EF4-FFF2-40B4-BE49-F238E27FC236}">
                  <a16:creationId xmlns:a16="http://schemas.microsoft.com/office/drawing/2014/main" id="{D998F3C5-3883-DEA8-FD69-9CADED5BE1AC}"/>
                </a:ext>
              </a:extLst>
            </p:cNvPr>
            <p:cNvSpPr/>
            <p:nvPr/>
          </p:nvSpPr>
          <p:spPr>
            <a:xfrm>
              <a:off x="3557887" y="1533512"/>
              <a:ext cx="2244199" cy="430755"/>
            </a:xfrm>
            <a:prstGeom prst="roundRect">
              <a:avLst>
                <a:gd name="adj" fmla="val 13302"/>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44" name="Group 43">
            <a:extLst>
              <a:ext uri="{FF2B5EF4-FFF2-40B4-BE49-F238E27FC236}">
                <a16:creationId xmlns:a16="http://schemas.microsoft.com/office/drawing/2014/main" id="{F99A55FA-CB35-DBE2-2F87-1F596F41CCE7}"/>
              </a:ext>
            </a:extLst>
          </p:cNvPr>
          <p:cNvGrpSpPr/>
          <p:nvPr userDrawn="1"/>
        </p:nvGrpSpPr>
        <p:grpSpPr>
          <a:xfrm>
            <a:off x="6252216" y="1407580"/>
            <a:ext cx="2508876" cy="4274762"/>
            <a:chOff x="6257980" y="1407580"/>
            <a:chExt cx="2524513" cy="4274762"/>
          </a:xfrm>
        </p:grpSpPr>
        <p:sp>
          <p:nvSpPr>
            <p:cNvPr id="45" name="Rounded Rectangle 44">
              <a:extLst>
                <a:ext uri="{FF2B5EF4-FFF2-40B4-BE49-F238E27FC236}">
                  <a16:creationId xmlns:a16="http://schemas.microsoft.com/office/drawing/2014/main" id="{A31BF0DF-D95B-17A5-2C56-417B0851EB48}"/>
                </a:ext>
              </a:extLst>
            </p:cNvPr>
            <p:cNvSpPr/>
            <p:nvPr/>
          </p:nvSpPr>
          <p:spPr>
            <a:xfrm>
              <a:off x="6257980"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6" name="Rounded Rectangle 45">
              <a:extLst>
                <a:ext uri="{FF2B5EF4-FFF2-40B4-BE49-F238E27FC236}">
                  <a16:creationId xmlns:a16="http://schemas.microsoft.com/office/drawing/2014/main" id="{1261DF81-23BD-7EDC-24B3-ACF1462D83EF}"/>
                </a:ext>
              </a:extLst>
            </p:cNvPr>
            <p:cNvSpPr/>
            <p:nvPr/>
          </p:nvSpPr>
          <p:spPr>
            <a:xfrm>
              <a:off x="6399058" y="1533512"/>
              <a:ext cx="2244199" cy="430755"/>
            </a:xfrm>
            <a:prstGeom prst="roundRect">
              <a:avLst>
                <a:gd name="adj" fmla="val 13302"/>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51" name="Group 50">
            <a:extLst>
              <a:ext uri="{FF2B5EF4-FFF2-40B4-BE49-F238E27FC236}">
                <a16:creationId xmlns:a16="http://schemas.microsoft.com/office/drawing/2014/main" id="{5779CACF-6A0B-2DAE-B9FC-CB302E82AE38}"/>
              </a:ext>
            </a:extLst>
          </p:cNvPr>
          <p:cNvGrpSpPr/>
          <p:nvPr userDrawn="1"/>
        </p:nvGrpSpPr>
        <p:grpSpPr>
          <a:xfrm>
            <a:off x="9073524" y="1407580"/>
            <a:ext cx="2508876" cy="4274762"/>
            <a:chOff x="9096873" y="1407580"/>
            <a:chExt cx="2524513" cy="4274762"/>
          </a:xfrm>
        </p:grpSpPr>
        <p:sp>
          <p:nvSpPr>
            <p:cNvPr id="52" name="Rounded Rectangle 51">
              <a:extLst>
                <a:ext uri="{FF2B5EF4-FFF2-40B4-BE49-F238E27FC236}">
                  <a16:creationId xmlns:a16="http://schemas.microsoft.com/office/drawing/2014/main" id="{53972E29-1552-1EA6-99AB-625B75678410}"/>
                </a:ext>
              </a:extLst>
            </p:cNvPr>
            <p:cNvSpPr/>
            <p:nvPr/>
          </p:nvSpPr>
          <p:spPr>
            <a:xfrm>
              <a:off x="9096873"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3" name="Rounded Rectangle 52">
              <a:extLst>
                <a:ext uri="{FF2B5EF4-FFF2-40B4-BE49-F238E27FC236}">
                  <a16:creationId xmlns:a16="http://schemas.microsoft.com/office/drawing/2014/main" id="{53652195-33B5-5485-7723-B57DD6A29749}"/>
                </a:ext>
              </a:extLst>
            </p:cNvPr>
            <p:cNvSpPr/>
            <p:nvPr/>
          </p:nvSpPr>
          <p:spPr>
            <a:xfrm>
              <a:off x="9229344" y="1533512"/>
              <a:ext cx="2244199" cy="430755"/>
            </a:xfrm>
            <a:prstGeom prst="roundRect">
              <a:avLst>
                <a:gd name="adj" fmla="val 13302"/>
              </a:avLst>
            </a:prstGeom>
            <a:solidFill>
              <a:schemeClr val="accent3"/>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8"/>
            <a:ext cx="2296090" cy="419869"/>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49068"/>
            <a:ext cx="2295804" cy="415199"/>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3568848" y="1549068"/>
            <a:ext cx="2230297" cy="415199"/>
          </a:xfrm>
        </p:spPr>
        <p:txBody>
          <a:bodyPr lIns="182880" anchor="ctr" anchorCtr="0">
            <a:noAutofit/>
          </a:bodyPr>
          <a:lstStyle>
            <a:lvl1pPr>
              <a:defRPr sz="1600" b="0">
                <a:solidFill>
                  <a:schemeClr val="bg1"/>
                </a:solidFill>
              </a:defRPr>
            </a:lvl1pPr>
          </a:lstStyle>
          <a:p>
            <a:pPr lvl="0"/>
            <a:r>
              <a:rPr lang="en-US"/>
              <a:t>Subtitle #2</a:t>
            </a: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6392420" y="1549068"/>
            <a:ext cx="2230297" cy="415199"/>
          </a:xfrm>
        </p:spPr>
        <p:txBody>
          <a:bodyPr lIns="182880" anchor="ctr" anchorCtr="0">
            <a:noAutofit/>
          </a:bodyPr>
          <a:lstStyle>
            <a:lvl1pPr>
              <a:defRPr sz="1600" b="0">
                <a:solidFill>
                  <a:schemeClr val="bg1"/>
                </a:solidFill>
              </a:defRPr>
            </a:lvl1pPr>
          </a:lstStyle>
          <a:p>
            <a:pPr lvl="0"/>
            <a:r>
              <a:rPr lang="en-US"/>
              <a:t>Subtitle #3</a:t>
            </a:r>
          </a:p>
        </p:txBody>
      </p:sp>
      <p:sp>
        <p:nvSpPr>
          <p:cNvPr id="58" name="Text Placeholder 20">
            <a:extLst>
              <a:ext uri="{FF2B5EF4-FFF2-40B4-BE49-F238E27FC236}">
                <a16:creationId xmlns:a16="http://schemas.microsoft.com/office/drawing/2014/main" id="{9909F1B1-D1B2-FCC4-1818-09B5137C8EAA}"/>
              </a:ext>
            </a:extLst>
          </p:cNvPr>
          <p:cNvSpPr>
            <a:spLocks noGrp="1"/>
          </p:cNvSpPr>
          <p:nvPr>
            <p:ph type="body" sz="quarter" idx="19" hasCustomPrompt="1"/>
          </p:nvPr>
        </p:nvSpPr>
        <p:spPr>
          <a:xfrm>
            <a:off x="9206741" y="1549068"/>
            <a:ext cx="2228731" cy="415199"/>
          </a:xfrm>
        </p:spPr>
        <p:txBody>
          <a:bodyPr lIns="182880" anchor="ctr" anchorCtr="0">
            <a:noAutofit/>
          </a:bodyPr>
          <a:lstStyle>
            <a:lvl1pPr>
              <a:defRPr sz="1600" b="0">
                <a:solidFill>
                  <a:schemeClr val="bg1"/>
                </a:solidFill>
              </a:defRPr>
            </a:lvl1pPr>
          </a:lstStyle>
          <a:p>
            <a:pPr lvl="0"/>
            <a:r>
              <a:rPr lang="en-US"/>
              <a:t>Subtitle #4</a:t>
            </a:r>
          </a:p>
        </p:txBody>
      </p:sp>
      <p:sp>
        <p:nvSpPr>
          <p:cNvPr id="59" name="Text Placeholder 32">
            <a:extLst>
              <a:ext uri="{FF2B5EF4-FFF2-40B4-BE49-F238E27FC236}">
                <a16:creationId xmlns:a16="http://schemas.microsoft.com/office/drawing/2014/main" id="{1F5CC5C1-1BB3-19DB-9DBC-BF07871A3F4F}"/>
              </a:ext>
            </a:extLst>
          </p:cNvPr>
          <p:cNvSpPr>
            <a:spLocks noGrp="1"/>
          </p:cNvSpPr>
          <p:nvPr>
            <p:ph type="body" sz="quarter" idx="20" hasCustomPrompt="1"/>
          </p:nvPr>
        </p:nvSpPr>
        <p:spPr>
          <a:xfrm>
            <a:off x="92644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1" name="Text Placeholder 32">
            <a:extLst>
              <a:ext uri="{FF2B5EF4-FFF2-40B4-BE49-F238E27FC236}">
                <a16:creationId xmlns:a16="http://schemas.microsoft.com/office/drawing/2014/main" id="{0DF81607-CF4F-E212-0542-68E5CD4A764F}"/>
              </a:ext>
            </a:extLst>
          </p:cNvPr>
          <p:cNvSpPr>
            <a:spLocks noGrp="1"/>
          </p:cNvSpPr>
          <p:nvPr>
            <p:ph type="body" sz="quarter" idx="22" hasCustomPrompt="1"/>
          </p:nvPr>
        </p:nvSpPr>
        <p:spPr>
          <a:xfrm>
            <a:off x="64196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3" name="Text Placeholder 32">
            <a:extLst>
              <a:ext uri="{FF2B5EF4-FFF2-40B4-BE49-F238E27FC236}">
                <a16:creationId xmlns:a16="http://schemas.microsoft.com/office/drawing/2014/main" id="{AC752325-BE28-456B-A270-D4CAAF1BFDA1}"/>
              </a:ext>
            </a:extLst>
          </p:cNvPr>
          <p:cNvSpPr>
            <a:spLocks noGrp="1"/>
          </p:cNvSpPr>
          <p:nvPr>
            <p:ph type="body" sz="quarter" idx="24" hasCustomPrompt="1"/>
          </p:nvPr>
        </p:nvSpPr>
        <p:spPr>
          <a:xfrm>
            <a:off x="359516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5" name="Text Placeholder 32">
            <a:extLst>
              <a:ext uri="{FF2B5EF4-FFF2-40B4-BE49-F238E27FC236}">
                <a16:creationId xmlns:a16="http://schemas.microsoft.com/office/drawing/2014/main" id="{4FD7A8E4-75F8-23AA-25FB-443F3951BDEA}"/>
              </a:ext>
            </a:extLst>
          </p:cNvPr>
          <p:cNvSpPr>
            <a:spLocks noGrp="1"/>
          </p:cNvSpPr>
          <p:nvPr>
            <p:ph type="body" sz="quarter" idx="26" hasCustomPrompt="1"/>
          </p:nvPr>
        </p:nvSpPr>
        <p:spPr>
          <a:xfrm>
            <a:off x="7808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27" name="Picture Placeholder 22">
            <a:extLst>
              <a:ext uri="{FF2B5EF4-FFF2-40B4-BE49-F238E27FC236}">
                <a16:creationId xmlns:a16="http://schemas.microsoft.com/office/drawing/2014/main" id="{A50E94DD-1208-89FE-F8C1-CA4F7A6E118E}"/>
              </a:ext>
            </a:extLst>
          </p:cNvPr>
          <p:cNvSpPr>
            <a:spLocks noGrp="1" noChangeAspect="1"/>
          </p:cNvSpPr>
          <p:nvPr>
            <p:ph type="pic" sz="quarter" idx="28" hasCustomPrompt="1"/>
          </p:nvPr>
        </p:nvSpPr>
        <p:spPr>
          <a:xfrm>
            <a:off x="787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8" name="Picture Placeholder 22">
            <a:extLst>
              <a:ext uri="{FF2B5EF4-FFF2-40B4-BE49-F238E27FC236}">
                <a16:creationId xmlns:a16="http://schemas.microsoft.com/office/drawing/2014/main" id="{540305A1-BA1D-9CF4-DB3B-D5BDE5F4CA29}"/>
              </a:ext>
            </a:extLst>
          </p:cNvPr>
          <p:cNvSpPr>
            <a:spLocks noGrp="1" noChangeAspect="1"/>
          </p:cNvSpPr>
          <p:nvPr>
            <p:ph type="pic" sz="quarter" idx="29" hasCustomPrompt="1"/>
          </p:nvPr>
        </p:nvSpPr>
        <p:spPr>
          <a:xfrm>
            <a:off x="3581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Picture Placeholder 22">
            <a:extLst>
              <a:ext uri="{FF2B5EF4-FFF2-40B4-BE49-F238E27FC236}">
                <a16:creationId xmlns:a16="http://schemas.microsoft.com/office/drawing/2014/main" id="{281531B1-E342-52DE-94E1-898117846D2B}"/>
              </a:ext>
            </a:extLst>
          </p:cNvPr>
          <p:cNvSpPr>
            <a:spLocks noGrp="1" noChangeAspect="1"/>
          </p:cNvSpPr>
          <p:nvPr>
            <p:ph type="pic" sz="quarter" idx="30" hasCustomPrompt="1"/>
          </p:nvPr>
        </p:nvSpPr>
        <p:spPr>
          <a:xfrm>
            <a:off x="64008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1" name="Picture Placeholder 22">
            <a:extLst>
              <a:ext uri="{FF2B5EF4-FFF2-40B4-BE49-F238E27FC236}">
                <a16:creationId xmlns:a16="http://schemas.microsoft.com/office/drawing/2014/main" id="{BEFEC100-7266-B408-0DDF-5C9A79AF4FD5}"/>
              </a:ext>
            </a:extLst>
          </p:cNvPr>
          <p:cNvSpPr>
            <a:spLocks noGrp="1" noChangeAspect="1"/>
          </p:cNvSpPr>
          <p:nvPr>
            <p:ph type="pic" sz="quarter" idx="31" hasCustomPrompt="1"/>
          </p:nvPr>
        </p:nvSpPr>
        <p:spPr>
          <a:xfrm>
            <a:off x="92202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2" name="Rectangle 31">
            <a:extLst>
              <a:ext uri="{FF2B5EF4-FFF2-40B4-BE49-F238E27FC236}">
                <a16:creationId xmlns:a16="http://schemas.microsoft.com/office/drawing/2014/main" id="{312C0240-BA91-A441-FBB5-8C61C921FC3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2">
            <a:extLst>
              <a:ext uri="{FF2B5EF4-FFF2-40B4-BE49-F238E27FC236}">
                <a16:creationId xmlns:a16="http://schemas.microsoft.com/office/drawing/2014/main" id="{275ECAC3-A6B8-0192-DE0E-F69F0116E230}"/>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3" name="TextBox 32">
            <a:extLst>
              <a:ext uri="{FF2B5EF4-FFF2-40B4-BE49-F238E27FC236}">
                <a16:creationId xmlns:a16="http://schemas.microsoft.com/office/drawing/2014/main" id="{D04E2F00-19BD-D84B-A141-BAB474927A4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52173161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8" name="Rounded Rectangle 37">
            <a:extLst>
              <a:ext uri="{FF2B5EF4-FFF2-40B4-BE49-F238E27FC236}">
                <a16:creationId xmlns:a16="http://schemas.microsoft.com/office/drawing/2014/main" id="{64E5161A-FFEC-F05B-B67F-D8A13CEBDE38}"/>
              </a:ext>
            </a:extLst>
          </p:cNvPr>
          <p:cNvSpPr/>
          <p:nvPr/>
        </p:nvSpPr>
        <p:spPr>
          <a:xfrm>
            <a:off x="3430908"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5" name="Rounded Rectangle 44">
            <a:extLst>
              <a:ext uri="{FF2B5EF4-FFF2-40B4-BE49-F238E27FC236}">
                <a16:creationId xmlns:a16="http://schemas.microsoft.com/office/drawing/2014/main" id="{A31BF0DF-D95B-17A5-2C56-417B0851EB48}"/>
              </a:ext>
            </a:extLst>
          </p:cNvPr>
          <p:cNvSpPr/>
          <p:nvPr/>
        </p:nvSpPr>
        <p:spPr>
          <a:xfrm>
            <a:off x="6252216"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2" name="Rounded Rectangle 51">
            <a:extLst>
              <a:ext uri="{FF2B5EF4-FFF2-40B4-BE49-F238E27FC236}">
                <a16:creationId xmlns:a16="http://schemas.microsoft.com/office/drawing/2014/main" id="{53972E29-1552-1EA6-99AB-625B75678410}"/>
              </a:ext>
            </a:extLst>
          </p:cNvPr>
          <p:cNvSpPr/>
          <p:nvPr/>
        </p:nvSpPr>
        <p:spPr>
          <a:xfrm>
            <a:off x="9073524"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11" name="Picture Placeholder 22">
            <a:extLst>
              <a:ext uri="{FF2B5EF4-FFF2-40B4-BE49-F238E27FC236}">
                <a16:creationId xmlns:a16="http://schemas.microsoft.com/office/drawing/2014/main" id="{2EF7F2CC-DD09-5BF8-E3B0-FAEAF85A35B5}"/>
              </a:ext>
            </a:extLst>
          </p:cNvPr>
          <p:cNvSpPr>
            <a:spLocks noGrp="1" noChangeAspect="1"/>
          </p:cNvSpPr>
          <p:nvPr>
            <p:ph type="pic" sz="quarter" idx="28" hasCustomPrompt="1"/>
          </p:nvPr>
        </p:nvSpPr>
        <p:spPr>
          <a:xfrm>
            <a:off x="787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2" name="Picture Placeholder 22">
            <a:extLst>
              <a:ext uri="{FF2B5EF4-FFF2-40B4-BE49-F238E27FC236}">
                <a16:creationId xmlns:a16="http://schemas.microsoft.com/office/drawing/2014/main" id="{3BFACA00-5F7F-FCC8-E472-434DA2E6B054}"/>
              </a:ext>
            </a:extLst>
          </p:cNvPr>
          <p:cNvSpPr>
            <a:spLocks noGrp="1" noChangeAspect="1"/>
          </p:cNvSpPr>
          <p:nvPr>
            <p:ph type="pic" sz="quarter" idx="29" hasCustomPrompt="1"/>
          </p:nvPr>
        </p:nvSpPr>
        <p:spPr>
          <a:xfrm>
            <a:off x="3581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3" name="Picture Placeholder 22">
            <a:extLst>
              <a:ext uri="{FF2B5EF4-FFF2-40B4-BE49-F238E27FC236}">
                <a16:creationId xmlns:a16="http://schemas.microsoft.com/office/drawing/2014/main" id="{C0CACB40-1080-A3ED-6B0D-A6DE26F5C3EE}"/>
              </a:ext>
            </a:extLst>
          </p:cNvPr>
          <p:cNvSpPr>
            <a:spLocks noGrp="1" noChangeAspect="1"/>
          </p:cNvSpPr>
          <p:nvPr>
            <p:ph type="pic" sz="quarter" idx="30" hasCustomPrompt="1"/>
          </p:nvPr>
        </p:nvSpPr>
        <p:spPr>
          <a:xfrm>
            <a:off x="64008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4" name="Picture Placeholder 22">
            <a:extLst>
              <a:ext uri="{FF2B5EF4-FFF2-40B4-BE49-F238E27FC236}">
                <a16:creationId xmlns:a16="http://schemas.microsoft.com/office/drawing/2014/main" id="{D58A4F6F-669F-38CD-4734-2608372F5B68}"/>
              </a:ext>
            </a:extLst>
          </p:cNvPr>
          <p:cNvSpPr>
            <a:spLocks noGrp="1" noChangeAspect="1"/>
          </p:cNvSpPr>
          <p:nvPr>
            <p:ph type="pic" sz="quarter" idx="31" hasCustomPrompt="1"/>
          </p:nvPr>
        </p:nvSpPr>
        <p:spPr>
          <a:xfrm>
            <a:off x="92202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5" name="Rectangle 14">
            <a:extLst>
              <a:ext uri="{FF2B5EF4-FFF2-40B4-BE49-F238E27FC236}">
                <a16:creationId xmlns:a16="http://schemas.microsoft.com/office/drawing/2014/main" id="{FCDFD823-FB5D-E777-91B5-6037EB3A9550}"/>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F59457E4-7463-099A-F125-8DC212EB28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94A05C8F-508B-1049-90C7-4358432A866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9135948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1536745F-6EDF-4DB9-7988-90C5204D5B3E}"/>
              </a:ext>
            </a:extLst>
          </p:cNvPr>
          <p:cNvSpPr>
            <a:spLocks noGrp="1"/>
          </p:cNvSpPr>
          <p:nvPr>
            <p:ph type="body" sz="quarter" idx="27" hasCustomPrompt="1"/>
          </p:nvPr>
        </p:nvSpPr>
        <p:spPr>
          <a:xfrm>
            <a:off x="1952615"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34" name="Text Placeholder 4">
            <a:extLst>
              <a:ext uri="{FF2B5EF4-FFF2-40B4-BE49-F238E27FC236}">
                <a16:creationId xmlns:a16="http://schemas.microsoft.com/office/drawing/2014/main" id="{63DC6985-0ECD-6246-AF19-70D2D532E5A9}"/>
              </a:ext>
            </a:extLst>
          </p:cNvPr>
          <p:cNvSpPr>
            <a:spLocks noGrp="1"/>
          </p:cNvSpPr>
          <p:nvPr>
            <p:ph type="body" sz="quarter" idx="10" hasCustomPrompt="1"/>
          </p:nvPr>
        </p:nvSpPr>
        <p:spPr>
          <a:xfrm>
            <a:off x="1952615" y="2622174"/>
            <a:ext cx="2800351" cy="276999"/>
          </a:xfrm>
        </p:spPr>
        <p:txBody>
          <a:bodyPr wrap="square" lIns="0" tIns="0" rIns="0" bIns="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5" name="Text Placeholder 4">
            <a:extLst>
              <a:ext uri="{FF2B5EF4-FFF2-40B4-BE49-F238E27FC236}">
                <a16:creationId xmlns:a16="http://schemas.microsoft.com/office/drawing/2014/main" id="{FD27D7DA-5384-7843-A552-575FE6F8CAF6}"/>
              </a:ext>
            </a:extLst>
          </p:cNvPr>
          <p:cNvSpPr>
            <a:spLocks noGrp="1"/>
          </p:cNvSpPr>
          <p:nvPr>
            <p:ph type="body" sz="quarter" idx="12" hasCustomPrompt="1"/>
          </p:nvPr>
        </p:nvSpPr>
        <p:spPr>
          <a:xfrm>
            <a:off x="7435902" y="2584552"/>
            <a:ext cx="2798064" cy="307777"/>
          </a:xfrm>
        </p:spPr>
        <p:txBody>
          <a:bodyPr lIns="0" tIns="0" rIns="0" bIns="0">
            <a:spAutoFit/>
          </a:bodyPr>
          <a:lstStyle>
            <a:lvl1pPr marL="0" indent="0" algn="l">
              <a:buNone/>
              <a:defRPr sz="2000" b="1" i="0">
                <a:solidFill>
                  <a:schemeClr val="accent6"/>
                </a:solidFill>
                <a:latin typeface="Arial" panose="020B0604020202020204" pitchFamily="34" charset="0"/>
                <a:cs typeface="Arial" panose="020B0604020202020204" pitchFamily="34" charset="0"/>
              </a:defRPr>
            </a:lvl1pPr>
          </a:lstStyle>
          <a:p>
            <a:pPr lvl="0"/>
            <a:r>
              <a:rPr lang="en-US"/>
              <a:t>Subhead 2</a:t>
            </a:r>
          </a:p>
        </p:txBody>
      </p:sp>
      <p:sp>
        <p:nvSpPr>
          <p:cNvPr id="40" name="Picture Placeholder 22">
            <a:extLst>
              <a:ext uri="{FF2B5EF4-FFF2-40B4-BE49-F238E27FC236}">
                <a16:creationId xmlns:a16="http://schemas.microsoft.com/office/drawing/2014/main" id="{8A11E3D9-F716-B24F-9AFB-955756499437}"/>
              </a:ext>
            </a:extLst>
          </p:cNvPr>
          <p:cNvSpPr>
            <a:spLocks noGrp="1" noChangeAspect="1"/>
          </p:cNvSpPr>
          <p:nvPr>
            <p:ph type="pic" sz="quarter" idx="22" hasCustomPrompt="1"/>
          </p:nvPr>
        </p:nvSpPr>
        <p:spPr>
          <a:xfrm>
            <a:off x="7435902" y="156715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42" name="Picture Placeholder 22">
            <a:extLst>
              <a:ext uri="{FF2B5EF4-FFF2-40B4-BE49-F238E27FC236}">
                <a16:creationId xmlns:a16="http://schemas.microsoft.com/office/drawing/2014/main" id="{B6B6AAF7-D993-D246-B378-E9EE48F2C1E6}"/>
              </a:ext>
            </a:extLst>
          </p:cNvPr>
          <p:cNvSpPr>
            <a:spLocks noGrp="1" noChangeAspect="1"/>
          </p:cNvSpPr>
          <p:nvPr>
            <p:ph type="pic" sz="quarter" idx="23" hasCustomPrompt="1"/>
          </p:nvPr>
        </p:nvSpPr>
        <p:spPr>
          <a:xfrm>
            <a:off x="1952615" y="1567155"/>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18" name="Straight Connector 17">
            <a:extLst>
              <a:ext uri="{FF2B5EF4-FFF2-40B4-BE49-F238E27FC236}">
                <a16:creationId xmlns:a16="http://schemas.microsoft.com/office/drawing/2014/main" id="{DEBE1C67-1A92-ED46-9B27-1C58A8FEE911}"/>
              </a:ext>
            </a:extLst>
          </p:cNvPr>
          <p:cNvCxnSpPr>
            <a:cxnSpLocks/>
          </p:cNvCxnSpPr>
          <p:nvPr userDrawn="1"/>
        </p:nvCxnSpPr>
        <p:spPr>
          <a:xfrm flipV="1">
            <a:off x="6100212"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C1CF8F-BC5E-F1A6-8F59-AC63ECF130E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0DBA108E-D31E-1DDD-D938-AE15CDDFF79C}"/>
              </a:ext>
            </a:extLst>
          </p:cNvPr>
          <p:cNvSpPr>
            <a:spLocks noGrp="1"/>
          </p:cNvSpPr>
          <p:nvPr>
            <p:ph type="body" sz="quarter" idx="28" hasCustomPrompt="1"/>
          </p:nvPr>
        </p:nvSpPr>
        <p:spPr>
          <a:xfrm>
            <a:off x="7435902"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14" name="Title 2">
            <a:extLst>
              <a:ext uri="{FF2B5EF4-FFF2-40B4-BE49-F238E27FC236}">
                <a16:creationId xmlns:a16="http://schemas.microsoft.com/office/drawing/2014/main" id="{6D8177E3-5D60-423F-946E-F71C5F5F8E9C}"/>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1" name="TextBox 10">
            <a:extLst>
              <a:ext uri="{FF2B5EF4-FFF2-40B4-BE49-F238E27FC236}">
                <a16:creationId xmlns:a16="http://schemas.microsoft.com/office/drawing/2014/main" id="{28E4E35C-1EEE-1847-BF22-3D78DF3A8F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69920225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1818DA61-5CAF-A403-E971-BC0FEC329110}"/>
              </a:ext>
            </a:extLst>
          </p:cNvPr>
          <p:cNvSpPr>
            <a:spLocks noGrp="1"/>
          </p:cNvSpPr>
          <p:nvPr>
            <p:ph type="tbl" sz="quarter" idx="10"/>
          </p:nvPr>
        </p:nvSpPr>
        <p:spPr>
          <a:xfrm>
            <a:off x="609600" y="1511929"/>
            <a:ext cx="10972800" cy="4671384"/>
          </a:xfrm>
        </p:spPr>
        <p:txBody>
          <a:bodyPr anchor="ctr"/>
          <a:lstStyle>
            <a:lvl1pPr algn="ctr">
              <a:defRPr>
                <a:solidFill>
                  <a:schemeClr val="accent4"/>
                </a:solidFill>
              </a:defRPr>
            </a:lvl1pPr>
          </a:lstStyle>
          <a:p>
            <a:endParaRPr lang="en-US"/>
          </a:p>
        </p:txBody>
      </p:sp>
      <p:sp>
        <p:nvSpPr>
          <p:cNvPr id="12" name="Rectangle 11">
            <a:extLst>
              <a:ext uri="{FF2B5EF4-FFF2-40B4-BE49-F238E27FC236}">
                <a16:creationId xmlns:a16="http://schemas.microsoft.com/office/drawing/2014/main" id="{6EEDB42A-31B2-0841-004D-0E7C97A3D16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DFDA2984-ED4C-EDD7-8F89-213EB0AB22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13C2C489-89E4-8A4D-A510-066884CCCE2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30494614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114240" y="1590463"/>
            <a:ext cx="3677074" cy="3677074"/>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3" name="Text Placeholder 8">
            <a:extLst>
              <a:ext uri="{FF2B5EF4-FFF2-40B4-BE49-F238E27FC236}">
                <a16:creationId xmlns:a16="http://schemas.microsoft.com/office/drawing/2014/main" id="{60590A6A-71FE-D545-8AA2-D25E90C044DB}"/>
              </a:ext>
            </a:extLst>
          </p:cNvPr>
          <p:cNvSpPr>
            <a:spLocks noGrp="1"/>
          </p:cNvSpPr>
          <p:nvPr>
            <p:ph type="body" sz="quarter" idx="13" hasCustomPrompt="1"/>
          </p:nvPr>
        </p:nvSpPr>
        <p:spPr>
          <a:xfrm>
            <a:off x="609600" y="1873251"/>
            <a:ext cx="5486400" cy="1062989"/>
          </a:xfrm>
        </p:spPr>
        <p:txBody>
          <a:bodyPr anchor="b" anchorCtr="0">
            <a:noAutofit/>
          </a:bodyPr>
          <a:lstStyle>
            <a:lvl1pPr marL="0" indent="0">
              <a:lnSpc>
                <a:spcPct val="100000"/>
              </a:lnSpc>
              <a:buNone/>
              <a:defRPr sz="3200" b="1" spc="0"/>
            </a:lvl1pPr>
          </a:lstStyle>
          <a:p>
            <a:pPr lvl="0"/>
            <a:r>
              <a:rPr lang="en-US"/>
              <a:t>First Last Name</a:t>
            </a:r>
          </a:p>
        </p:txBody>
      </p:sp>
      <p:sp>
        <p:nvSpPr>
          <p:cNvPr id="7" name="Text Placeholder 8">
            <a:extLst>
              <a:ext uri="{FF2B5EF4-FFF2-40B4-BE49-F238E27FC236}">
                <a16:creationId xmlns:a16="http://schemas.microsoft.com/office/drawing/2014/main" id="{4262CBE3-BB00-6948-B8AD-B8310BAA5F32}"/>
              </a:ext>
            </a:extLst>
          </p:cNvPr>
          <p:cNvSpPr>
            <a:spLocks noGrp="1"/>
          </p:cNvSpPr>
          <p:nvPr>
            <p:ph type="body" sz="quarter" idx="15" hasCustomPrompt="1"/>
          </p:nvPr>
        </p:nvSpPr>
        <p:spPr>
          <a:xfrm>
            <a:off x="619760" y="3133091"/>
            <a:ext cx="5486400" cy="1814829"/>
          </a:xfrm>
        </p:spPr>
        <p:txBody>
          <a:bodyPr anchor="t">
            <a:normAutofit/>
          </a:bodyPr>
          <a:lstStyle>
            <a:lvl1pPr marL="0" indent="0">
              <a:lnSpc>
                <a:spcPct val="100000"/>
              </a:lnSpc>
              <a:buNone/>
              <a:defRPr sz="2000" b="0" spc="0"/>
            </a:lvl1pPr>
          </a:lstStyle>
          <a:p>
            <a:pPr lvl="0"/>
            <a:r>
              <a:rPr lang="en-US"/>
              <a:t>Friend of animals everywhere. Total food fanatic. Friendly web enthusiast. Coffee advocate. "Social media ninja. Proud student. Zombie scholar. Lifelong travel expert.</a:t>
            </a:r>
          </a:p>
        </p:txBody>
      </p:sp>
      <p:sp>
        <p:nvSpPr>
          <p:cNvPr id="5" name="TextBox 4">
            <a:extLst>
              <a:ext uri="{FF2B5EF4-FFF2-40B4-BE49-F238E27FC236}">
                <a16:creationId xmlns:a16="http://schemas.microsoft.com/office/drawing/2014/main" id="{EBCD5DCD-9572-1E47-BB1F-0FA70907767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927040160"/>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A">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4465EFB-EE7E-FD81-AF87-52D42553F7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28E99C48-80D4-9A67-4E65-FA80D1A2891C}"/>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5D43272D-A8B2-0AA8-5C72-1BB24A2EB07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24F3822E-1101-B2F2-583B-E14C5138ED9B}"/>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401616426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2689860"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6535135"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2689859"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2" name="Text Placeholder 2">
            <a:extLst>
              <a:ext uri="{FF2B5EF4-FFF2-40B4-BE49-F238E27FC236}">
                <a16:creationId xmlns:a16="http://schemas.microsoft.com/office/drawing/2014/main" id="{DF2C17A7-8EFC-E341-883A-2595D639B169}"/>
              </a:ext>
            </a:extLst>
          </p:cNvPr>
          <p:cNvSpPr>
            <a:spLocks noGrp="1"/>
          </p:cNvSpPr>
          <p:nvPr>
            <p:ph type="body" sz="quarter" idx="18" hasCustomPrompt="1"/>
          </p:nvPr>
        </p:nvSpPr>
        <p:spPr>
          <a:xfrm>
            <a:off x="6535135"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2689859"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5" name="Text Placeholder 2">
            <a:extLst>
              <a:ext uri="{FF2B5EF4-FFF2-40B4-BE49-F238E27FC236}">
                <a16:creationId xmlns:a16="http://schemas.microsoft.com/office/drawing/2014/main" id="{ADE29BA8-D593-7940-ADF9-2DA7FE669211}"/>
              </a:ext>
            </a:extLst>
          </p:cNvPr>
          <p:cNvSpPr>
            <a:spLocks noGrp="1"/>
          </p:cNvSpPr>
          <p:nvPr>
            <p:ph type="body" sz="quarter" idx="20" hasCustomPrompt="1"/>
          </p:nvPr>
        </p:nvSpPr>
        <p:spPr>
          <a:xfrm>
            <a:off x="6535135"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9" name="Picture 8">
            <a:extLst>
              <a:ext uri="{FF2B5EF4-FFF2-40B4-BE49-F238E27FC236}">
                <a16:creationId xmlns:a16="http://schemas.microsoft.com/office/drawing/2014/main" id="{1289D64B-43FA-0E40-84D7-9C7F25A7EA6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0" name="TextBox 9">
            <a:extLst>
              <a:ext uri="{FF2B5EF4-FFF2-40B4-BE49-F238E27FC236}">
                <a16:creationId xmlns:a16="http://schemas.microsoft.com/office/drawing/2014/main" id="{4B05C932-33FA-B24B-94D6-068B308CDAE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8706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1428848" y="167252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4815368"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117912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117912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4" name="Picture Placeholder 9">
            <a:extLst>
              <a:ext uri="{FF2B5EF4-FFF2-40B4-BE49-F238E27FC236}">
                <a16:creationId xmlns:a16="http://schemas.microsoft.com/office/drawing/2014/main" id="{1BB4D462-132A-ED47-AD72-7877931B2FB9}"/>
              </a:ext>
            </a:extLst>
          </p:cNvPr>
          <p:cNvSpPr>
            <a:spLocks noGrp="1"/>
          </p:cNvSpPr>
          <p:nvPr>
            <p:ph type="pic" sz="quarter" idx="21" hasCustomPrompt="1"/>
          </p:nvPr>
        </p:nvSpPr>
        <p:spPr>
          <a:xfrm>
            <a:off x="8204027"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5" name="Text Placeholder 2">
            <a:extLst>
              <a:ext uri="{FF2B5EF4-FFF2-40B4-BE49-F238E27FC236}">
                <a16:creationId xmlns:a16="http://schemas.microsoft.com/office/drawing/2014/main" id="{7864AE5B-88B1-7842-BA3E-A2B8240FE450}"/>
              </a:ext>
            </a:extLst>
          </p:cNvPr>
          <p:cNvSpPr>
            <a:spLocks noGrp="1"/>
          </p:cNvSpPr>
          <p:nvPr>
            <p:ph type="body" sz="quarter" idx="22" hasCustomPrompt="1"/>
          </p:nvPr>
        </p:nvSpPr>
        <p:spPr>
          <a:xfrm>
            <a:off x="456273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6" name="Text Placeholder 2">
            <a:extLst>
              <a:ext uri="{FF2B5EF4-FFF2-40B4-BE49-F238E27FC236}">
                <a16:creationId xmlns:a16="http://schemas.microsoft.com/office/drawing/2014/main" id="{D4A86AB8-794A-864B-AEC3-4C1821FD1F2D}"/>
              </a:ext>
            </a:extLst>
          </p:cNvPr>
          <p:cNvSpPr>
            <a:spLocks noGrp="1"/>
          </p:cNvSpPr>
          <p:nvPr>
            <p:ph type="body" sz="quarter" idx="23" hasCustomPrompt="1"/>
          </p:nvPr>
        </p:nvSpPr>
        <p:spPr>
          <a:xfrm>
            <a:off x="456273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7" name="Text Placeholder 2">
            <a:extLst>
              <a:ext uri="{FF2B5EF4-FFF2-40B4-BE49-F238E27FC236}">
                <a16:creationId xmlns:a16="http://schemas.microsoft.com/office/drawing/2014/main" id="{1BE73CEB-5091-B740-83AB-C18EFC089709}"/>
              </a:ext>
            </a:extLst>
          </p:cNvPr>
          <p:cNvSpPr>
            <a:spLocks noGrp="1"/>
          </p:cNvSpPr>
          <p:nvPr>
            <p:ph type="body" sz="quarter" idx="24" hasCustomPrompt="1"/>
          </p:nvPr>
        </p:nvSpPr>
        <p:spPr>
          <a:xfrm>
            <a:off x="794634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8" name="Text Placeholder 2">
            <a:extLst>
              <a:ext uri="{FF2B5EF4-FFF2-40B4-BE49-F238E27FC236}">
                <a16:creationId xmlns:a16="http://schemas.microsoft.com/office/drawing/2014/main" id="{2BC1B47A-3843-464E-B86D-1F1FA1491A88}"/>
              </a:ext>
            </a:extLst>
          </p:cNvPr>
          <p:cNvSpPr>
            <a:spLocks noGrp="1"/>
          </p:cNvSpPr>
          <p:nvPr>
            <p:ph type="body" sz="quarter" idx="25" hasCustomPrompt="1"/>
          </p:nvPr>
        </p:nvSpPr>
        <p:spPr>
          <a:xfrm>
            <a:off x="794634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12" name="Picture 11">
            <a:extLst>
              <a:ext uri="{FF2B5EF4-FFF2-40B4-BE49-F238E27FC236}">
                <a16:creationId xmlns:a16="http://schemas.microsoft.com/office/drawing/2014/main" id="{3B1ECDE8-53D9-0840-9827-30147436F4C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3" name="TextBox 12">
            <a:extLst>
              <a:ext uri="{FF2B5EF4-FFF2-40B4-BE49-F238E27FC236}">
                <a16:creationId xmlns:a16="http://schemas.microsoft.com/office/drawing/2014/main" id="{00BAA2C0-BDF1-4A4E-B6CF-90491E26561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0513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76807"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527083"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527083"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8" name="Picture Placeholder 9">
            <a:extLst>
              <a:ext uri="{FF2B5EF4-FFF2-40B4-BE49-F238E27FC236}">
                <a16:creationId xmlns:a16="http://schemas.microsoft.com/office/drawing/2014/main" id="{C4B1477E-7195-EB4A-AA23-97973502A5E0}"/>
              </a:ext>
            </a:extLst>
          </p:cNvPr>
          <p:cNvSpPr>
            <a:spLocks noGrp="1"/>
          </p:cNvSpPr>
          <p:nvPr>
            <p:ph type="pic" sz="quarter" idx="20" hasCustomPrompt="1"/>
          </p:nvPr>
        </p:nvSpPr>
        <p:spPr>
          <a:xfrm>
            <a:off x="6134115"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9" name="Text Placeholder 2">
            <a:extLst>
              <a:ext uri="{FF2B5EF4-FFF2-40B4-BE49-F238E27FC236}">
                <a16:creationId xmlns:a16="http://schemas.microsoft.com/office/drawing/2014/main" id="{CBE033CB-6817-5B41-8076-F1E4846C3AAA}"/>
              </a:ext>
            </a:extLst>
          </p:cNvPr>
          <p:cNvSpPr>
            <a:spLocks noGrp="1"/>
          </p:cNvSpPr>
          <p:nvPr>
            <p:ph type="body" sz="quarter" idx="21" hasCustomPrompt="1"/>
          </p:nvPr>
        </p:nvSpPr>
        <p:spPr>
          <a:xfrm>
            <a:off x="5884391"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0" name="Text Placeholder 2">
            <a:extLst>
              <a:ext uri="{FF2B5EF4-FFF2-40B4-BE49-F238E27FC236}">
                <a16:creationId xmlns:a16="http://schemas.microsoft.com/office/drawing/2014/main" id="{604871AA-5EE3-AA41-A7DD-5BF570DB6022}"/>
              </a:ext>
            </a:extLst>
          </p:cNvPr>
          <p:cNvSpPr>
            <a:spLocks noGrp="1"/>
          </p:cNvSpPr>
          <p:nvPr>
            <p:ph type="body" sz="quarter" idx="22" hasCustomPrompt="1"/>
          </p:nvPr>
        </p:nvSpPr>
        <p:spPr>
          <a:xfrm>
            <a:off x="5884391"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1" name="Picture Placeholder 9">
            <a:extLst>
              <a:ext uri="{FF2B5EF4-FFF2-40B4-BE49-F238E27FC236}">
                <a16:creationId xmlns:a16="http://schemas.microsoft.com/office/drawing/2014/main" id="{C3EFAF5A-91C7-4547-A245-20E22DE727EA}"/>
              </a:ext>
            </a:extLst>
          </p:cNvPr>
          <p:cNvSpPr>
            <a:spLocks noGrp="1"/>
          </p:cNvSpPr>
          <p:nvPr>
            <p:ph type="pic" sz="quarter" idx="23" hasCustomPrompt="1"/>
          </p:nvPr>
        </p:nvSpPr>
        <p:spPr>
          <a:xfrm>
            <a:off x="3464419"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2" name="Text Placeholder 2">
            <a:extLst>
              <a:ext uri="{FF2B5EF4-FFF2-40B4-BE49-F238E27FC236}">
                <a16:creationId xmlns:a16="http://schemas.microsoft.com/office/drawing/2014/main" id="{3370E934-D164-4044-A65A-F4594D3825A3}"/>
              </a:ext>
            </a:extLst>
          </p:cNvPr>
          <p:cNvSpPr>
            <a:spLocks noGrp="1"/>
          </p:cNvSpPr>
          <p:nvPr>
            <p:ph type="body" sz="quarter" idx="24" hasCustomPrompt="1"/>
          </p:nvPr>
        </p:nvSpPr>
        <p:spPr>
          <a:xfrm>
            <a:off x="3214695"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3" name="Text Placeholder 2">
            <a:extLst>
              <a:ext uri="{FF2B5EF4-FFF2-40B4-BE49-F238E27FC236}">
                <a16:creationId xmlns:a16="http://schemas.microsoft.com/office/drawing/2014/main" id="{7813554C-E57F-6643-AE3A-1CFF12EE3C1C}"/>
              </a:ext>
            </a:extLst>
          </p:cNvPr>
          <p:cNvSpPr>
            <a:spLocks noGrp="1"/>
          </p:cNvSpPr>
          <p:nvPr>
            <p:ph type="body" sz="quarter" idx="25" hasCustomPrompt="1"/>
          </p:nvPr>
        </p:nvSpPr>
        <p:spPr>
          <a:xfrm>
            <a:off x="3214695"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9" name="Picture Placeholder 9">
            <a:extLst>
              <a:ext uri="{FF2B5EF4-FFF2-40B4-BE49-F238E27FC236}">
                <a16:creationId xmlns:a16="http://schemas.microsoft.com/office/drawing/2014/main" id="{D1104A66-4B70-8F46-8BB6-FB56845B8D35}"/>
              </a:ext>
            </a:extLst>
          </p:cNvPr>
          <p:cNvSpPr>
            <a:spLocks noGrp="1"/>
          </p:cNvSpPr>
          <p:nvPr>
            <p:ph type="pic" sz="quarter" idx="26" hasCustomPrompt="1"/>
          </p:nvPr>
        </p:nvSpPr>
        <p:spPr>
          <a:xfrm>
            <a:off x="8821727"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40" name="Text Placeholder 2">
            <a:extLst>
              <a:ext uri="{FF2B5EF4-FFF2-40B4-BE49-F238E27FC236}">
                <a16:creationId xmlns:a16="http://schemas.microsoft.com/office/drawing/2014/main" id="{D8BCA0EA-8559-BA40-8B74-A4A68072AA04}"/>
              </a:ext>
            </a:extLst>
          </p:cNvPr>
          <p:cNvSpPr>
            <a:spLocks noGrp="1"/>
          </p:cNvSpPr>
          <p:nvPr>
            <p:ph type="body" sz="quarter" idx="27" hasCustomPrompt="1"/>
          </p:nvPr>
        </p:nvSpPr>
        <p:spPr>
          <a:xfrm>
            <a:off x="8572003"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41" name="Text Placeholder 2">
            <a:extLst>
              <a:ext uri="{FF2B5EF4-FFF2-40B4-BE49-F238E27FC236}">
                <a16:creationId xmlns:a16="http://schemas.microsoft.com/office/drawing/2014/main" id="{9F3B3277-41D7-674A-83D9-7E415050AD85}"/>
              </a:ext>
            </a:extLst>
          </p:cNvPr>
          <p:cNvSpPr>
            <a:spLocks noGrp="1"/>
          </p:cNvSpPr>
          <p:nvPr>
            <p:ph type="body" sz="quarter" idx="28" hasCustomPrompt="1"/>
          </p:nvPr>
        </p:nvSpPr>
        <p:spPr>
          <a:xfrm>
            <a:off x="8572003"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14" name="TextBox 13">
            <a:extLst>
              <a:ext uri="{FF2B5EF4-FFF2-40B4-BE49-F238E27FC236}">
                <a16:creationId xmlns:a16="http://schemas.microsoft.com/office/drawing/2014/main" id="{D05CE8D5-EC40-9D4E-B218-5AED4DDD20A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16050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 Drop Shadow">
    <p:bg>
      <p:bgPr>
        <a:solidFill>
          <a:srgbClr val="EBEBEB"/>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CAFCB60-7449-FB7B-94EC-026775839A9C}"/>
              </a:ext>
            </a:extLst>
          </p:cNvPr>
          <p:cNvSpPr>
            <a:spLocks noGrp="1"/>
          </p:cNvSpPr>
          <p:nvPr>
            <p:ph type="body" sz="quarter" idx="27"/>
          </p:nvPr>
        </p:nvSpPr>
        <p:spPr>
          <a:xfrm>
            <a:off x="618656" y="1508761"/>
            <a:ext cx="5319712" cy="4658360"/>
          </a:xfrm>
          <a:prstGeom prst="roundRect">
            <a:avLst>
              <a:gd name="adj" fmla="val 1277"/>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17" name="Text Placeholder 12">
            <a:extLst>
              <a:ext uri="{FF2B5EF4-FFF2-40B4-BE49-F238E27FC236}">
                <a16:creationId xmlns:a16="http://schemas.microsoft.com/office/drawing/2014/main" id="{6B98CD48-C620-002C-D371-249D9C7C48CB}"/>
              </a:ext>
            </a:extLst>
          </p:cNvPr>
          <p:cNvSpPr>
            <a:spLocks noGrp="1"/>
          </p:cNvSpPr>
          <p:nvPr>
            <p:ph type="body" sz="quarter" idx="28"/>
          </p:nvPr>
        </p:nvSpPr>
        <p:spPr>
          <a:xfrm>
            <a:off x="6289991" y="1508761"/>
            <a:ext cx="5319712" cy="4658360"/>
          </a:xfrm>
          <a:prstGeom prst="roundRect">
            <a:avLst>
              <a:gd name="adj" fmla="val 1189"/>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Rectangle 8">
            <a:extLst>
              <a:ext uri="{FF2B5EF4-FFF2-40B4-BE49-F238E27FC236}">
                <a16:creationId xmlns:a16="http://schemas.microsoft.com/office/drawing/2014/main" id="{BE91BEC2-2A8B-60B9-DFB4-1AAB1DD56F6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AD57EDD8-13BD-7802-28D8-93C0D35EB81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4D94BA6E-1ADF-8543-B735-170A8AD454C2}"/>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899267392"/>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 Drop Shadow">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6852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6E13F773-86E2-8B43-8BEB-A19C253A185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750677747"/>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 Drop Shadow - Image">
    <p:bg>
      <p:bgPr>
        <a:solidFill>
          <a:srgbClr val="EBEBEB"/>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58359"/>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6" name="TextBox 5">
            <a:extLst>
              <a:ext uri="{FF2B5EF4-FFF2-40B4-BE49-F238E27FC236}">
                <a16:creationId xmlns:a16="http://schemas.microsoft.com/office/drawing/2014/main" id="{BB4C8211-F7B6-604A-B42A-CB1206F794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54954261"/>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3 Column - Drop Shadow - Image">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7868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tx1"/>
                </a:solidFill>
              </a:defRPr>
            </a:lvl1pPr>
          </a:lstStyle>
          <a:p>
            <a:r>
              <a:rPr lang="en-US"/>
              <a:t>Blank Header</a:t>
            </a:r>
          </a:p>
        </p:txBody>
      </p:sp>
      <p:sp>
        <p:nvSpPr>
          <p:cNvPr id="7" name="TextBox 6">
            <a:extLst>
              <a:ext uri="{FF2B5EF4-FFF2-40B4-BE49-F238E27FC236}">
                <a16:creationId xmlns:a16="http://schemas.microsoft.com/office/drawing/2014/main" id="{AC85AB72-165E-1E47-834C-757F0DCE740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820110446"/>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310E3D-C75E-AF11-761F-132F1A5FC65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12C155F-DD44-41B2-BF3E-881E0BE1172F}"/>
              </a:ext>
            </a:extLst>
          </p:cNvPr>
          <p:cNvSpPr>
            <a:spLocks noGrp="1"/>
          </p:cNvSpPr>
          <p:nvPr>
            <p:ph type="body" sz="quarter" idx="13"/>
          </p:nvPr>
        </p:nvSpPr>
        <p:spPr>
          <a:xfrm>
            <a:off x="616627"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B7105E93-BF3A-DE9B-90E4-96655632F001}"/>
              </a:ext>
            </a:extLst>
          </p:cNvPr>
          <p:cNvSpPr>
            <a:spLocks noGrp="1"/>
          </p:cNvSpPr>
          <p:nvPr>
            <p:ph type="body" sz="quarter" idx="14"/>
          </p:nvPr>
        </p:nvSpPr>
        <p:spPr>
          <a:xfrm>
            <a:off x="3431905"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00E7A451-94A8-AEF8-427F-66B42EF372DE}"/>
              </a:ext>
            </a:extLst>
          </p:cNvPr>
          <p:cNvSpPr>
            <a:spLocks noGrp="1"/>
          </p:cNvSpPr>
          <p:nvPr>
            <p:ph type="body" sz="quarter" idx="15"/>
          </p:nvPr>
        </p:nvSpPr>
        <p:spPr>
          <a:xfrm>
            <a:off x="6247183"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8E1A59E0-96DE-8A76-4234-B6980E246978}"/>
              </a:ext>
            </a:extLst>
          </p:cNvPr>
          <p:cNvSpPr>
            <a:spLocks noGrp="1"/>
          </p:cNvSpPr>
          <p:nvPr>
            <p:ph type="body" sz="quarter" idx="16"/>
          </p:nvPr>
        </p:nvSpPr>
        <p:spPr>
          <a:xfrm>
            <a:off x="9062461"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0F73B010-E926-3420-C5F3-FF73E0B82B4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D56524B2-F8AA-5043-BB8F-F7FA5F312C5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11734927"/>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ox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70C9E3-6498-CC70-EE98-F9DA549D33C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484DB36B-2689-AEBE-897F-3EA9D1223B05}"/>
              </a:ext>
            </a:extLst>
          </p:cNvPr>
          <p:cNvSpPr>
            <a:spLocks noGrp="1"/>
          </p:cNvSpPr>
          <p:nvPr>
            <p:ph type="body" sz="quarter" idx="13"/>
          </p:nvPr>
        </p:nvSpPr>
        <p:spPr>
          <a:xfrm>
            <a:off x="619809"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030F80DA-B738-F4E9-7C06-63A489E54031}"/>
              </a:ext>
            </a:extLst>
          </p:cNvPr>
          <p:cNvSpPr>
            <a:spLocks noGrp="1"/>
          </p:cNvSpPr>
          <p:nvPr>
            <p:ph type="body" sz="quarter" idx="14"/>
          </p:nvPr>
        </p:nvSpPr>
        <p:spPr>
          <a:xfrm>
            <a:off x="6187440"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E527892B-18DB-2AD1-E5C6-44C0401241EE}"/>
              </a:ext>
            </a:extLst>
          </p:cNvPr>
          <p:cNvSpPr>
            <a:spLocks noGrp="1"/>
          </p:cNvSpPr>
          <p:nvPr>
            <p:ph type="body" sz="quarter" idx="15"/>
          </p:nvPr>
        </p:nvSpPr>
        <p:spPr>
          <a:xfrm>
            <a:off x="619809"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F6699109-B6F8-D1A7-949D-C43F622AE7D1}"/>
              </a:ext>
            </a:extLst>
          </p:cNvPr>
          <p:cNvSpPr>
            <a:spLocks noGrp="1"/>
          </p:cNvSpPr>
          <p:nvPr>
            <p:ph type="body" sz="quarter" idx="16"/>
          </p:nvPr>
        </p:nvSpPr>
        <p:spPr>
          <a:xfrm>
            <a:off x="6187440"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A599AE55-BF33-0FF9-EAE2-FB74C1BF55C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8BA22CC3-CFFB-7741-8ABA-F3C19B8D56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7755532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Box - Drop Shadow">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a:extLst>
              <a:ext uri="{FF2B5EF4-FFF2-40B4-BE49-F238E27FC236}">
                <a16:creationId xmlns:a16="http://schemas.microsoft.com/office/drawing/2014/main" id="{CFC948B4-FE12-2EF4-2183-8D5F25D11F14}"/>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251DA5E8-037E-06FC-9217-025EF218086E}"/>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E709F466-7ECB-92B7-CAD8-987F71515E8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3A139EA7-2F38-3F9D-C981-F4F0CA3F4789}"/>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3">
            <a:extLst>
              <a:ext uri="{FF2B5EF4-FFF2-40B4-BE49-F238E27FC236}">
                <a16:creationId xmlns:a16="http://schemas.microsoft.com/office/drawing/2014/main" id="{C9801069-7AAA-16F5-11D9-6AC47DF889D8}"/>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2">
            <a:extLst>
              <a:ext uri="{FF2B5EF4-FFF2-40B4-BE49-F238E27FC236}">
                <a16:creationId xmlns:a16="http://schemas.microsoft.com/office/drawing/2014/main" id="{42A39A4A-DD0F-25EB-F5EF-6ED4DC4C059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E95874F-BDCF-A94D-B2F3-2A81C571309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4705316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47FDC01-C1CE-45DA-1E15-0F0410FC5B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724CAC35-4A7C-0CF7-EB3E-2916D84FC312}"/>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0C58E7BA-8C7E-4FD7-CF66-344059D318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A0B2EAD8-D307-3EA1-8B5F-6E4574348C89}"/>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2050716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Box - Drop Shadow - Image">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1A2A4D1A-2064-0FB2-5CEC-6A4421A7896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11" name="Text Placeholder 3">
            <a:extLst>
              <a:ext uri="{FF2B5EF4-FFF2-40B4-BE49-F238E27FC236}">
                <a16:creationId xmlns:a16="http://schemas.microsoft.com/office/drawing/2014/main" id="{01E46680-70ED-444D-BC53-7CAC1910548F}"/>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3151C0E-9D6F-AF46-ADB0-CF79B695D558}"/>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37C93092-903B-A742-A2FE-F64C08BF68E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1DB6882D-2E27-B646-BB2B-C172A020E565}"/>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3">
            <a:extLst>
              <a:ext uri="{FF2B5EF4-FFF2-40B4-BE49-F238E27FC236}">
                <a16:creationId xmlns:a16="http://schemas.microsoft.com/office/drawing/2014/main" id="{B19E9204-DDB3-F24F-BBEB-0A814BF21190}"/>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Box 8">
            <a:extLst>
              <a:ext uri="{FF2B5EF4-FFF2-40B4-BE49-F238E27FC236}">
                <a16:creationId xmlns:a16="http://schemas.microsoft.com/office/drawing/2014/main" id="{82C7A449-ED1E-8C4C-9602-37A0DD2A15C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83763333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Box - Drop Shadow">
    <p:bg>
      <p:bgPr>
        <a:solidFill>
          <a:srgbClr val="EBEBEB"/>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A6EB69-4420-207C-07C6-1563EE4A6BF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50FAB609-515B-C744-94D7-5F0192D690C8}"/>
              </a:ext>
            </a:extLst>
          </p:cNvPr>
          <p:cNvSpPr>
            <a:spLocks noGrp="1"/>
          </p:cNvSpPr>
          <p:nvPr>
            <p:ph type="body" sz="quarter" idx="13"/>
          </p:nvPr>
        </p:nvSpPr>
        <p:spPr>
          <a:xfrm>
            <a:off x="619810"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FF433312-5D6E-1F2E-D20C-2C307159133F}"/>
              </a:ext>
            </a:extLst>
          </p:cNvPr>
          <p:cNvSpPr>
            <a:spLocks noGrp="1"/>
          </p:cNvSpPr>
          <p:nvPr>
            <p:ph type="body" sz="quarter" idx="14"/>
          </p:nvPr>
        </p:nvSpPr>
        <p:spPr>
          <a:xfrm>
            <a:off x="4316163"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09DC2343-4844-1393-71D5-FD87F338C8E6}"/>
              </a:ext>
            </a:extLst>
          </p:cNvPr>
          <p:cNvSpPr>
            <a:spLocks noGrp="1"/>
          </p:cNvSpPr>
          <p:nvPr>
            <p:ph type="body" sz="quarter" idx="15"/>
          </p:nvPr>
        </p:nvSpPr>
        <p:spPr>
          <a:xfrm>
            <a:off x="8012516"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5868D767-A176-AF69-8545-BBE329843556}"/>
              </a:ext>
            </a:extLst>
          </p:cNvPr>
          <p:cNvSpPr>
            <a:spLocks noGrp="1"/>
          </p:cNvSpPr>
          <p:nvPr>
            <p:ph type="body" sz="quarter" idx="16"/>
          </p:nvPr>
        </p:nvSpPr>
        <p:spPr>
          <a:xfrm>
            <a:off x="619810"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1CB9405A-14D1-3FED-B132-28B3ECFFB213}"/>
              </a:ext>
            </a:extLst>
          </p:cNvPr>
          <p:cNvSpPr>
            <a:spLocks noGrp="1"/>
          </p:cNvSpPr>
          <p:nvPr>
            <p:ph type="body" sz="quarter" idx="17"/>
          </p:nvPr>
        </p:nvSpPr>
        <p:spPr>
          <a:xfrm>
            <a:off x="4316163"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DC39C4B4-E6AE-19AF-2810-39152ABE512C}"/>
              </a:ext>
            </a:extLst>
          </p:cNvPr>
          <p:cNvSpPr>
            <a:spLocks noGrp="1"/>
          </p:cNvSpPr>
          <p:nvPr>
            <p:ph type="body" sz="quarter" idx="18"/>
          </p:nvPr>
        </p:nvSpPr>
        <p:spPr>
          <a:xfrm>
            <a:off x="8012516"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a:extLst>
              <a:ext uri="{FF2B5EF4-FFF2-40B4-BE49-F238E27FC236}">
                <a16:creationId xmlns:a16="http://schemas.microsoft.com/office/drawing/2014/main" id="{7B47D04B-1FC1-14EC-BC8C-4D7F4AECFA88}"/>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0" name="TextBox 9">
            <a:extLst>
              <a:ext uri="{FF2B5EF4-FFF2-40B4-BE49-F238E27FC236}">
                <a16:creationId xmlns:a16="http://schemas.microsoft.com/office/drawing/2014/main" id="{A6391957-B265-6A47-B894-952630B78D4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25444429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Box - Drop Shadow">
    <p:bg>
      <p:bgPr>
        <a:solidFill>
          <a:srgbClr val="EBEBE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88AD45-D43D-AD3E-2B31-BE3CAF82179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092CBD69-FE7F-3719-3C71-E6DC2323E4C5}"/>
              </a:ext>
            </a:extLst>
          </p:cNvPr>
          <p:cNvSpPr>
            <a:spLocks noGrp="1"/>
          </p:cNvSpPr>
          <p:nvPr>
            <p:ph type="body" sz="quarter" idx="13" hasCustomPrompt="1"/>
          </p:nvPr>
        </p:nvSpPr>
        <p:spPr>
          <a:xfrm>
            <a:off x="615592"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1" name="Text Placeholder 3">
            <a:extLst>
              <a:ext uri="{FF2B5EF4-FFF2-40B4-BE49-F238E27FC236}">
                <a16:creationId xmlns:a16="http://schemas.microsoft.com/office/drawing/2014/main" id="{0F5D4AB8-E309-7D7C-592A-48D4A0139188}"/>
              </a:ext>
            </a:extLst>
          </p:cNvPr>
          <p:cNvSpPr>
            <a:spLocks noGrp="1"/>
          </p:cNvSpPr>
          <p:nvPr>
            <p:ph type="body" sz="quarter" idx="39" hasCustomPrompt="1"/>
          </p:nvPr>
        </p:nvSpPr>
        <p:spPr>
          <a:xfrm>
            <a:off x="3394651"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2" name="Text Placeholder 3">
            <a:extLst>
              <a:ext uri="{FF2B5EF4-FFF2-40B4-BE49-F238E27FC236}">
                <a16:creationId xmlns:a16="http://schemas.microsoft.com/office/drawing/2014/main" id="{EEF0BD0F-2F50-9892-1811-A4F1EE46E046}"/>
              </a:ext>
            </a:extLst>
          </p:cNvPr>
          <p:cNvSpPr>
            <a:spLocks noGrp="1"/>
          </p:cNvSpPr>
          <p:nvPr>
            <p:ph type="body" sz="quarter" idx="40" hasCustomPrompt="1"/>
          </p:nvPr>
        </p:nvSpPr>
        <p:spPr>
          <a:xfrm>
            <a:off x="6173710"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3" name="Text Placeholder 3">
            <a:extLst>
              <a:ext uri="{FF2B5EF4-FFF2-40B4-BE49-F238E27FC236}">
                <a16:creationId xmlns:a16="http://schemas.microsoft.com/office/drawing/2014/main" id="{70178319-7A76-8296-3BE3-A85B1409C8A1}"/>
              </a:ext>
            </a:extLst>
          </p:cNvPr>
          <p:cNvSpPr>
            <a:spLocks noGrp="1"/>
          </p:cNvSpPr>
          <p:nvPr>
            <p:ph type="body" sz="quarter" idx="41" hasCustomPrompt="1"/>
          </p:nvPr>
        </p:nvSpPr>
        <p:spPr>
          <a:xfrm>
            <a:off x="8952768"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4" name="Text Placeholder 3">
            <a:extLst>
              <a:ext uri="{FF2B5EF4-FFF2-40B4-BE49-F238E27FC236}">
                <a16:creationId xmlns:a16="http://schemas.microsoft.com/office/drawing/2014/main" id="{844C7D3F-6915-0E9F-8864-C7D336F652F1}"/>
              </a:ext>
            </a:extLst>
          </p:cNvPr>
          <p:cNvSpPr>
            <a:spLocks noGrp="1"/>
          </p:cNvSpPr>
          <p:nvPr>
            <p:ph type="body" sz="quarter" idx="42" hasCustomPrompt="1"/>
          </p:nvPr>
        </p:nvSpPr>
        <p:spPr>
          <a:xfrm>
            <a:off x="615592"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5" name="Text Placeholder 3">
            <a:extLst>
              <a:ext uri="{FF2B5EF4-FFF2-40B4-BE49-F238E27FC236}">
                <a16:creationId xmlns:a16="http://schemas.microsoft.com/office/drawing/2014/main" id="{2F87A75F-49BA-5986-BE46-7A3E14CD664A}"/>
              </a:ext>
            </a:extLst>
          </p:cNvPr>
          <p:cNvSpPr>
            <a:spLocks noGrp="1"/>
          </p:cNvSpPr>
          <p:nvPr>
            <p:ph type="body" sz="quarter" idx="43" hasCustomPrompt="1"/>
          </p:nvPr>
        </p:nvSpPr>
        <p:spPr>
          <a:xfrm>
            <a:off x="3394651"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6" name="Text Placeholder 3">
            <a:extLst>
              <a:ext uri="{FF2B5EF4-FFF2-40B4-BE49-F238E27FC236}">
                <a16:creationId xmlns:a16="http://schemas.microsoft.com/office/drawing/2014/main" id="{DAE118F8-B480-799E-D206-99DA5EE5BBE2}"/>
              </a:ext>
            </a:extLst>
          </p:cNvPr>
          <p:cNvSpPr>
            <a:spLocks noGrp="1"/>
          </p:cNvSpPr>
          <p:nvPr>
            <p:ph type="body" sz="quarter" idx="44" hasCustomPrompt="1"/>
          </p:nvPr>
        </p:nvSpPr>
        <p:spPr>
          <a:xfrm>
            <a:off x="6173710"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7" name="Text Placeholder 3">
            <a:extLst>
              <a:ext uri="{FF2B5EF4-FFF2-40B4-BE49-F238E27FC236}">
                <a16:creationId xmlns:a16="http://schemas.microsoft.com/office/drawing/2014/main" id="{A91BABE5-1F14-B3EF-E877-9600501F672C}"/>
              </a:ext>
            </a:extLst>
          </p:cNvPr>
          <p:cNvSpPr>
            <a:spLocks noGrp="1"/>
          </p:cNvSpPr>
          <p:nvPr>
            <p:ph type="body" sz="quarter" idx="45" hasCustomPrompt="1"/>
          </p:nvPr>
        </p:nvSpPr>
        <p:spPr>
          <a:xfrm>
            <a:off x="8952768"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8" name="Text Placeholder 3">
            <a:extLst>
              <a:ext uri="{FF2B5EF4-FFF2-40B4-BE49-F238E27FC236}">
                <a16:creationId xmlns:a16="http://schemas.microsoft.com/office/drawing/2014/main" id="{0DD946F9-DCDB-244B-D472-D2B0AF8674FA}"/>
              </a:ext>
            </a:extLst>
          </p:cNvPr>
          <p:cNvSpPr>
            <a:spLocks noGrp="1"/>
          </p:cNvSpPr>
          <p:nvPr>
            <p:ph type="body" sz="quarter" idx="46" hasCustomPrompt="1"/>
          </p:nvPr>
        </p:nvSpPr>
        <p:spPr>
          <a:xfrm>
            <a:off x="615593"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9" name="Text Placeholder 3">
            <a:extLst>
              <a:ext uri="{FF2B5EF4-FFF2-40B4-BE49-F238E27FC236}">
                <a16:creationId xmlns:a16="http://schemas.microsoft.com/office/drawing/2014/main" id="{92FA374F-E3CC-71D7-5507-F36AEC6E5E7C}"/>
              </a:ext>
            </a:extLst>
          </p:cNvPr>
          <p:cNvSpPr>
            <a:spLocks noGrp="1"/>
          </p:cNvSpPr>
          <p:nvPr>
            <p:ph type="body" sz="quarter" idx="47" hasCustomPrompt="1"/>
          </p:nvPr>
        </p:nvSpPr>
        <p:spPr>
          <a:xfrm>
            <a:off x="3394652"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0" name="Text Placeholder 3">
            <a:extLst>
              <a:ext uri="{FF2B5EF4-FFF2-40B4-BE49-F238E27FC236}">
                <a16:creationId xmlns:a16="http://schemas.microsoft.com/office/drawing/2014/main" id="{242F451B-2968-FC99-205D-EE2135CDDAA6}"/>
              </a:ext>
            </a:extLst>
          </p:cNvPr>
          <p:cNvSpPr>
            <a:spLocks noGrp="1"/>
          </p:cNvSpPr>
          <p:nvPr>
            <p:ph type="body" sz="quarter" idx="48" hasCustomPrompt="1"/>
          </p:nvPr>
        </p:nvSpPr>
        <p:spPr>
          <a:xfrm>
            <a:off x="6173711"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1" name="Text Placeholder 3">
            <a:extLst>
              <a:ext uri="{FF2B5EF4-FFF2-40B4-BE49-F238E27FC236}">
                <a16:creationId xmlns:a16="http://schemas.microsoft.com/office/drawing/2014/main" id="{6271FC99-92D3-9F58-EEC0-6E95A57A16A7}"/>
              </a:ext>
            </a:extLst>
          </p:cNvPr>
          <p:cNvSpPr>
            <a:spLocks noGrp="1"/>
          </p:cNvSpPr>
          <p:nvPr>
            <p:ph type="body" sz="quarter" idx="49" hasCustomPrompt="1"/>
          </p:nvPr>
        </p:nvSpPr>
        <p:spPr>
          <a:xfrm>
            <a:off x="8952769"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17" name="Title 2">
            <a:extLst>
              <a:ext uri="{FF2B5EF4-FFF2-40B4-BE49-F238E27FC236}">
                <a16:creationId xmlns:a16="http://schemas.microsoft.com/office/drawing/2014/main" id="{978CAB5E-25A8-B6A9-4145-738CAAFCEE9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0C302D7C-F2AE-C347-9306-968F8E137C6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253371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ransition - A">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ACE5C64-3516-7BDC-BE2E-176F027BC9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3A92AEB-AB39-A4CB-68A1-157C2B73078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7824FEC9-EBA1-464A-97EF-CD22E474F91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66645F83-4BCA-4647-A7E2-AD7E7C51438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206385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ransition - C">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72BD6B9-9D7B-8264-538B-B457F2866E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a:extLst>
              <a:ext uri="{FF2B5EF4-FFF2-40B4-BE49-F238E27FC236}">
                <a16:creationId xmlns:a16="http://schemas.microsoft.com/office/drawing/2014/main" id="{78E9B340-F152-4808-39B8-CA45CA250ECD}"/>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EF23174E-2627-BC4E-BE50-F29135B83F2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DDB21750-FB73-B049-ACF9-AE90A1B6390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6575563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ition - B">
    <p:bg>
      <p:bgRef idx="1001">
        <a:schemeClr val="bg2"/>
      </p:bgRef>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0AC141C-DA4E-DEFE-AA72-9A2540AA4C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AF982913-04EF-87DD-5F0B-AFD5FDD9FB2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6" name="TextBox 5">
            <a:extLst>
              <a:ext uri="{FF2B5EF4-FFF2-40B4-BE49-F238E27FC236}">
                <a16:creationId xmlns:a16="http://schemas.microsoft.com/office/drawing/2014/main" id="{20DF76F4-26E9-3B4F-B5CF-DD6E0FFA570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7A711C40-2F73-3348-A4C6-12721099762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709909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ransition - 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C72C1F0-7DA0-95D7-49E8-405EEF27DFE4}"/>
              </a:ext>
            </a:extLst>
          </p:cNvPr>
          <p:cNvSpPr>
            <a:spLocks noGrp="1"/>
          </p:cNvSpPr>
          <p:nvPr>
            <p:ph type="body" sz="quarter" idx="10" hasCustomPrompt="1"/>
          </p:nvPr>
        </p:nvSpPr>
        <p:spPr>
          <a:xfrm>
            <a:off x="1031198" y="928827"/>
            <a:ext cx="3276135" cy="1547812"/>
          </a:xfrm>
        </p:spPr>
        <p:txBody>
          <a:bodyPr anchor="b" anchorCtr="0">
            <a:noAutofit/>
          </a:bodyPr>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pic>
        <p:nvPicPr>
          <p:cNvPr id="6" name="Graphic 5">
            <a:extLst>
              <a:ext uri="{FF2B5EF4-FFF2-40B4-BE49-F238E27FC236}">
                <a16:creationId xmlns:a16="http://schemas.microsoft.com/office/drawing/2014/main" id="{CAE9880E-ADD0-40EA-2729-207BE846EE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459" y="5502668"/>
            <a:ext cx="2070858" cy="318896"/>
          </a:xfrm>
          <a:prstGeom prst="rect">
            <a:avLst/>
          </a:prstGeom>
        </p:spPr>
      </p:pic>
      <p:grpSp>
        <p:nvGrpSpPr>
          <p:cNvPr id="7" name="Group 6">
            <a:extLst>
              <a:ext uri="{FF2B5EF4-FFF2-40B4-BE49-F238E27FC236}">
                <a16:creationId xmlns:a16="http://schemas.microsoft.com/office/drawing/2014/main" id="{F56F506F-D988-0EA6-3E73-CEF2BBD1C4A8}"/>
              </a:ext>
            </a:extLst>
          </p:cNvPr>
          <p:cNvGrpSpPr/>
          <p:nvPr userDrawn="1"/>
        </p:nvGrpSpPr>
        <p:grpSpPr>
          <a:xfrm>
            <a:off x="1040888" y="4817470"/>
            <a:ext cx="3034632" cy="173486"/>
            <a:chOff x="1040888" y="4817470"/>
            <a:chExt cx="3034632" cy="173486"/>
          </a:xfrm>
        </p:grpSpPr>
        <p:grpSp>
          <p:nvGrpSpPr>
            <p:cNvPr id="8" name="Group 7">
              <a:extLst>
                <a:ext uri="{FF2B5EF4-FFF2-40B4-BE49-F238E27FC236}">
                  <a16:creationId xmlns:a16="http://schemas.microsoft.com/office/drawing/2014/main" id="{B65C42D9-D4DF-40D9-6F5A-1F10F96A102C}"/>
                </a:ext>
              </a:extLst>
            </p:cNvPr>
            <p:cNvGrpSpPr/>
            <p:nvPr/>
          </p:nvGrpSpPr>
          <p:grpSpPr>
            <a:xfrm>
              <a:off x="1040888" y="4817470"/>
              <a:ext cx="3034632" cy="173485"/>
              <a:chOff x="4189863" y="3848858"/>
              <a:chExt cx="4887305" cy="279400"/>
            </a:xfrm>
          </p:grpSpPr>
          <p:pic>
            <p:nvPicPr>
              <p:cNvPr id="11" name="Graphic 10">
                <a:extLst>
                  <a:ext uri="{FF2B5EF4-FFF2-40B4-BE49-F238E27FC236}">
                    <a16:creationId xmlns:a16="http://schemas.microsoft.com/office/drawing/2014/main" id="{F1769310-DE03-EF64-D71A-EA77B32393D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2" name="Graphic 11">
                <a:extLst>
                  <a:ext uri="{FF2B5EF4-FFF2-40B4-BE49-F238E27FC236}">
                    <a16:creationId xmlns:a16="http://schemas.microsoft.com/office/drawing/2014/main" id="{5DF736E2-B83A-96B5-5B57-A17FBDD170C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9" name="Graphic 8">
              <a:extLst>
                <a:ext uri="{FF2B5EF4-FFF2-40B4-BE49-F238E27FC236}">
                  <a16:creationId xmlns:a16="http://schemas.microsoft.com/office/drawing/2014/main" id="{AC1796F5-DB2B-4065-1A89-21A1B142BE5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10" name="Graphic 9">
              <a:extLst>
                <a:ext uri="{FF2B5EF4-FFF2-40B4-BE49-F238E27FC236}">
                  <a16:creationId xmlns:a16="http://schemas.microsoft.com/office/drawing/2014/main" id="{92A410A4-7C7A-B679-42EA-4DF10A225A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5" name="Text Placeholder 13">
            <a:extLst>
              <a:ext uri="{FF2B5EF4-FFF2-40B4-BE49-F238E27FC236}">
                <a16:creationId xmlns:a16="http://schemas.microsoft.com/office/drawing/2014/main" id="{7101D433-BA28-C656-0225-C5FE1332C058}"/>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DD2BC06-F99E-1C4B-B56C-BCE4E93309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32036653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ransition - 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9A50F3F-4EDD-017E-0A30-681E12ED32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1198" y="5502668"/>
            <a:ext cx="2070858" cy="318896"/>
          </a:xfrm>
          <a:prstGeom prst="rect">
            <a:avLst/>
          </a:prstGeom>
        </p:spPr>
      </p:pic>
      <p:grpSp>
        <p:nvGrpSpPr>
          <p:cNvPr id="5" name="Group 4">
            <a:extLst>
              <a:ext uri="{FF2B5EF4-FFF2-40B4-BE49-F238E27FC236}">
                <a16:creationId xmlns:a16="http://schemas.microsoft.com/office/drawing/2014/main" id="{42B7C3CA-3CBC-087E-83F4-859E6C9A69F4}"/>
              </a:ext>
            </a:extLst>
          </p:cNvPr>
          <p:cNvGrpSpPr/>
          <p:nvPr userDrawn="1"/>
        </p:nvGrpSpPr>
        <p:grpSpPr>
          <a:xfrm>
            <a:off x="1031198" y="4817470"/>
            <a:ext cx="3034632" cy="173486"/>
            <a:chOff x="1040888" y="4817470"/>
            <a:chExt cx="3034632" cy="173486"/>
          </a:xfrm>
        </p:grpSpPr>
        <p:grpSp>
          <p:nvGrpSpPr>
            <p:cNvPr id="6" name="Group 5">
              <a:extLst>
                <a:ext uri="{FF2B5EF4-FFF2-40B4-BE49-F238E27FC236}">
                  <a16:creationId xmlns:a16="http://schemas.microsoft.com/office/drawing/2014/main" id="{FEFA3EF0-CBE6-E2B3-1AFB-2742CC53E427}"/>
                </a:ext>
              </a:extLst>
            </p:cNvPr>
            <p:cNvGrpSpPr/>
            <p:nvPr/>
          </p:nvGrpSpPr>
          <p:grpSpPr>
            <a:xfrm>
              <a:off x="1040888" y="4817470"/>
              <a:ext cx="3034632" cy="173485"/>
              <a:chOff x="4189863" y="3848858"/>
              <a:chExt cx="4887305" cy="279400"/>
            </a:xfrm>
          </p:grpSpPr>
          <p:pic>
            <p:nvPicPr>
              <p:cNvPr id="9" name="Graphic 8">
                <a:extLst>
                  <a:ext uri="{FF2B5EF4-FFF2-40B4-BE49-F238E27FC236}">
                    <a16:creationId xmlns:a16="http://schemas.microsoft.com/office/drawing/2014/main" id="{CB8C2FA2-AB93-0E37-544F-CFD2A2822F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0" name="Graphic 9">
                <a:extLst>
                  <a:ext uri="{FF2B5EF4-FFF2-40B4-BE49-F238E27FC236}">
                    <a16:creationId xmlns:a16="http://schemas.microsoft.com/office/drawing/2014/main" id="{AED7C673-F6A2-3D94-14B3-AAD232E6A8A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7" name="Graphic 6">
              <a:extLst>
                <a:ext uri="{FF2B5EF4-FFF2-40B4-BE49-F238E27FC236}">
                  <a16:creationId xmlns:a16="http://schemas.microsoft.com/office/drawing/2014/main" id="{4C473B41-287A-D788-EE5D-E4C94063915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8" name="Graphic 7">
              <a:extLst>
                <a:ext uri="{FF2B5EF4-FFF2-40B4-BE49-F238E27FC236}">
                  <a16:creationId xmlns:a16="http://schemas.microsoft.com/office/drawing/2014/main" id="{19F9D5CE-CBA6-E0CF-2638-862AA672250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1" name="Text Placeholder 13">
            <a:extLst>
              <a:ext uri="{FF2B5EF4-FFF2-40B4-BE49-F238E27FC236}">
                <a16:creationId xmlns:a16="http://schemas.microsoft.com/office/drawing/2014/main" id="{17086B5E-E297-EB2B-FE2F-B75E91FF55AC}"/>
              </a:ext>
            </a:extLst>
          </p:cNvPr>
          <p:cNvSpPr>
            <a:spLocks noGrp="1"/>
          </p:cNvSpPr>
          <p:nvPr>
            <p:ph type="body" sz="quarter" idx="10" hasCustomPrompt="1"/>
          </p:nvPr>
        </p:nvSpPr>
        <p:spPr>
          <a:xfrm>
            <a:off x="1031198" y="928827"/>
            <a:ext cx="3276135" cy="1547812"/>
          </a:xfrm>
        </p:spPr>
        <p:txBody>
          <a:bodyPr anchor="b" anchorCtr="0"/>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sp>
        <p:nvSpPr>
          <p:cNvPr id="12" name="Text Placeholder 13">
            <a:extLst>
              <a:ext uri="{FF2B5EF4-FFF2-40B4-BE49-F238E27FC236}">
                <a16:creationId xmlns:a16="http://schemas.microsoft.com/office/drawing/2014/main" id="{6640408A-C3AC-F797-D65F-35B38B725B7E}"/>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2AC4081-C13D-5B47-8C78-3901A2B5FCC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375920842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 - 1/4 Column - Drop Shadow">
    <p:bg>
      <p:bgPr>
        <a:solidFill>
          <a:srgbClr val="EBEBEB"/>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A7D8763-6A9B-94E1-0F28-5240010D3B49}"/>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
            <a:extLst>
              <a:ext uri="{FF2B5EF4-FFF2-40B4-BE49-F238E27FC236}">
                <a16:creationId xmlns:a16="http://schemas.microsoft.com/office/drawing/2014/main" id="{E9E83820-1FD8-C2DB-195B-349ECFA7B501}"/>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4" name="TextBox 3">
            <a:extLst>
              <a:ext uri="{FF2B5EF4-FFF2-40B4-BE49-F238E27FC236}">
                <a16:creationId xmlns:a16="http://schemas.microsoft.com/office/drawing/2014/main" id="{D1B7C3AB-043C-284F-AB2D-A0856033278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026730759"/>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76895B-59B5-7147-A035-F88A4606CFDE}"/>
              </a:ext>
            </a:extLst>
          </p:cNvPr>
          <p:cNvSpPr>
            <a:spLocks noGrp="1"/>
          </p:cNvSpPr>
          <p:nvPr>
            <p:ph sz="quarter" idx="12"/>
          </p:nvPr>
        </p:nvSpPr>
        <p:spPr>
          <a:xfrm>
            <a:off x="609600" y="1249363"/>
            <a:ext cx="10972800" cy="476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6A8277C-A706-1510-7FC1-8BC7CA1CEFC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FE91F77-CE5B-BAA6-1F2F-0E9379CDDB3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0E148390-5E9D-0645-9F7B-394E6B689E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698916215"/>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 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9838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 List 2 Conten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609600" y="1501582"/>
            <a:ext cx="4650761" cy="401560"/>
          </a:xfrm>
        </p:spPr>
        <p:txBody>
          <a:bodyPr anchor="t" anchorCtr="0"/>
          <a:lstStyle>
            <a:lvl1pPr marL="0" indent="0" algn="l">
              <a:buNone/>
              <a:defRPr>
                <a:solidFill>
                  <a:schemeClr val="tx2"/>
                </a:solidFill>
              </a:defRPr>
            </a:lvl1pPr>
          </a:lstStyle>
          <a:p>
            <a:pPr lvl="0"/>
            <a:r>
              <a:rPr lang="en-US"/>
              <a:t>Item</a:t>
            </a:r>
          </a:p>
        </p:txBody>
      </p: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609600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FDF7652-10FB-514C-AC22-2A4A32F0D7B0}"/>
              </a:ext>
            </a:extLst>
          </p:cNvPr>
          <p:cNvSpPr>
            <a:spLocks noGrp="1"/>
          </p:cNvSpPr>
          <p:nvPr>
            <p:ph type="body" sz="quarter" idx="25" hasCustomPrompt="1"/>
          </p:nvPr>
        </p:nvSpPr>
        <p:spPr>
          <a:xfrm>
            <a:off x="6803205" y="1511856"/>
            <a:ext cx="4650761" cy="401560"/>
          </a:xfrm>
        </p:spPr>
        <p:txBody>
          <a:bodyPr anchor="t" anchorCtr="0"/>
          <a:lstStyle>
            <a:lvl1pPr marL="0" indent="0" algn="l">
              <a:buNone/>
              <a:defRPr>
                <a:solidFill>
                  <a:schemeClr val="tx2"/>
                </a:solidFill>
              </a:defRPr>
            </a:lvl1pPr>
          </a:lstStyle>
          <a:p>
            <a:pPr lvl="0"/>
            <a:r>
              <a:rPr lang="en-US"/>
              <a:t>Item</a:t>
            </a:r>
          </a:p>
        </p:txBody>
      </p:sp>
      <p:sp>
        <p:nvSpPr>
          <p:cNvPr id="8" name="Rectangle 7">
            <a:extLst>
              <a:ext uri="{FF2B5EF4-FFF2-40B4-BE49-F238E27FC236}">
                <a16:creationId xmlns:a16="http://schemas.microsoft.com/office/drawing/2014/main" id="{A044CB12-66CF-6E1D-1CC3-D2BC7E07E7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69B0C559-B31D-1566-6B71-96018BA7F85D}"/>
              </a:ext>
            </a:extLst>
          </p:cNvPr>
          <p:cNvSpPr>
            <a:spLocks noGrp="1"/>
          </p:cNvSpPr>
          <p:nvPr>
            <p:ph type="body" sz="quarter" idx="26"/>
          </p:nvPr>
        </p:nvSpPr>
        <p:spPr>
          <a:xfrm>
            <a:off x="60959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66CE775A-4D07-8A4D-3BCD-B3A5E6B6B2F3}"/>
              </a:ext>
            </a:extLst>
          </p:cNvPr>
          <p:cNvSpPr>
            <a:spLocks noGrp="1"/>
          </p:cNvSpPr>
          <p:nvPr>
            <p:ph type="body" sz="quarter" idx="27"/>
          </p:nvPr>
        </p:nvSpPr>
        <p:spPr>
          <a:xfrm>
            <a:off x="682751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D0C02B16-656D-4BBC-F4D1-CDE69AA4F99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gn="l">
              <a:lnSpc>
                <a:spcPct val="100000"/>
              </a:lnSpc>
              <a:defRPr sz="3200"/>
            </a:lvl1pPr>
          </a:lstStyle>
          <a:p>
            <a:r>
              <a:rPr lang="en-US"/>
              <a:t>Blank Header</a:t>
            </a:r>
          </a:p>
        </p:txBody>
      </p:sp>
      <p:sp>
        <p:nvSpPr>
          <p:cNvPr id="10" name="TextBox 9">
            <a:extLst>
              <a:ext uri="{FF2B5EF4-FFF2-40B4-BE49-F238E27FC236}">
                <a16:creationId xmlns:a16="http://schemas.microsoft.com/office/drawing/2014/main" id="{C5B467F6-D986-3645-A53C-BE549ED2302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03113294"/>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69629" y="2625110"/>
            <a:ext cx="2800351" cy="276999"/>
          </a:xfrm>
        </p:spPr>
        <p:txBody>
          <a:bodyPr wrap="square"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15" name="Text Placeholder 4">
            <a:extLst>
              <a:ext uri="{FF2B5EF4-FFF2-40B4-BE49-F238E27FC236}">
                <a16:creationId xmlns:a16="http://schemas.microsoft.com/office/drawing/2014/main" id="{8989ADA3-AA77-F84E-8745-A25B77376E13}"/>
              </a:ext>
            </a:extLst>
          </p:cNvPr>
          <p:cNvSpPr>
            <a:spLocks noGrp="1"/>
          </p:cNvSpPr>
          <p:nvPr>
            <p:ph type="body" sz="quarter" idx="12" hasCustomPrompt="1"/>
          </p:nvPr>
        </p:nvSpPr>
        <p:spPr>
          <a:xfrm>
            <a:off x="4707450" y="2625110"/>
            <a:ext cx="2798064" cy="276999"/>
          </a:xfrm>
        </p:spPr>
        <p:txBody>
          <a:bodyPr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2</a:t>
            </a:r>
          </a:p>
        </p:txBody>
      </p:sp>
      <p:sp>
        <p:nvSpPr>
          <p:cNvPr id="16" name="Text Placeholder 4">
            <a:extLst>
              <a:ext uri="{FF2B5EF4-FFF2-40B4-BE49-F238E27FC236}">
                <a16:creationId xmlns:a16="http://schemas.microsoft.com/office/drawing/2014/main" id="{BAAA1492-58C1-824B-9F1F-0F895865F6E7}"/>
              </a:ext>
            </a:extLst>
          </p:cNvPr>
          <p:cNvSpPr>
            <a:spLocks noGrp="1"/>
          </p:cNvSpPr>
          <p:nvPr>
            <p:ph type="body" sz="quarter" idx="14" hasCustomPrompt="1"/>
          </p:nvPr>
        </p:nvSpPr>
        <p:spPr>
          <a:xfrm>
            <a:off x="8584017" y="2625110"/>
            <a:ext cx="2798064" cy="276999"/>
          </a:xfrm>
        </p:spPr>
        <p:txBody>
          <a:bodyPr wrap="square" lIns="0" tIns="0" rIns="0" bIns="0" anchor="b" anchorCtr="0">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2000" b="1" i="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en-US"/>
              <a:t>Subhead 3</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69620"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4748252"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8624819"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29" name="Straight Connector 28">
            <a:extLst>
              <a:ext uri="{FF2B5EF4-FFF2-40B4-BE49-F238E27FC236}">
                <a16:creationId xmlns:a16="http://schemas.microsoft.com/office/drawing/2014/main" id="{294E58A7-ABB3-5C4B-83DE-933A90123B73}"/>
              </a:ext>
            </a:extLst>
          </p:cNvPr>
          <p:cNvCxnSpPr>
            <a:cxnSpLocks/>
          </p:cNvCxnSpPr>
          <p:nvPr userDrawn="1"/>
        </p:nvCxnSpPr>
        <p:spPr>
          <a:xfrm flipV="1">
            <a:off x="4080913"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4EDB980-C529-1F4F-8E8D-F61AFBDA3FAF}"/>
              </a:ext>
            </a:extLst>
          </p:cNvPr>
          <p:cNvCxnSpPr>
            <a:cxnSpLocks/>
          </p:cNvCxnSpPr>
          <p:nvPr userDrawn="1"/>
        </p:nvCxnSpPr>
        <p:spPr>
          <a:xfrm flipV="1">
            <a:off x="805796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EC9C84-4E81-FE31-F077-C6F740B3B64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F0898DD-3FC3-F282-2931-3FBD2C456A84}"/>
              </a:ext>
            </a:extLst>
          </p:cNvPr>
          <p:cNvSpPr>
            <a:spLocks noGrp="1"/>
          </p:cNvSpPr>
          <p:nvPr>
            <p:ph type="body" sz="quarter" idx="26"/>
          </p:nvPr>
        </p:nvSpPr>
        <p:spPr>
          <a:xfrm>
            <a:off x="671218" y="3429000"/>
            <a:ext cx="2798762" cy="1743075"/>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2684F9D0-0439-CEE6-F2AF-9E4B40A29998}"/>
              </a:ext>
            </a:extLst>
          </p:cNvPr>
          <p:cNvSpPr>
            <a:spLocks noGrp="1"/>
          </p:cNvSpPr>
          <p:nvPr>
            <p:ph type="body" sz="quarter" idx="27"/>
          </p:nvPr>
        </p:nvSpPr>
        <p:spPr>
          <a:xfrm>
            <a:off x="4694578"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26" name="Text Placeholder 2">
            <a:extLst>
              <a:ext uri="{FF2B5EF4-FFF2-40B4-BE49-F238E27FC236}">
                <a16:creationId xmlns:a16="http://schemas.microsoft.com/office/drawing/2014/main" id="{62218D04-FB75-D653-A75E-69DC81ADE7CC}"/>
              </a:ext>
            </a:extLst>
          </p:cNvPr>
          <p:cNvSpPr>
            <a:spLocks noGrp="1"/>
          </p:cNvSpPr>
          <p:nvPr>
            <p:ph type="body" sz="quarter" idx="28"/>
          </p:nvPr>
        </p:nvSpPr>
        <p:spPr>
          <a:xfrm>
            <a:off x="8608210"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17" name="Title 2">
            <a:extLst>
              <a:ext uri="{FF2B5EF4-FFF2-40B4-BE49-F238E27FC236}">
                <a16:creationId xmlns:a16="http://schemas.microsoft.com/office/drawing/2014/main" id="{5617B750-1790-6ADB-1D34-B061F00EDC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8" name="TextBox 17">
            <a:extLst>
              <a:ext uri="{FF2B5EF4-FFF2-40B4-BE49-F238E27FC236}">
                <a16:creationId xmlns:a16="http://schemas.microsoft.com/office/drawing/2014/main" id="{E3B7FC66-A32B-E84E-9FDB-E50B27E6660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633932159"/>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604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0959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0960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3516881"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959121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DD07B44C-B0A1-1849-8956-504408A4F109}"/>
              </a:ext>
            </a:extLst>
          </p:cNvPr>
          <p:cNvSpPr>
            <a:spLocks noGrp="1" noChangeAspect="1"/>
          </p:cNvSpPr>
          <p:nvPr>
            <p:ph type="pic" sz="quarter" idx="28" hasCustomPrompt="1"/>
          </p:nvPr>
        </p:nvSpPr>
        <p:spPr>
          <a:xfrm>
            <a:off x="6539799"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36" name="Straight Connector 35">
            <a:extLst>
              <a:ext uri="{FF2B5EF4-FFF2-40B4-BE49-F238E27FC236}">
                <a16:creationId xmlns:a16="http://schemas.microsoft.com/office/drawing/2014/main" id="{094A2363-F149-7B46-8092-CFEEBEE20986}"/>
              </a:ext>
            </a:extLst>
          </p:cNvPr>
          <p:cNvCxnSpPr>
            <a:cxnSpLocks/>
          </p:cNvCxnSpPr>
          <p:nvPr/>
        </p:nvCxnSpPr>
        <p:spPr>
          <a:xfrm flipV="1">
            <a:off x="315799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4">
            <a:extLst>
              <a:ext uri="{FF2B5EF4-FFF2-40B4-BE49-F238E27FC236}">
                <a16:creationId xmlns:a16="http://schemas.microsoft.com/office/drawing/2014/main" id="{A228271E-C806-E148-85FE-A71075AE7801}"/>
              </a:ext>
            </a:extLst>
          </p:cNvPr>
          <p:cNvSpPr>
            <a:spLocks noGrp="1"/>
          </p:cNvSpPr>
          <p:nvPr>
            <p:ph type="body" sz="quarter" idx="29" hasCustomPrompt="1"/>
          </p:nvPr>
        </p:nvSpPr>
        <p:spPr>
          <a:xfrm>
            <a:off x="3516880"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0" name="Text Placeholder 4">
            <a:extLst>
              <a:ext uri="{FF2B5EF4-FFF2-40B4-BE49-F238E27FC236}">
                <a16:creationId xmlns:a16="http://schemas.microsoft.com/office/drawing/2014/main" id="{351E6C62-CC51-5F49-BADB-F0471E841500}"/>
              </a:ext>
            </a:extLst>
          </p:cNvPr>
          <p:cNvSpPr>
            <a:spLocks noGrp="1"/>
          </p:cNvSpPr>
          <p:nvPr>
            <p:ph type="body" sz="quarter" idx="31" hasCustomPrompt="1"/>
          </p:nvPr>
        </p:nvSpPr>
        <p:spPr>
          <a:xfrm>
            <a:off x="6539798"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2" name="Text Placeholder 4">
            <a:extLst>
              <a:ext uri="{FF2B5EF4-FFF2-40B4-BE49-F238E27FC236}">
                <a16:creationId xmlns:a16="http://schemas.microsoft.com/office/drawing/2014/main" id="{D707A82F-7F08-1A4F-BE9C-1C3B793884E4}"/>
              </a:ext>
            </a:extLst>
          </p:cNvPr>
          <p:cNvSpPr>
            <a:spLocks noGrp="1"/>
          </p:cNvSpPr>
          <p:nvPr>
            <p:ph type="body" sz="quarter" idx="33" hasCustomPrompt="1"/>
          </p:nvPr>
        </p:nvSpPr>
        <p:spPr>
          <a:xfrm>
            <a:off x="959120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cxnSp>
        <p:nvCxnSpPr>
          <p:cNvPr id="34" name="Straight Connector 33">
            <a:extLst>
              <a:ext uri="{FF2B5EF4-FFF2-40B4-BE49-F238E27FC236}">
                <a16:creationId xmlns:a16="http://schemas.microsoft.com/office/drawing/2014/main" id="{17545639-AFBB-8C41-A0EC-DE3050AB3009}"/>
              </a:ext>
            </a:extLst>
          </p:cNvPr>
          <p:cNvCxnSpPr>
            <a:cxnSpLocks/>
          </p:cNvCxnSpPr>
          <p:nvPr userDrawn="1"/>
        </p:nvCxnSpPr>
        <p:spPr>
          <a:xfrm flipV="1">
            <a:off x="6096000"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C7BD35-D749-C746-946A-9816E07B810E}"/>
              </a:ext>
            </a:extLst>
          </p:cNvPr>
          <p:cNvCxnSpPr>
            <a:cxnSpLocks/>
          </p:cNvCxnSpPr>
          <p:nvPr userDrawn="1"/>
        </p:nvCxnSpPr>
        <p:spPr>
          <a:xfrm flipV="1">
            <a:off x="9202615" y="1418493"/>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A0CBC42-9179-7CD6-7B52-55B1AD0B29B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D9D9C2DD-7A65-3EAE-5066-1A889916E0B1}"/>
              </a:ext>
            </a:extLst>
          </p:cNvPr>
          <p:cNvSpPr>
            <a:spLocks noGrp="1"/>
          </p:cNvSpPr>
          <p:nvPr>
            <p:ph type="body" sz="quarter" idx="26"/>
          </p:nvPr>
        </p:nvSpPr>
        <p:spPr>
          <a:xfrm>
            <a:off x="609598"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A9DC390B-5A67-463A-5ABC-F6345EA67681}"/>
              </a:ext>
            </a:extLst>
          </p:cNvPr>
          <p:cNvSpPr>
            <a:spLocks noGrp="1"/>
          </p:cNvSpPr>
          <p:nvPr>
            <p:ph type="body" sz="quarter" idx="34"/>
          </p:nvPr>
        </p:nvSpPr>
        <p:spPr>
          <a:xfrm>
            <a:off x="3523486"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934E66A-BC64-C611-5A91-9375CF4F6CE1}"/>
              </a:ext>
            </a:extLst>
          </p:cNvPr>
          <p:cNvSpPr>
            <a:spLocks noGrp="1"/>
          </p:cNvSpPr>
          <p:nvPr>
            <p:ph type="body" sz="quarter" idx="35"/>
          </p:nvPr>
        </p:nvSpPr>
        <p:spPr>
          <a:xfrm>
            <a:off x="6547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2">
            <a:extLst>
              <a:ext uri="{FF2B5EF4-FFF2-40B4-BE49-F238E27FC236}">
                <a16:creationId xmlns:a16="http://schemas.microsoft.com/office/drawing/2014/main" id="{68DFD3B7-A2C2-9CCB-8840-E832A0BA42F0}"/>
              </a:ext>
            </a:extLst>
          </p:cNvPr>
          <p:cNvSpPr>
            <a:spLocks noGrp="1"/>
          </p:cNvSpPr>
          <p:nvPr>
            <p:ph type="body" sz="quarter" idx="36"/>
          </p:nvPr>
        </p:nvSpPr>
        <p:spPr>
          <a:xfrm>
            <a:off x="9595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2">
            <a:extLst>
              <a:ext uri="{FF2B5EF4-FFF2-40B4-BE49-F238E27FC236}">
                <a16:creationId xmlns:a16="http://schemas.microsoft.com/office/drawing/2014/main" id="{ED7FB019-4827-31D8-D81F-D178FFE297C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C3BAA9A0-5B0D-AE40-B7E7-3C6DEB37B3D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463015063"/>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ice-Mobil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85FEBD-C19A-1C4F-A81F-545CDED7A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843"/>
            <a:ext cx="12192000" cy="2407920"/>
          </a:xfrm>
          <a:prstGeom prst="rect">
            <a:avLst/>
          </a:prstGeom>
        </p:spPr>
      </p:pic>
      <p:pic>
        <p:nvPicPr>
          <p:cNvPr id="5" name="Picture 4">
            <a:extLst>
              <a:ext uri="{FF2B5EF4-FFF2-40B4-BE49-F238E27FC236}">
                <a16:creationId xmlns:a16="http://schemas.microsoft.com/office/drawing/2014/main" id="{5F7E04E9-59BC-2C44-99EA-C0B197AC75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634"/>
          <a:stretch/>
        </p:blipFill>
        <p:spPr>
          <a:xfrm>
            <a:off x="6989258" y="573344"/>
            <a:ext cx="4481381" cy="6284656"/>
          </a:xfrm>
          <a:prstGeom prst="rect">
            <a:avLst/>
          </a:prstGeom>
        </p:spPr>
      </p:pic>
      <p:sp>
        <p:nvSpPr>
          <p:cNvPr id="9" name="Picture Placeholder 8">
            <a:extLst>
              <a:ext uri="{FF2B5EF4-FFF2-40B4-BE49-F238E27FC236}">
                <a16:creationId xmlns:a16="http://schemas.microsoft.com/office/drawing/2014/main" id="{AFE1FA90-9329-0248-95F9-2055D4E5F340}"/>
              </a:ext>
            </a:extLst>
          </p:cNvPr>
          <p:cNvSpPr>
            <a:spLocks noGrp="1"/>
          </p:cNvSpPr>
          <p:nvPr>
            <p:ph type="pic" sz="quarter" idx="10" hasCustomPrompt="1"/>
          </p:nvPr>
        </p:nvSpPr>
        <p:spPr>
          <a:xfrm>
            <a:off x="7574995" y="936225"/>
            <a:ext cx="3452146" cy="7355628"/>
          </a:xfrm>
          <a:prstGeom prst="roundRect">
            <a:avLst>
              <a:gd name="adj" fmla="val 12498"/>
            </a:avLst>
          </a:prstGeom>
        </p:spPr>
        <p:txBody>
          <a:bodyPr anchor="ctr"/>
          <a:lstStyle>
            <a:lvl1pPr marL="0" indent="0" algn="ctr">
              <a:buNone/>
              <a:defRPr/>
            </a:lvl1pPr>
          </a:lstStyle>
          <a:p>
            <a:r>
              <a:rPr lang="en-US"/>
              <a:t>Click here to insert image</a:t>
            </a:r>
          </a:p>
        </p:txBody>
      </p:sp>
      <p:sp>
        <p:nvSpPr>
          <p:cNvPr id="18" name="Text Placeholder 17">
            <a:extLst>
              <a:ext uri="{FF2B5EF4-FFF2-40B4-BE49-F238E27FC236}">
                <a16:creationId xmlns:a16="http://schemas.microsoft.com/office/drawing/2014/main" id="{8F867D9E-8F0F-BD44-9027-C57518D78B85}"/>
              </a:ext>
            </a:extLst>
          </p:cNvPr>
          <p:cNvSpPr>
            <a:spLocks noGrp="1"/>
          </p:cNvSpPr>
          <p:nvPr>
            <p:ph type="body" sz="quarter" idx="11" hasCustomPrompt="1"/>
          </p:nvPr>
        </p:nvSpPr>
        <p:spPr>
          <a:xfrm>
            <a:off x="609599" y="822960"/>
            <a:ext cx="6066639" cy="1323081"/>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7" name="Text Placeholder 12">
            <a:extLst>
              <a:ext uri="{FF2B5EF4-FFF2-40B4-BE49-F238E27FC236}">
                <a16:creationId xmlns:a16="http://schemas.microsoft.com/office/drawing/2014/main" id="{E7EA6704-8D68-1E9E-3501-2F22A0A42398}"/>
              </a:ext>
            </a:extLst>
          </p:cNvPr>
          <p:cNvSpPr>
            <a:spLocks noGrp="1"/>
          </p:cNvSpPr>
          <p:nvPr>
            <p:ph type="body" sz="quarter" idx="27"/>
          </p:nvPr>
        </p:nvSpPr>
        <p:spPr>
          <a:xfrm>
            <a:off x="618655" y="2612850"/>
            <a:ext cx="6066639"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8" name="TextBox 7">
            <a:extLst>
              <a:ext uri="{FF2B5EF4-FFF2-40B4-BE49-F238E27FC236}">
                <a16:creationId xmlns:a16="http://schemas.microsoft.com/office/drawing/2014/main" id="{66EC031C-9646-FC48-9111-1C5E123A199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860792137"/>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ice-Laptop">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1FF9BA5-A88D-AF4F-A611-6DE16C3603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407920"/>
          </a:xfrm>
          <a:prstGeom prst="rect">
            <a:avLst/>
          </a:prstGeom>
        </p:spPr>
      </p:pic>
      <p:pic>
        <p:nvPicPr>
          <p:cNvPr id="26" name="Picture 25">
            <a:extLst>
              <a:ext uri="{FF2B5EF4-FFF2-40B4-BE49-F238E27FC236}">
                <a16:creationId xmlns:a16="http://schemas.microsoft.com/office/drawing/2014/main" id="{D5028B8E-5BA6-8A45-9D8A-ECBBE8A876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4514" y="516268"/>
            <a:ext cx="7097486" cy="6341732"/>
          </a:xfrm>
          <a:prstGeom prst="rect">
            <a:avLst/>
          </a:prstGeom>
        </p:spPr>
      </p:pic>
      <p:sp>
        <p:nvSpPr>
          <p:cNvPr id="27" name="Picture Placeholder 13">
            <a:extLst>
              <a:ext uri="{FF2B5EF4-FFF2-40B4-BE49-F238E27FC236}">
                <a16:creationId xmlns:a16="http://schemas.microsoft.com/office/drawing/2014/main" id="{BCE6F9D9-AB4E-EC44-8AD3-D45F48B82297}"/>
              </a:ext>
            </a:extLst>
          </p:cNvPr>
          <p:cNvSpPr>
            <a:spLocks noGrp="1"/>
          </p:cNvSpPr>
          <p:nvPr>
            <p:ph type="pic" sz="quarter" idx="14" hasCustomPrompt="1"/>
          </p:nvPr>
        </p:nvSpPr>
        <p:spPr>
          <a:xfrm>
            <a:off x="5607866" y="1511705"/>
            <a:ext cx="6584133" cy="4903092"/>
          </a:xfrm>
        </p:spPr>
        <p:txBody>
          <a:bodyPr anchor="ctr"/>
          <a:lstStyle>
            <a:lvl1pPr marL="0" indent="0" algn="ctr">
              <a:buNone/>
              <a:defRPr/>
            </a:lvl1pPr>
          </a:lstStyle>
          <a:p>
            <a:r>
              <a:rPr lang="en-US"/>
              <a:t>Click here to insert image</a:t>
            </a:r>
          </a:p>
        </p:txBody>
      </p:sp>
      <p:sp>
        <p:nvSpPr>
          <p:cNvPr id="7" name="Text Placeholder 17">
            <a:extLst>
              <a:ext uri="{FF2B5EF4-FFF2-40B4-BE49-F238E27FC236}">
                <a16:creationId xmlns:a16="http://schemas.microsoft.com/office/drawing/2014/main" id="{5EDF34EB-3204-2EBD-2412-05D2B91003FA}"/>
              </a:ext>
            </a:extLst>
          </p:cNvPr>
          <p:cNvSpPr>
            <a:spLocks noGrp="1"/>
          </p:cNvSpPr>
          <p:nvPr>
            <p:ph type="body" sz="quarter" idx="11" hasCustomPrompt="1"/>
          </p:nvPr>
        </p:nvSpPr>
        <p:spPr>
          <a:xfrm>
            <a:off x="609600" y="822960"/>
            <a:ext cx="4307633" cy="1383707"/>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8" name="Text Placeholder 12">
            <a:extLst>
              <a:ext uri="{FF2B5EF4-FFF2-40B4-BE49-F238E27FC236}">
                <a16:creationId xmlns:a16="http://schemas.microsoft.com/office/drawing/2014/main" id="{64C1E24D-4108-13FB-E847-DE22CFB64738}"/>
              </a:ext>
            </a:extLst>
          </p:cNvPr>
          <p:cNvSpPr>
            <a:spLocks noGrp="1"/>
          </p:cNvSpPr>
          <p:nvPr>
            <p:ph type="body" sz="quarter" idx="27"/>
          </p:nvPr>
        </p:nvSpPr>
        <p:spPr>
          <a:xfrm>
            <a:off x="618656" y="2584853"/>
            <a:ext cx="4307633"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TextBox 8">
            <a:extLst>
              <a:ext uri="{FF2B5EF4-FFF2-40B4-BE49-F238E27FC236}">
                <a16:creationId xmlns:a16="http://schemas.microsoft.com/office/drawing/2014/main" id="{0BEBF02A-F7CA-764C-A3A7-B8C90FAE9D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309590900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guide id="5" orient="horz" pos="7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Bold Statem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661FEF-05A9-3543-85ED-3131AB6B57CA}"/>
              </a:ext>
            </a:extLst>
          </p:cNvPr>
          <p:cNvSpPr>
            <a:spLocks noGrp="1"/>
          </p:cNvSpPr>
          <p:nvPr>
            <p:ph type="pic" sz="quarter" idx="10" hasCustomPrompt="1"/>
          </p:nvPr>
        </p:nvSpPr>
        <p:spPr>
          <a:xfrm>
            <a:off x="0" y="0"/>
            <a:ext cx="12192000" cy="6858000"/>
          </a:xfrm>
        </p:spPr>
        <p:txBody>
          <a:bodyPr anchor="ctr"/>
          <a:lstStyle>
            <a:lvl1pPr marL="0" indent="0" algn="ctr">
              <a:buNone/>
              <a:defRPr/>
            </a:lvl1pPr>
          </a:lstStyle>
          <a:p>
            <a:r>
              <a:rPr lang="en-US"/>
              <a:t>Click here to insert your image</a:t>
            </a:r>
          </a:p>
        </p:txBody>
      </p:sp>
      <p:sp>
        <p:nvSpPr>
          <p:cNvPr id="3" name="TextBox 2">
            <a:extLst>
              <a:ext uri="{FF2B5EF4-FFF2-40B4-BE49-F238E27FC236}">
                <a16:creationId xmlns:a16="http://schemas.microsoft.com/office/drawing/2014/main" id="{C229B280-B5AF-CC44-9712-36DC8CD9A5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34954765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eature -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0" y="0"/>
            <a:ext cx="6096000" cy="6858000"/>
          </a:xfrm>
        </p:spPr>
        <p:txBody>
          <a:bodyPr anchor="ctr"/>
          <a:lstStyle>
            <a:lvl1pPr marL="0" indent="0" algn="ctr">
              <a:buNone/>
              <a:defRPr/>
            </a:lvl1pPr>
          </a:lstStyle>
          <a:p>
            <a:r>
              <a:rPr lang="en-US"/>
              <a:t>Click icon to insert image</a:t>
            </a:r>
          </a:p>
        </p:txBody>
      </p:sp>
      <p:sp>
        <p:nvSpPr>
          <p:cNvPr id="4" name="Text Placeholder 19">
            <a:extLst>
              <a:ext uri="{FF2B5EF4-FFF2-40B4-BE49-F238E27FC236}">
                <a16:creationId xmlns:a16="http://schemas.microsoft.com/office/drawing/2014/main" id="{FE3740D4-5094-6CDC-1661-21B61F665F7E}"/>
              </a:ext>
            </a:extLst>
          </p:cNvPr>
          <p:cNvSpPr>
            <a:spLocks noGrp="1"/>
          </p:cNvSpPr>
          <p:nvPr>
            <p:ph type="body" sz="quarter" idx="12" hasCustomPrompt="1"/>
          </p:nvPr>
        </p:nvSpPr>
        <p:spPr>
          <a:xfrm>
            <a:off x="6684579" y="2736502"/>
            <a:ext cx="4897821" cy="1384995"/>
          </a:xfrm>
        </p:spPr>
        <p:txBody>
          <a:bodyPr wrap="square" anchor="ctr">
            <a:spAutoFit/>
          </a:bodyPr>
          <a:lstStyle>
            <a:lvl1pPr marL="0" indent="0">
              <a:lnSpc>
                <a:spcPct val="100000"/>
              </a:lnSpc>
              <a:buNone/>
              <a:defRPr sz="2800" i="0"/>
            </a:lvl1pPr>
          </a:lstStyle>
          <a:p>
            <a:r>
              <a:rPr lang="en-US" b="0"/>
              <a:t>Lorem ipsum dolor sit </a:t>
            </a:r>
            <a:r>
              <a:rPr lang="en-US" b="0" err="1"/>
              <a:t>amet</a:t>
            </a:r>
            <a:r>
              <a:rPr lang="en-US" b="0"/>
              <a:t>, </a:t>
            </a:r>
            <a:r>
              <a:rPr lang="en-US" b="0" err="1"/>
              <a:t>consectetur</a:t>
            </a:r>
            <a:r>
              <a:rPr lang="en-US" b="0"/>
              <a:t> </a:t>
            </a:r>
            <a:r>
              <a:rPr lang="en-US" b="0" err="1"/>
              <a:t>adipiscing</a:t>
            </a:r>
            <a:r>
              <a:rPr lang="en-US" b="0"/>
              <a:t> </a:t>
            </a:r>
            <a:r>
              <a:rPr lang="en-US" b="0" err="1"/>
              <a:t>elit</a:t>
            </a:r>
            <a:r>
              <a:rPr lang="en-US" b="0"/>
              <a:t>, sed do </a:t>
            </a:r>
            <a:r>
              <a:rPr lang="en-US" b="0" err="1"/>
              <a:t>eiusmod</a:t>
            </a:r>
            <a:r>
              <a:rPr lang="en-US" b="0"/>
              <a:t> </a:t>
            </a:r>
            <a:r>
              <a:rPr lang="en-US" b="0" err="1"/>
              <a:t>tempor</a:t>
            </a:r>
            <a:r>
              <a:rPr lang="en-US" b="0"/>
              <a:t>.</a:t>
            </a:r>
            <a:endParaRPr lang="en-US"/>
          </a:p>
        </p:txBody>
      </p:sp>
      <p:sp>
        <p:nvSpPr>
          <p:cNvPr id="5" name="TextBox 4">
            <a:extLst>
              <a:ext uri="{FF2B5EF4-FFF2-40B4-BE49-F238E27FC236}">
                <a16:creationId xmlns:a16="http://schemas.microsoft.com/office/drawing/2014/main" id="{1E28CA07-3F24-174F-8D60-D92F2FD661E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7785061"/>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Feature - Righ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DCB112C-5FE4-B04A-AF45-0FE5D56F6154}"/>
              </a:ext>
            </a:extLst>
          </p:cNvPr>
          <p:cNvSpPr>
            <a:spLocks noGrp="1"/>
          </p:cNvSpPr>
          <p:nvPr>
            <p:ph type="body" sz="quarter" idx="12" hasCustomPrompt="1"/>
          </p:nvPr>
        </p:nvSpPr>
        <p:spPr>
          <a:xfrm>
            <a:off x="609601" y="3167389"/>
            <a:ext cx="4813738" cy="523220"/>
          </a:xfrm>
        </p:spPr>
        <p:txBody>
          <a:bodyPr wrap="square" anchor="ctr">
            <a:spAutoFit/>
          </a:bodyPr>
          <a:lstStyle>
            <a:lvl1pPr marL="0" indent="0">
              <a:lnSpc>
                <a:spcPct val="100000"/>
              </a:lnSpc>
              <a:buNone/>
              <a:defRPr sz="2800" i="0"/>
            </a:lvl1pPr>
          </a:lstStyle>
          <a:p>
            <a:pPr lvl="0"/>
            <a:r>
              <a:rPr lang="en-US"/>
              <a:t>Hero Image</a:t>
            </a:r>
          </a:p>
        </p:txBody>
      </p:sp>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US"/>
              <a:t>Click icon to insert image</a:t>
            </a:r>
          </a:p>
        </p:txBody>
      </p:sp>
      <p:sp>
        <p:nvSpPr>
          <p:cNvPr id="4" name="TextBox 3">
            <a:extLst>
              <a:ext uri="{FF2B5EF4-FFF2-40B4-BE49-F238E27FC236}">
                <a16:creationId xmlns:a16="http://schemas.microsoft.com/office/drawing/2014/main" id="{AF8750C6-5A51-0A44-9162-A6B844ADAD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237705929"/>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567AC-165D-1C45-8535-9C57C13CB728}"/>
              </a:ext>
            </a:extLst>
          </p:cNvPr>
          <p:cNvSpPr/>
          <p:nvPr userDrawn="1"/>
        </p:nvSpPr>
        <p:spPr>
          <a:xfrm>
            <a:off x="0" y="1"/>
            <a:ext cx="12192000" cy="68579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D6E834-ACD3-2449-9270-C7F83F44C5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6" name="TextBox 5">
            <a:extLst>
              <a:ext uri="{FF2B5EF4-FFF2-40B4-BE49-F238E27FC236}">
                <a16:creationId xmlns:a16="http://schemas.microsoft.com/office/drawing/2014/main" id="{B86E4F30-1F14-9348-B65E-199B02F34DDF}"/>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7" name="Picture Placeholder 6">
            <a:extLst>
              <a:ext uri="{FF2B5EF4-FFF2-40B4-BE49-F238E27FC236}">
                <a16:creationId xmlns:a16="http://schemas.microsoft.com/office/drawing/2014/main" id="{1D786EE0-A27D-B08B-6849-390FFD01886D}"/>
              </a:ext>
            </a:extLst>
          </p:cNvPr>
          <p:cNvSpPr>
            <a:spLocks noGrp="1"/>
          </p:cNvSpPr>
          <p:nvPr>
            <p:ph type="pic" sz="quarter" idx="10"/>
          </p:nvPr>
        </p:nvSpPr>
        <p:spPr>
          <a:xfrm>
            <a:off x="609600" y="1474237"/>
            <a:ext cx="10972800" cy="4588426"/>
          </a:xfrm>
        </p:spPr>
        <p:txBody>
          <a:bodyPr anchor="ctr"/>
          <a:lstStyle>
            <a:lvl1pPr algn="ctr">
              <a:defRPr/>
            </a:lvl1pPr>
          </a:lstStyle>
          <a:p>
            <a:endParaRPr lang="en-US"/>
          </a:p>
        </p:txBody>
      </p:sp>
      <p:sp>
        <p:nvSpPr>
          <p:cNvPr id="8" name="Rectangle 7">
            <a:extLst>
              <a:ext uri="{FF2B5EF4-FFF2-40B4-BE49-F238E27FC236}">
                <a16:creationId xmlns:a16="http://schemas.microsoft.com/office/drawing/2014/main" id="{16D594D2-E5C1-00A6-1E11-E1B27504FC21}"/>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045A71B3-F105-4780-CF59-19BA095AB74F}"/>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C44924B-0035-CC41-99D9-EDF2F9A93C0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969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Bullets">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1B22E97-D39B-A54D-BA5B-4EF153EDF51E}"/>
              </a:ext>
            </a:extLst>
          </p:cNvPr>
          <p:cNvSpPr>
            <a:spLocks noGrp="1"/>
          </p:cNvSpPr>
          <p:nvPr>
            <p:ph type="body" sz="quarter" idx="15" hasCustomPrompt="1"/>
          </p:nvPr>
        </p:nvSpPr>
        <p:spPr>
          <a:xfrm>
            <a:off x="609600" y="1449042"/>
            <a:ext cx="10984992" cy="590550"/>
          </a:xfrm>
        </p:spPr>
        <p:txBody>
          <a:bodyPr anchor="t" anchorCtr="0">
            <a:normAutofit/>
          </a:bodyPr>
          <a:lstStyle>
            <a:lvl1pPr marL="0" indent="0">
              <a:buNone/>
              <a:defRPr sz="1800" b="0">
                <a:solidFill>
                  <a:srgbClr val="FF0000"/>
                </a:solidFill>
              </a:defRPr>
            </a:lvl1pPr>
          </a:lstStyle>
          <a:p>
            <a:pPr lvl="0"/>
            <a:r>
              <a:rPr lang="en-US"/>
              <a:t>A little more detail on what’s being shown below</a:t>
            </a:r>
          </a:p>
        </p:txBody>
      </p:sp>
      <p:sp>
        <p:nvSpPr>
          <p:cNvPr id="5" name="Rectangle 4">
            <a:extLst>
              <a:ext uri="{FF2B5EF4-FFF2-40B4-BE49-F238E27FC236}">
                <a16:creationId xmlns:a16="http://schemas.microsoft.com/office/drawing/2014/main" id="{FC98E71D-297E-9C9F-F2D7-79967A89C05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CC0E3D-0EBC-6402-B7FC-D4CC921A7A95}"/>
              </a:ext>
            </a:extLst>
          </p:cNvPr>
          <p:cNvSpPr>
            <a:spLocks noGrp="1"/>
          </p:cNvSpPr>
          <p:nvPr>
            <p:ph type="body" sz="quarter" idx="16"/>
          </p:nvPr>
        </p:nvSpPr>
        <p:spPr>
          <a:xfrm>
            <a:off x="609600" y="2206625"/>
            <a:ext cx="10985500" cy="3462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2">
            <a:extLst>
              <a:ext uri="{FF2B5EF4-FFF2-40B4-BE49-F238E27FC236}">
                <a16:creationId xmlns:a16="http://schemas.microsoft.com/office/drawing/2014/main" id="{17C85578-3BE5-79D9-2CAF-87A53D007C4D}"/>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0A2F2174-BD0A-4044-AFBD-998340341FB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881992070"/>
      </p:ext>
    </p:extLst>
  </p:cSld>
  <p:clrMapOvr>
    <a:masterClrMapping/>
  </p:clrMapOvr>
  <p:extLst>
    <p:ext uri="{DCECCB84-F9BA-43D5-87BE-67443E8EF086}">
      <p15:sldGuideLst xmlns:p15="http://schemas.microsoft.com/office/powerpoint/2012/main">
        <p15:guide id="5" orient="horz" pos="2160" userDrawn="1">
          <p15:clr>
            <a:srgbClr val="FBAE40"/>
          </p15:clr>
        </p15:guide>
        <p15:guide id="6" orient="horz" pos="4128" userDrawn="1">
          <p15:clr>
            <a:srgbClr val="FBAE40"/>
          </p15:clr>
        </p15:guide>
        <p15:guide id="7" pos="384" userDrawn="1">
          <p15:clr>
            <a:srgbClr val="FBAE40"/>
          </p15:clr>
        </p15:guide>
        <p15:guide id="8"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B">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BF0EF54-E52F-FA11-56E1-25148F8B1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8" name="Text Placeholder 2">
            <a:extLst>
              <a:ext uri="{FF2B5EF4-FFF2-40B4-BE49-F238E27FC236}">
                <a16:creationId xmlns:a16="http://schemas.microsoft.com/office/drawing/2014/main" id="{F796A067-9A0D-C4B5-E137-CBAB200950D3}"/>
              </a:ext>
            </a:extLst>
          </p:cNvPr>
          <p:cNvSpPr>
            <a:spLocks noGrp="1"/>
          </p:cNvSpPr>
          <p:nvPr>
            <p:ph type="body" sz="quarter" idx="19" hasCustomPrompt="1"/>
          </p:nvPr>
        </p:nvSpPr>
        <p:spPr>
          <a:xfrm>
            <a:off x="6096000" y="952500"/>
            <a:ext cx="4772025" cy="5001260"/>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tab pos="852488" algn="l"/>
              </a:tabLst>
              <a:defRPr b="1">
                <a:solidFill>
                  <a:schemeClr val="bg1"/>
                </a:solidFill>
              </a:defRPr>
            </a:lvl1pPr>
            <a:lvl2pPr marL="0" indent="0" algn="l">
              <a:buFont typeface="Wingdings" pitchFamily="2" charset="2"/>
              <a:buChar char="§"/>
              <a:defRPr b="0">
                <a:solidFill>
                  <a:schemeClr val="bg1"/>
                </a:solidFill>
              </a:defRPr>
            </a:lvl2pPr>
            <a:lvl3pPr marL="914400" indent="0" algn="l">
              <a:buFont typeface="Wingdings" pitchFamily="2" charset="2"/>
              <a:buChar char="§"/>
              <a:defRPr b="0">
                <a:solidFill>
                  <a:schemeClr val="bg1"/>
                </a:solidFill>
              </a:defRPr>
            </a:lvl3pPr>
            <a:lvl4pPr marL="1371600" indent="0" algn="l">
              <a:buFont typeface="Wingdings" pitchFamily="2" charset="2"/>
              <a:buChar char="§"/>
              <a:defRPr b="0">
                <a:solidFill>
                  <a:schemeClr val="bg1"/>
                </a:solidFill>
              </a:defRPr>
            </a:lvl4pPr>
            <a:lvl5pPr marL="1828800" indent="0" algn="l">
              <a:buFont typeface="Wingdings" pitchFamily="2" charset="2"/>
              <a:buChar char="§"/>
              <a:defRPr b="0">
                <a:solidFill>
                  <a:schemeClr val="bg1"/>
                </a:solidFill>
              </a:defRPr>
            </a:lvl5pPr>
            <a:lvl6pPr marL="1716088" indent="-857250">
              <a:tabLst/>
              <a:defRPr>
                <a:solidFill>
                  <a:schemeClr val="bg1"/>
                </a:solidFill>
              </a:defRPr>
            </a:lvl6pPr>
            <a:lvl7pPr>
              <a:defRPr>
                <a:solidFill>
                  <a:schemeClr val="bg1"/>
                </a:solidFill>
              </a:defRPr>
            </a:lvl7pPr>
            <a:lvl8pPr>
              <a:defRPr>
                <a:solidFill>
                  <a:schemeClr val="bg1"/>
                </a:solidFill>
              </a:defRPr>
            </a:lvl8pPr>
            <a:lvl9pPr>
              <a:buFont typeface="Wingdings" pitchFamily="2" charset="2"/>
              <a:buChar char="§"/>
              <a:defRPr>
                <a:solidFill>
                  <a:schemeClr val="bg1"/>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D9FF3C75-9137-574B-B2AF-30D82D3219D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2" name="TextBox 1">
            <a:extLst>
              <a:ext uri="{FF2B5EF4-FFF2-40B4-BE49-F238E27FC236}">
                <a16:creationId xmlns:a16="http://schemas.microsoft.com/office/drawing/2014/main" id="{AB75BC86-E9A7-FD44-A23D-7A99665884D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3778090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92A6B8F-77CE-F94D-99DB-C05DBEEED100}"/>
              </a:ext>
            </a:extLst>
          </p:cNvPr>
          <p:cNvSpPr>
            <a:spLocks noGrp="1"/>
          </p:cNvSpPr>
          <p:nvPr>
            <p:ph type="body" sz="quarter" idx="13" hasCustomPrompt="1"/>
          </p:nvPr>
        </p:nvSpPr>
        <p:spPr>
          <a:xfrm>
            <a:off x="607451" y="3583342"/>
            <a:ext cx="5474424" cy="1478299"/>
          </a:xfrm>
        </p:spPr>
        <p:txBody>
          <a:bodyPr anchor="t" anchorCtr="0">
            <a:normAutofit/>
          </a:bodyPr>
          <a:lstStyle>
            <a:lvl1pPr marL="0" indent="0">
              <a:buNone/>
              <a:defRPr sz="2000" b="0"/>
            </a:lvl1pPr>
          </a:lstStyle>
          <a:p>
            <a:r>
              <a:rPr lang="en-US"/>
              <a:t>Details on what we are looking at on the right.</a:t>
            </a:r>
          </a:p>
        </p:txBody>
      </p:sp>
      <p:sp>
        <p:nvSpPr>
          <p:cNvPr id="13" name="Title 1">
            <a:extLst>
              <a:ext uri="{FF2B5EF4-FFF2-40B4-BE49-F238E27FC236}">
                <a16:creationId xmlns:a16="http://schemas.microsoft.com/office/drawing/2014/main" id="{337685D1-D971-0E4D-A0B2-82864626BE97}"/>
              </a:ext>
            </a:extLst>
          </p:cNvPr>
          <p:cNvSpPr>
            <a:spLocks noGrp="1"/>
          </p:cNvSpPr>
          <p:nvPr>
            <p:ph type="title" hasCustomPrompt="1"/>
          </p:nvPr>
        </p:nvSpPr>
        <p:spPr>
          <a:xfrm>
            <a:off x="607451" y="1593666"/>
            <a:ext cx="5474425" cy="1661993"/>
          </a:xfrm>
          <a:prstGeom prst="rect">
            <a:avLst/>
          </a:prstGeom>
        </p:spPr>
        <p:txBody>
          <a:bodyPr lIns="0" anchor="b" anchorCtr="0">
            <a:normAutofit/>
          </a:bodyPr>
          <a:lstStyle>
            <a:lvl1pPr>
              <a:defRPr sz="4000" b="1"/>
            </a:lvl1pPr>
          </a:lstStyle>
          <a:p>
            <a:r>
              <a:rPr lang="en-US"/>
              <a:t>Seriously important stat right here</a:t>
            </a:r>
          </a:p>
        </p:txBody>
      </p:sp>
      <p:sp>
        <p:nvSpPr>
          <p:cNvPr id="6" name="Chart Placeholder 5">
            <a:extLst>
              <a:ext uri="{FF2B5EF4-FFF2-40B4-BE49-F238E27FC236}">
                <a16:creationId xmlns:a16="http://schemas.microsoft.com/office/drawing/2014/main" id="{027BB852-00E3-07A4-24D6-83AF5EB9BA19}"/>
              </a:ext>
            </a:extLst>
          </p:cNvPr>
          <p:cNvSpPr>
            <a:spLocks noGrp="1"/>
          </p:cNvSpPr>
          <p:nvPr>
            <p:ph type="chart" sz="quarter" idx="14"/>
          </p:nvPr>
        </p:nvSpPr>
        <p:spPr>
          <a:xfrm>
            <a:off x="6427788" y="1168400"/>
            <a:ext cx="4997450" cy="4454525"/>
          </a:xfrm>
        </p:spPr>
        <p:txBody>
          <a:bodyPr anchor="ctr" anchorCtr="0"/>
          <a:lstStyle>
            <a:lvl1pPr algn="ctr">
              <a:defRPr>
                <a:solidFill>
                  <a:schemeClr val="accent4"/>
                </a:solidFill>
              </a:defRPr>
            </a:lvl1pPr>
          </a:lstStyle>
          <a:p>
            <a:endParaRPr lang="en-US"/>
          </a:p>
        </p:txBody>
      </p:sp>
      <p:sp>
        <p:nvSpPr>
          <p:cNvPr id="7" name="Rectangle 6">
            <a:extLst>
              <a:ext uri="{FF2B5EF4-FFF2-40B4-BE49-F238E27FC236}">
                <a16:creationId xmlns:a16="http://schemas.microsoft.com/office/drawing/2014/main" id="{7E07A259-36FB-A0B1-B03C-74D1EAEA57C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C7669DD-6390-068C-9A30-7BFB18FE4807}"/>
              </a:ext>
            </a:extLst>
          </p:cNvPr>
          <p:cNvSpPr>
            <a:spLocks noGrp="1"/>
          </p:cNvSpPr>
          <p:nvPr>
            <p:ph type="body" sz="quarter" idx="15" hasCustomPrompt="1"/>
          </p:nvPr>
        </p:nvSpPr>
        <p:spPr>
          <a:xfrm>
            <a:off x="612648" y="539496"/>
            <a:ext cx="10974387" cy="609600"/>
          </a:xfrm>
        </p:spPr>
        <p:txBody>
          <a:bodyPr anchor="ctr" anchorCtr="0">
            <a:normAutofit/>
          </a:bodyPr>
          <a:lstStyle>
            <a:lvl1pPr>
              <a:defRPr sz="3200"/>
            </a:lvl1pPr>
          </a:lstStyle>
          <a:p>
            <a:pPr lvl="0"/>
            <a:r>
              <a:rPr lang="en-US"/>
              <a:t>Blank Header</a:t>
            </a:r>
          </a:p>
        </p:txBody>
      </p:sp>
      <p:sp>
        <p:nvSpPr>
          <p:cNvPr id="8" name="TextBox 7">
            <a:extLst>
              <a:ext uri="{FF2B5EF4-FFF2-40B4-BE49-F238E27FC236}">
                <a16:creationId xmlns:a16="http://schemas.microsoft.com/office/drawing/2014/main" id="{C1847281-4FB3-7547-856E-1CCF119883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912331884"/>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BEC209-DE2F-27F4-DD52-F9E956D99038}"/>
              </a:ext>
            </a:extLst>
          </p:cNvPr>
          <p:cNvSpPr>
            <a:spLocks noGrp="1"/>
          </p:cNvSpPr>
          <p:nvPr>
            <p:ph type="pic" sz="quarter" idx="10"/>
          </p:nvPr>
        </p:nvSpPr>
        <p:spPr>
          <a:xfrm>
            <a:off x="0" y="0"/>
            <a:ext cx="12192000" cy="6858000"/>
          </a:xfrm>
        </p:spPr>
        <p:txBody>
          <a:bodyPr anchor="ctr" anchorCtr="0"/>
          <a:lstStyle>
            <a:lvl1pPr algn="ctr">
              <a:defRPr/>
            </a:lvl1pPr>
          </a:lstStyle>
          <a:p>
            <a:endParaRPr lang="en-US"/>
          </a:p>
        </p:txBody>
      </p:sp>
      <p:sp>
        <p:nvSpPr>
          <p:cNvPr id="5" name="Text Placeholder 2">
            <a:extLst>
              <a:ext uri="{FF2B5EF4-FFF2-40B4-BE49-F238E27FC236}">
                <a16:creationId xmlns:a16="http://schemas.microsoft.com/office/drawing/2014/main" id="{D22AA1D7-E8BE-4C92-B4BE-9766936969D2}"/>
              </a:ext>
            </a:extLst>
          </p:cNvPr>
          <p:cNvSpPr>
            <a:spLocks noGrp="1"/>
          </p:cNvSpPr>
          <p:nvPr>
            <p:ph type="body" sz="quarter" idx="15" hasCustomPrompt="1"/>
          </p:nvPr>
        </p:nvSpPr>
        <p:spPr>
          <a:xfrm>
            <a:off x="609600" y="4215618"/>
            <a:ext cx="5481918" cy="462878"/>
          </a:xfrm>
        </p:spPr>
        <p:txBody>
          <a:bodyPr anchor="t" anchorCtr="0">
            <a:noAutofit/>
          </a:bodyPr>
          <a:lstStyle>
            <a:lvl1pPr marL="0" indent="0" algn="l">
              <a:buNone/>
              <a:defRPr sz="1400" b="1">
                <a:solidFill>
                  <a:schemeClr val="bg1"/>
                </a:solidFill>
              </a:defRPr>
            </a:lvl1pPr>
          </a:lstStyle>
          <a:p>
            <a:r>
              <a:rPr lang="en-US"/>
              <a:t>Matt Mullenweg, Social Media Entrepreneur</a:t>
            </a:r>
          </a:p>
        </p:txBody>
      </p:sp>
      <p:sp>
        <p:nvSpPr>
          <p:cNvPr id="6" name="Title 1">
            <a:extLst>
              <a:ext uri="{FF2B5EF4-FFF2-40B4-BE49-F238E27FC236}">
                <a16:creationId xmlns:a16="http://schemas.microsoft.com/office/drawing/2014/main" id="{434B642B-143D-47FA-991B-7641E0CC1B07}"/>
              </a:ext>
            </a:extLst>
          </p:cNvPr>
          <p:cNvSpPr>
            <a:spLocks noGrp="1"/>
          </p:cNvSpPr>
          <p:nvPr>
            <p:ph type="title" hasCustomPrompt="1"/>
          </p:nvPr>
        </p:nvSpPr>
        <p:spPr>
          <a:xfrm>
            <a:off x="614082" y="1407147"/>
            <a:ext cx="5481918" cy="2470469"/>
          </a:xfrm>
          <a:prstGeom prst="rect">
            <a:avLst/>
          </a:prstGeom>
        </p:spPr>
        <p:txBody>
          <a:bodyPr lIns="0" anchor="b" anchorCtr="0">
            <a:normAutofit/>
          </a:bodyPr>
          <a:lstStyle>
            <a:lvl1pPr marL="7938" indent="1588">
              <a:lnSpc>
                <a:spcPct val="100000"/>
              </a:lnSpc>
              <a:tabLst>
                <a:tab pos="3878263" algn="l"/>
              </a:tabLst>
              <a:defRPr sz="4000" b="1" i="0">
                <a:solidFill>
                  <a:schemeClr val="bg1"/>
                </a:solidFill>
              </a:defRPr>
            </a:lvl1pPr>
          </a:lstStyle>
          <a:p>
            <a:r>
              <a:rPr lang="en-US"/>
              <a:t>Technology is best when it brings people together.</a:t>
            </a:r>
          </a:p>
        </p:txBody>
      </p:sp>
      <p:sp>
        <p:nvSpPr>
          <p:cNvPr id="7" name="TextBox 6">
            <a:extLst>
              <a:ext uri="{FF2B5EF4-FFF2-40B4-BE49-F238E27FC236}">
                <a16:creationId xmlns:a16="http://schemas.microsoft.com/office/drawing/2014/main" id="{051792A2-0795-3843-A69A-37EFFA3879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18682141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Cool">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8162FD-0C22-F04D-9518-CD21CF1905E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D3F759A-9484-F246-B7C2-967CCD16E4A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2C3D03DB-FB4B-488C-2DE3-7035D38538A6}"/>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502DB42B-A53F-CCFE-C614-381ADF640BF2}"/>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0" name="Title 1">
            <a:extLst>
              <a:ext uri="{FF2B5EF4-FFF2-40B4-BE49-F238E27FC236}">
                <a16:creationId xmlns:a16="http://schemas.microsoft.com/office/drawing/2014/main" id="{065E5164-FC53-65D9-6383-2188D51CDD69}"/>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1" name="TextBox 10">
            <a:extLst>
              <a:ext uri="{FF2B5EF4-FFF2-40B4-BE49-F238E27FC236}">
                <a16:creationId xmlns:a16="http://schemas.microsoft.com/office/drawing/2014/main" id="{AB84721E-20F6-014A-8FE8-1BE25CA016B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293719438"/>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Warm">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D9CC65F7-EECD-004E-A033-275E9B471E7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4EE5526-CC92-BE4E-A6A3-ECF8A064836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9A7A50DF-FA80-FEC6-513F-5DD9D04DB7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3EDD020F-228E-70EB-15CB-AB15AF1E3DD6}"/>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2" name="Title 1">
            <a:extLst>
              <a:ext uri="{FF2B5EF4-FFF2-40B4-BE49-F238E27FC236}">
                <a16:creationId xmlns:a16="http://schemas.microsoft.com/office/drawing/2014/main" id="{22A53509-ADD3-E241-6ACE-9E7809FE546B}"/>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0" name="TextBox 9">
            <a:extLst>
              <a:ext uri="{FF2B5EF4-FFF2-40B4-BE49-F238E27FC236}">
                <a16:creationId xmlns:a16="http://schemas.microsoft.com/office/drawing/2014/main" id="{24AAC9F3-4DD3-6A45-8991-1CD006205BB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094844653"/>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eature List 3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3017520" cy="401560"/>
          </a:xfrm>
        </p:spPr>
        <p:txBody>
          <a:bodyPr anchor="ctr"/>
          <a:lstStyle>
            <a:lvl1pPr marL="0" indent="0" algn="l">
              <a:buNone/>
              <a:defRPr>
                <a:solidFill>
                  <a:schemeClr val="tx2"/>
                </a:solidFill>
              </a:defRPr>
            </a:lvl1pPr>
          </a:lstStyle>
          <a:p>
            <a:pPr lvl="0"/>
            <a:r>
              <a:rPr lang="en-US"/>
              <a:t>Item</a:t>
            </a:r>
          </a:p>
        </p:txBody>
      </p:sp>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4430754" y="1501582"/>
            <a:ext cx="3017520" cy="401560"/>
          </a:xfrm>
        </p:spPr>
        <p:txBody>
          <a:bodyPr anchor="ctr"/>
          <a:lstStyle>
            <a:lvl1pPr marL="0" indent="0" algn="l">
              <a:buNone/>
              <a:defRPr>
                <a:solidFill>
                  <a:schemeClr val="tx2"/>
                </a:solidFill>
              </a:defRPr>
            </a:lvl1pPr>
          </a:lstStyle>
          <a:p>
            <a:pPr lvl="0"/>
            <a:r>
              <a:rPr lang="en-US"/>
              <a:t>Item</a:t>
            </a:r>
          </a:p>
        </p:txBody>
      </p:sp>
      <p:sp>
        <p:nvSpPr>
          <p:cNvPr id="33" name="Text Placeholder 2">
            <a:extLst>
              <a:ext uri="{FF2B5EF4-FFF2-40B4-BE49-F238E27FC236}">
                <a16:creationId xmlns:a16="http://schemas.microsoft.com/office/drawing/2014/main" id="{ABEA8179-7DC3-274C-914B-680EF5FE4087}"/>
              </a:ext>
            </a:extLst>
          </p:cNvPr>
          <p:cNvSpPr>
            <a:spLocks noGrp="1"/>
          </p:cNvSpPr>
          <p:nvPr>
            <p:ph type="body" sz="quarter" idx="20" hasCustomPrompt="1"/>
          </p:nvPr>
        </p:nvSpPr>
        <p:spPr>
          <a:xfrm>
            <a:off x="8309784" y="1509015"/>
            <a:ext cx="3017520"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A1B82-B866-8C41-BF00-B84816E64D46}"/>
              </a:ext>
            </a:extLst>
          </p:cNvPr>
          <p:cNvCxnSpPr>
            <a:cxnSpLocks/>
          </p:cNvCxnSpPr>
          <p:nvPr/>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7461C223-99FD-8B46-A688-80D388746BC3}"/>
              </a:ext>
            </a:extLst>
          </p:cNvPr>
          <p:cNvSpPr>
            <a:spLocks noGrp="1"/>
          </p:cNvSpPr>
          <p:nvPr>
            <p:ph type="body" sz="quarter" idx="32" hasCustomPrompt="1"/>
          </p:nvPr>
        </p:nvSpPr>
        <p:spPr>
          <a:xfrm>
            <a:off x="609601" y="2152650"/>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CDED2006-DE43-674F-8844-55A08D8A752F}"/>
              </a:ext>
            </a:extLst>
          </p:cNvPr>
          <p:cNvSpPr>
            <a:spLocks noGrp="1"/>
          </p:cNvSpPr>
          <p:nvPr>
            <p:ph type="body" sz="quarter" idx="33" hasCustomPrompt="1"/>
          </p:nvPr>
        </p:nvSpPr>
        <p:spPr>
          <a:xfrm>
            <a:off x="4430754"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9971BF54-ACB0-A645-A489-6886B7561334}"/>
              </a:ext>
            </a:extLst>
          </p:cNvPr>
          <p:cNvSpPr>
            <a:spLocks noGrp="1"/>
          </p:cNvSpPr>
          <p:nvPr>
            <p:ph type="body" sz="quarter" idx="34" hasCustomPrompt="1"/>
          </p:nvPr>
        </p:nvSpPr>
        <p:spPr>
          <a:xfrm>
            <a:off x="8309786"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7812CB9-CB14-2620-A883-69D62CC2E8B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a:extLst>
              <a:ext uri="{FF2B5EF4-FFF2-40B4-BE49-F238E27FC236}">
                <a16:creationId xmlns:a16="http://schemas.microsoft.com/office/drawing/2014/main" id="{6F96FAB9-F009-2BC9-1C24-BF400AA8410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950B3E27-26A7-9542-B9DD-372E8B919E7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65607688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 List 4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2339077"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3201344"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609771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906135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018DE0C-EC97-1545-BBF9-7B18C88864F9}"/>
              </a:ext>
            </a:extLst>
          </p:cNvPr>
          <p:cNvSpPr>
            <a:spLocks noGrp="1"/>
          </p:cNvSpPr>
          <p:nvPr>
            <p:ph type="body" sz="quarter" idx="25" hasCustomPrompt="1"/>
          </p:nvPr>
        </p:nvSpPr>
        <p:spPr>
          <a:xfrm>
            <a:off x="3427906" y="1505300"/>
            <a:ext cx="2339077" cy="401560"/>
          </a:xfrm>
        </p:spPr>
        <p:txBody>
          <a:bodyPr anchor="ctr"/>
          <a:lstStyle>
            <a:lvl1pPr marL="0" indent="0" algn="l">
              <a:buNone/>
              <a:defRPr>
                <a:solidFill>
                  <a:schemeClr val="tx2"/>
                </a:solidFill>
              </a:defRPr>
            </a:lvl1pPr>
          </a:lstStyle>
          <a:p>
            <a:pPr lvl="0"/>
            <a:r>
              <a:rPr lang="en-US"/>
              <a:t>Item</a:t>
            </a:r>
          </a:p>
        </p:txBody>
      </p:sp>
      <p:sp>
        <p:nvSpPr>
          <p:cNvPr id="22" name="Text Placeholder 2">
            <a:extLst>
              <a:ext uri="{FF2B5EF4-FFF2-40B4-BE49-F238E27FC236}">
                <a16:creationId xmlns:a16="http://schemas.microsoft.com/office/drawing/2014/main" id="{EE3F2EED-F4ED-654D-A159-1E85E6296366}"/>
              </a:ext>
            </a:extLst>
          </p:cNvPr>
          <p:cNvSpPr>
            <a:spLocks noGrp="1"/>
          </p:cNvSpPr>
          <p:nvPr>
            <p:ph type="body" sz="quarter" idx="28" hasCustomPrompt="1"/>
          </p:nvPr>
        </p:nvSpPr>
        <p:spPr>
          <a:xfrm>
            <a:off x="6382473" y="1505300"/>
            <a:ext cx="2339077" cy="401560"/>
          </a:xfrm>
        </p:spPr>
        <p:txBody>
          <a:bodyPr anchor="ctr"/>
          <a:lstStyle>
            <a:lvl1pPr marL="0" indent="0" algn="l">
              <a:buNone/>
              <a:defRPr>
                <a:solidFill>
                  <a:schemeClr val="tx2"/>
                </a:solidFill>
              </a:defRPr>
            </a:lvl1pPr>
          </a:lstStyle>
          <a:p>
            <a:pPr lvl="0"/>
            <a:r>
              <a:rPr lang="en-US"/>
              <a:t>Item</a:t>
            </a:r>
          </a:p>
        </p:txBody>
      </p:sp>
      <p:sp>
        <p:nvSpPr>
          <p:cNvPr id="25" name="Text Placeholder 2">
            <a:extLst>
              <a:ext uri="{FF2B5EF4-FFF2-40B4-BE49-F238E27FC236}">
                <a16:creationId xmlns:a16="http://schemas.microsoft.com/office/drawing/2014/main" id="{7A8D5858-85EE-3B4A-B497-AACE1F1AAD6C}"/>
              </a:ext>
            </a:extLst>
          </p:cNvPr>
          <p:cNvSpPr>
            <a:spLocks noGrp="1"/>
          </p:cNvSpPr>
          <p:nvPr>
            <p:ph type="body" sz="quarter" idx="31" hasCustomPrompt="1"/>
          </p:nvPr>
        </p:nvSpPr>
        <p:spPr>
          <a:xfrm>
            <a:off x="9385531" y="1505300"/>
            <a:ext cx="2339077" cy="401560"/>
          </a:xfrm>
        </p:spPr>
        <p:txBody>
          <a:bodyPr anchor="ctr"/>
          <a:lstStyle>
            <a:lvl1pPr marL="0" indent="0" algn="l">
              <a:buNone/>
              <a:defRPr>
                <a:solidFill>
                  <a:schemeClr val="tx2"/>
                </a:solidFill>
              </a:defRPr>
            </a:lvl1pPr>
          </a:lstStyle>
          <a:p>
            <a:pPr lvl="0"/>
            <a:r>
              <a:rPr lang="en-US"/>
              <a:t>Item</a:t>
            </a:r>
          </a:p>
        </p:txBody>
      </p:sp>
      <p:sp>
        <p:nvSpPr>
          <p:cNvPr id="28" name="Text Placeholder 3">
            <a:extLst>
              <a:ext uri="{FF2B5EF4-FFF2-40B4-BE49-F238E27FC236}">
                <a16:creationId xmlns:a16="http://schemas.microsoft.com/office/drawing/2014/main" id="{590270F8-2E18-5F4A-B7B5-86AA03215CDD}"/>
              </a:ext>
            </a:extLst>
          </p:cNvPr>
          <p:cNvSpPr>
            <a:spLocks noGrp="1"/>
          </p:cNvSpPr>
          <p:nvPr>
            <p:ph type="body" sz="quarter" idx="32" hasCustomPrompt="1"/>
          </p:nvPr>
        </p:nvSpPr>
        <p:spPr>
          <a:xfrm>
            <a:off x="609601"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0" name="Text Placeholder 3">
            <a:extLst>
              <a:ext uri="{FF2B5EF4-FFF2-40B4-BE49-F238E27FC236}">
                <a16:creationId xmlns:a16="http://schemas.microsoft.com/office/drawing/2014/main" id="{498E0B3C-3D69-A042-B7C0-AB89208C3800}"/>
              </a:ext>
            </a:extLst>
          </p:cNvPr>
          <p:cNvSpPr>
            <a:spLocks noGrp="1"/>
          </p:cNvSpPr>
          <p:nvPr>
            <p:ph type="body" sz="quarter" idx="33" hasCustomPrompt="1"/>
          </p:nvPr>
        </p:nvSpPr>
        <p:spPr>
          <a:xfrm>
            <a:off x="3427908"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1" name="Text Placeholder 3">
            <a:extLst>
              <a:ext uri="{FF2B5EF4-FFF2-40B4-BE49-F238E27FC236}">
                <a16:creationId xmlns:a16="http://schemas.microsoft.com/office/drawing/2014/main" id="{42E93911-E5F9-2C42-AADD-E5F5A2C042D2}"/>
              </a:ext>
            </a:extLst>
          </p:cNvPr>
          <p:cNvSpPr>
            <a:spLocks noGrp="1"/>
          </p:cNvSpPr>
          <p:nvPr>
            <p:ph type="body" sz="quarter" idx="34" hasCustomPrompt="1"/>
          </p:nvPr>
        </p:nvSpPr>
        <p:spPr>
          <a:xfrm>
            <a:off x="6382475"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2" name="Text Placeholder 3">
            <a:extLst>
              <a:ext uri="{FF2B5EF4-FFF2-40B4-BE49-F238E27FC236}">
                <a16:creationId xmlns:a16="http://schemas.microsoft.com/office/drawing/2014/main" id="{D75FA809-E0B7-4744-B692-8370FA34491D}"/>
              </a:ext>
            </a:extLst>
          </p:cNvPr>
          <p:cNvSpPr>
            <a:spLocks noGrp="1"/>
          </p:cNvSpPr>
          <p:nvPr>
            <p:ph type="body" sz="quarter" idx="35" hasCustomPrompt="1"/>
          </p:nvPr>
        </p:nvSpPr>
        <p:spPr>
          <a:xfrm>
            <a:off x="9385533"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03D354DE-2DF4-A74A-CF33-530EA56A1684}"/>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99D5D6FC-C892-2A62-3BB5-551AF7F8442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F9AE016E-1540-0245-9095-965D097AA98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70275840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x Content - Whit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859029"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934271"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21892"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859029"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934271"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21892" y="1636497"/>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BEBF8AA-6A8B-4948-ADFF-0A8AB1E0FB5F}"/>
              </a:ext>
            </a:extLst>
          </p:cNvPr>
          <p:cNvCxnSpPr>
            <a:cxnSpLocks/>
          </p:cNvCxnSpPr>
          <p:nvPr userDrawn="1"/>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A95771-93B4-8946-9927-5EDD9AE891FA}"/>
              </a:ext>
            </a:extLst>
          </p:cNvPr>
          <p:cNvCxnSpPr>
            <a:cxnSpLocks/>
          </p:cNvCxnSpPr>
          <p:nvPr userDrawn="1"/>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B2EBB9-AC8C-2240-9A8B-05EE32103412}"/>
              </a:ext>
            </a:extLst>
          </p:cNvPr>
          <p:cNvCxnSpPr>
            <a:cxnSpLocks/>
          </p:cNvCxnSpPr>
          <p:nvPr userDrawn="1"/>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BA762E-2D27-F34D-9D73-93996F798D13}"/>
              </a:ext>
            </a:extLst>
          </p:cNvPr>
          <p:cNvCxnSpPr>
            <a:cxnSpLocks/>
          </p:cNvCxnSpPr>
          <p:nvPr userDrawn="1"/>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3F30A9-6F42-2E45-8495-3C0C087BE9C1}"/>
              </a:ext>
            </a:extLst>
          </p:cNvPr>
          <p:cNvCxnSpPr>
            <a:cxnSpLocks/>
          </p:cNvCxnSpPr>
          <p:nvPr userDrawn="1"/>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B8CFB9-3802-E649-AAA9-041E91CC2FF5}"/>
              </a:ext>
            </a:extLst>
          </p:cNvPr>
          <p:cNvCxnSpPr>
            <a:cxnSpLocks/>
          </p:cNvCxnSpPr>
          <p:nvPr userDrawn="1"/>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289200-E581-8745-9108-11AEAFC59BA5}"/>
              </a:ext>
            </a:extLst>
          </p:cNvPr>
          <p:cNvCxnSpPr>
            <a:cxnSpLocks/>
          </p:cNvCxnSpPr>
          <p:nvPr userDrawn="1"/>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30AEE59-8CF7-AA45-9D2B-97E5ACB4D7B8}"/>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A3F5ADE-620C-B447-A226-691E5CBB6E7D}"/>
              </a:ext>
            </a:extLst>
          </p:cNvPr>
          <p:cNvSpPr>
            <a:spLocks noGrp="1"/>
          </p:cNvSpPr>
          <p:nvPr>
            <p:ph type="body" sz="quarter" idx="39" hasCustomPrompt="1"/>
          </p:nvPr>
        </p:nvSpPr>
        <p:spPr>
          <a:xfrm>
            <a:off x="616114"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7" name="Text Placeholder 3">
            <a:extLst>
              <a:ext uri="{FF2B5EF4-FFF2-40B4-BE49-F238E27FC236}">
                <a16:creationId xmlns:a16="http://schemas.microsoft.com/office/drawing/2014/main" id="{A0218661-0DF7-A942-9B09-B9776DBEBB90}"/>
              </a:ext>
            </a:extLst>
          </p:cNvPr>
          <p:cNvSpPr>
            <a:spLocks noGrp="1"/>
          </p:cNvSpPr>
          <p:nvPr>
            <p:ph type="body" sz="quarter" idx="40" hasCustomPrompt="1"/>
          </p:nvPr>
        </p:nvSpPr>
        <p:spPr>
          <a:xfrm>
            <a:off x="4859029"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8" name="Text Placeholder 3">
            <a:extLst>
              <a:ext uri="{FF2B5EF4-FFF2-40B4-BE49-F238E27FC236}">
                <a16:creationId xmlns:a16="http://schemas.microsoft.com/office/drawing/2014/main" id="{7481C688-1869-6D40-9C26-B21E88BF0ED3}"/>
              </a:ext>
            </a:extLst>
          </p:cNvPr>
          <p:cNvSpPr>
            <a:spLocks noGrp="1"/>
          </p:cNvSpPr>
          <p:nvPr>
            <p:ph type="body" sz="quarter" idx="41" hasCustomPrompt="1"/>
          </p:nvPr>
        </p:nvSpPr>
        <p:spPr>
          <a:xfrm>
            <a:off x="8934271"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9" name="Text Placeholder 3">
            <a:extLst>
              <a:ext uri="{FF2B5EF4-FFF2-40B4-BE49-F238E27FC236}">
                <a16:creationId xmlns:a16="http://schemas.microsoft.com/office/drawing/2014/main" id="{C2A9804E-8B51-A646-A450-159CFB42147D}"/>
              </a:ext>
            </a:extLst>
          </p:cNvPr>
          <p:cNvSpPr>
            <a:spLocks noGrp="1"/>
          </p:cNvSpPr>
          <p:nvPr>
            <p:ph type="body" sz="quarter" idx="42" hasCustomPrompt="1"/>
          </p:nvPr>
        </p:nvSpPr>
        <p:spPr>
          <a:xfrm>
            <a:off x="609600"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0" name="Text Placeholder 3">
            <a:extLst>
              <a:ext uri="{FF2B5EF4-FFF2-40B4-BE49-F238E27FC236}">
                <a16:creationId xmlns:a16="http://schemas.microsoft.com/office/drawing/2014/main" id="{463E4FEC-8D4E-8040-87D4-E4A42E24ACD0}"/>
              </a:ext>
            </a:extLst>
          </p:cNvPr>
          <p:cNvSpPr>
            <a:spLocks noGrp="1"/>
          </p:cNvSpPr>
          <p:nvPr>
            <p:ph type="body" sz="quarter" idx="43" hasCustomPrompt="1"/>
          </p:nvPr>
        </p:nvSpPr>
        <p:spPr>
          <a:xfrm>
            <a:off x="4852515"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7" name="Text Placeholder 3">
            <a:extLst>
              <a:ext uri="{FF2B5EF4-FFF2-40B4-BE49-F238E27FC236}">
                <a16:creationId xmlns:a16="http://schemas.microsoft.com/office/drawing/2014/main" id="{EDF23B87-8002-9045-9215-E848471717CA}"/>
              </a:ext>
            </a:extLst>
          </p:cNvPr>
          <p:cNvSpPr>
            <a:spLocks noGrp="1"/>
          </p:cNvSpPr>
          <p:nvPr>
            <p:ph type="body" sz="quarter" idx="44" hasCustomPrompt="1"/>
          </p:nvPr>
        </p:nvSpPr>
        <p:spPr>
          <a:xfrm>
            <a:off x="8927757"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33" name="TextBox 32">
            <a:extLst>
              <a:ext uri="{FF2B5EF4-FFF2-40B4-BE49-F238E27FC236}">
                <a16:creationId xmlns:a16="http://schemas.microsoft.com/office/drawing/2014/main" id="{BDB1D2B8-6D57-474C-BDBE-4E1F6CF389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24907685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Content - White -Header">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635071"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596215"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14839" y="4635785"/>
            <a:ext cx="2979687"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635073"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596217"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14839" y="2138738"/>
            <a:ext cx="2979689"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F0B78859-0F76-144F-BE7F-082E8CE1D1A6}"/>
              </a:ext>
            </a:extLst>
          </p:cNvPr>
          <p:cNvCxnSpPr>
            <a:cxnSpLocks/>
          </p:cNvCxnSpPr>
          <p:nvPr userDrawn="1"/>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E6BD66-6547-F94D-B7CE-BD3788E48CDF}"/>
              </a:ext>
            </a:extLst>
          </p:cNvPr>
          <p:cNvCxnSpPr>
            <a:cxnSpLocks/>
          </p:cNvCxnSpPr>
          <p:nvPr userDrawn="1"/>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A5117E-DF19-F649-A3D7-4F0793C161BA}"/>
              </a:ext>
            </a:extLst>
          </p:cNvPr>
          <p:cNvCxnSpPr>
            <a:cxnSpLocks/>
          </p:cNvCxnSpPr>
          <p:nvPr userDrawn="1"/>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9DB51B-A4D0-9B4E-B140-A24C84CB9454}"/>
              </a:ext>
            </a:extLst>
          </p:cNvPr>
          <p:cNvCxnSpPr>
            <a:cxnSpLocks/>
          </p:cNvCxnSpPr>
          <p:nvPr userDrawn="1"/>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B3B078-A6B8-CA49-B9D7-A56EB6DCE4BC}"/>
              </a:ext>
            </a:extLst>
          </p:cNvPr>
          <p:cNvCxnSpPr>
            <a:cxnSpLocks/>
          </p:cNvCxnSpPr>
          <p:nvPr userDrawn="1"/>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1CEEE9-3F4F-AF48-9BF1-14B3846A7ABF}"/>
              </a:ext>
            </a:extLst>
          </p:cNvPr>
          <p:cNvCxnSpPr>
            <a:cxnSpLocks/>
          </p:cNvCxnSpPr>
          <p:nvPr userDrawn="1"/>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A747CE-F9EF-F941-9913-7D7A3EF26EEE}"/>
              </a:ext>
            </a:extLst>
          </p:cNvPr>
          <p:cNvCxnSpPr>
            <a:cxnSpLocks/>
          </p:cNvCxnSpPr>
          <p:nvPr userDrawn="1"/>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DAD8FA-1D3B-1347-AB78-3699E794A905}"/>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79E31A4-F745-6949-941E-2C0B8E94DA6B}"/>
              </a:ext>
            </a:extLst>
          </p:cNvPr>
          <p:cNvSpPr>
            <a:spLocks noGrp="1"/>
          </p:cNvSpPr>
          <p:nvPr>
            <p:ph type="body" sz="quarter" idx="39" hasCustomPrompt="1"/>
          </p:nvPr>
        </p:nvSpPr>
        <p:spPr>
          <a:xfrm>
            <a:off x="609600" y="1402579"/>
            <a:ext cx="2984500" cy="295275"/>
          </a:xfrm>
        </p:spPr>
        <p:txBody>
          <a:bodyPr>
            <a:noAutofit/>
          </a:bodyPr>
          <a:lstStyle>
            <a:lvl1pPr marL="0" indent="0">
              <a:buNone/>
              <a:defRPr sz="2000" b="0">
                <a:solidFill>
                  <a:schemeClr val="tx2"/>
                </a:solidFill>
              </a:defRPr>
            </a:lvl1pPr>
          </a:lstStyle>
          <a:p>
            <a:pPr lvl="0"/>
            <a:r>
              <a:rPr lang="en-US"/>
              <a:t>Header</a:t>
            </a:r>
          </a:p>
        </p:txBody>
      </p:sp>
      <p:sp>
        <p:nvSpPr>
          <p:cNvPr id="48" name="Text Placeholder 3">
            <a:extLst>
              <a:ext uri="{FF2B5EF4-FFF2-40B4-BE49-F238E27FC236}">
                <a16:creationId xmlns:a16="http://schemas.microsoft.com/office/drawing/2014/main" id="{3ABDF3D0-6A56-0D49-8E8F-6F47071A5D3D}"/>
              </a:ext>
            </a:extLst>
          </p:cNvPr>
          <p:cNvSpPr>
            <a:spLocks noGrp="1"/>
          </p:cNvSpPr>
          <p:nvPr>
            <p:ph type="body" sz="quarter" idx="40" hasCustomPrompt="1"/>
          </p:nvPr>
        </p:nvSpPr>
        <p:spPr>
          <a:xfrm>
            <a:off x="4654543" y="1404262"/>
            <a:ext cx="2984500" cy="295275"/>
          </a:xfrm>
        </p:spPr>
        <p:txBody>
          <a:bodyPr>
            <a:noAutofit/>
          </a:bodyPr>
          <a:lstStyle>
            <a:lvl1pPr marL="0" indent="0">
              <a:buNone/>
              <a:defRPr sz="2000" b="0">
                <a:solidFill>
                  <a:schemeClr val="tx2"/>
                </a:solidFill>
              </a:defRPr>
            </a:lvl1pPr>
          </a:lstStyle>
          <a:p>
            <a:pPr lvl="0"/>
            <a:r>
              <a:rPr lang="en-US"/>
              <a:t>Header</a:t>
            </a:r>
          </a:p>
        </p:txBody>
      </p:sp>
      <p:sp>
        <p:nvSpPr>
          <p:cNvPr id="49" name="Text Placeholder 3">
            <a:extLst>
              <a:ext uri="{FF2B5EF4-FFF2-40B4-BE49-F238E27FC236}">
                <a16:creationId xmlns:a16="http://schemas.microsoft.com/office/drawing/2014/main" id="{9D2944AA-E3DF-4B46-A179-FBC5166C40E0}"/>
              </a:ext>
            </a:extLst>
          </p:cNvPr>
          <p:cNvSpPr>
            <a:spLocks noGrp="1"/>
          </p:cNvSpPr>
          <p:nvPr>
            <p:ph type="body" sz="quarter" idx="41" hasCustomPrompt="1"/>
          </p:nvPr>
        </p:nvSpPr>
        <p:spPr>
          <a:xfrm>
            <a:off x="8609248" y="1404805"/>
            <a:ext cx="2984500" cy="295275"/>
          </a:xfrm>
        </p:spPr>
        <p:txBody>
          <a:bodyPr>
            <a:noAutofit/>
          </a:bodyPr>
          <a:lstStyle>
            <a:lvl1pPr marL="0" indent="0">
              <a:buNone/>
              <a:defRPr sz="2000" b="0">
                <a:solidFill>
                  <a:schemeClr val="tx2"/>
                </a:solidFill>
              </a:defRPr>
            </a:lvl1pPr>
          </a:lstStyle>
          <a:p>
            <a:pPr lvl="0"/>
            <a:r>
              <a:rPr lang="en-US"/>
              <a:t>Header</a:t>
            </a:r>
          </a:p>
        </p:txBody>
      </p:sp>
      <p:sp>
        <p:nvSpPr>
          <p:cNvPr id="50" name="Text Placeholder 3">
            <a:extLst>
              <a:ext uri="{FF2B5EF4-FFF2-40B4-BE49-F238E27FC236}">
                <a16:creationId xmlns:a16="http://schemas.microsoft.com/office/drawing/2014/main" id="{995F0040-9125-F941-8528-590D7A329F85}"/>
              </a:ext>
            </a:extLst>
          </p:cNvPr>
          <p:cNvSpPr>
            <a:spLocks noGrp="1"/>
          </p:cNvSpPr>
          <p:nvPr>
            <p:ph type="body" sz="quarter" idx="42" hasCustomPrompt="1"/>
          </p:nvPr>
        </p:nvSpPr>
        <p:spPr>
          <a:xfrm>
            <a:off x="609600" y="3896533"/>
            <a:ext cx="2984500" cy="295275"/>
          </a:xfrm>
        </p:spPr>
        <p:txBody>
          <a:bodyPr>
            <a:noAutofit/>
          </a:bodyPr>
          <a:lstStyle>
            <a:lvl1pPr marL="0" indent="0">
              <a:buNone/>
              <a:defRPr sz="2000" b="0">
                <a:solidFill>
                  <a:schemeClr val="tx2"/>
                </a:solidFill>
              </a:defRPr>
            </a:lvl1pPr>
          </a:lstStyle>
          <a:p>
            <a:pPr lvl="0"/>
            <a:r>
              <a:rPr lang="en-US"/>
              <a:t>Header</a:t>
            </a:r>
          </a:p>
        </p:txBody>
      </p:sp>
      <p:sp>
        <p:nvSpPr>
          <p:cNvPr id="57" name="Text Placeholder 3">
            <a:extLst>
              <a:ext uri="{FF2B5EF4-FFF2-40B4-BE49-F238E27FC236}">
                <a16:creationId xmlns:a16="http://schemas.microsoft.com/office/drawing/2014/main" id="{380616B3-60CF-1446-94C6-D714D9FDE53A}"/>
              </a:ext>
            </a:extLst>
          </p:cNvPr>
          <p:cNvSpPr>
            <a:spLocks noGrp="1"/>
          </p:cNvSpPr>
          <p:nvPr>
            <p:ph type="body" sz="quarter" idx="43" hasCustomPrompt="1"/>
          </p:nvPr>
        </p:nvSpPr>
        <p:spPr>
          <a:xfrm>
            <a:off x="4654543" y="3898216"/>
            <a:ext cx="2984500" cy="295275"/>
          </a:xfrm>
        </p:spPr>
        <p:txBody>
          <a:bodyPr>
            <a:noAutofit/>
          </a:bodyPr>
          <a:lstStyle>
            <a:lvl1pPr marL="0" indent="0">
              <a:buNone/>
              <a:defRPr sz="2000" b="0">
                <a:solidFill>
                  <a:schemeClr val="tx2"/>
                </a:solidFill>
              </a:defRPr>
            </a:lvl1pPr>
          </a:lstStyle>
          <a:p>
            <a:pPr lvl="0"/>
            <a:r>
              <a:rPr lang="en-US"/>
              <a:t>Header</a:t>
            </a:r>
          </a:p>
        </p:txBody>
      </p:sp>
      <p:sp>
        <p:nvSpPr>
          <p:cNvPr id="58" name="Text Placeholder 3">
            <a:extLst>
              <a:ext uri="{FF2B5EF4-FFF2-40B4-BE49-F238E27FC236}">
                <a16:creationId xmlns:a16="http://schemas.microsoft.com/office/drawing/2014/main" id="{F348EE5E-D33A-7C46-951F-8FE8211CFA6F}"/>
              </a:ext>
            </a:extLst>
          </p:cNvPr>
          <p:cNvSpPr>
            <a:spLocks noGrp="1"/>
          </p:cNvSpPr>
          <p:nvPr>
            <p:ph type="body" sz="quarter" idx="44" hasCustomPrompt="1"/>
          </p:nvPr>
        </p:nvSpPr>
        <p:spPr>
          <a:xfrm>
            <a:off x="8609248" y="3898759"/>
            <a:ext cx="2984500" cy="295275"/>
          </a:xfrm>
        </p:spPr>
        <p:txBody>
          <a:bodyPr>
            <a:noAutofit/>
          </a:bodyPr>
          <a:lstStyle>
            <a:lvl1pPr marL="0" indent="0">
              <a:buNone/>
              <a:defRPr sz="2000" b="0">
                <a:solidFill>
                  <a:schemeClr val="tx2"/>
                </a:solidFill>
              </a:defRPr>
            </a:lvl1pPr>
          </a:lstStyle>
          <a:p>
            <a:pPr lvl="0"/>
            <a:r>
              <a:rPr lang="en-US"/>
              <a:t>Header</a:t>
            </a:r>
          </a:p>
        </p:txBody>
      </p:sp>
      <p:sp>
        <p:nvSpPr>
          <p:cNvPr id="34" name="Rectangle 33">
            <a:extLst>
              <a:ext uri="{FF2B5EF4-FFF2-40B4-BE49-F238E27FC236}">
                <a16:creationId xmlns:a16="http://schemas.microsoft.com/office/drawing/2014/main" id="{65E1FF1C-585E-6C17-070F-F828813239A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2">
            <a:extLst>
              <a:ext uri="{FF2B5EF4-FFF2-40B4-BE49-F238E27FC236}">
                <a16:creationId xmlns:a16="http://schemas.microsoft.com/office/drawing/2014/main" id="{2AD5D096-E0C7-83F8-1156-1764DD19E4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35" name="TextBox 34">
            <a:extLst>
              <a:ext uri="{FF2B5EF4-FFF2-40B4-BE49-F238E27FC236}">
                <a16:creationId xmlns:a16="http://schemas.microsoft.com/office/drawing/2014/main" id="{0FA84BEE-9427-B246-AE16-6BA048B218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343309185"/>
      </p:ext>
    </p:extLst>
  </p:cSld>
  <p:clrMapOvr>
    <a:masterClrMapping/>
  </p:clrMapOvr>
  <p:extLst>
    <p:ext uri="{DCECCB84-F9BA-43D5-87BE-67443E8EF086}">
      <p15:sldGuideLst xmlns:p15="http://schemas.microsoft.com/office/powerpoint/2012/main">
        <p15:guide id="3" orient="horz" pos="624" userDrawn="1">
          <p15:clr>
            <a:srgbClr val="FBAE40"/>
          </p15:clr>
        </p15:guide>
        <p15:guide id="4"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2C7FD4-BEF9-6F8F-603D-8FBDC7DB836D}"/>
              </a:ext>
            </a:extLst>
          </p:cNvPr>
          <p:cNvGrpSpPr/>
          <p:nvPr userDrawn="1"/>
        </p:nvGrpSpPr>
        <p:grpSpPr>
          <a:xfrm>
            <a:off x="0" y="3356465"/>
            <a:ext cx="12192000" cy="454953"/>
            <a:chOff x="627888" y="3356465"/>
            <a:chExt cx="10945368" cy="454953"/>
          </a:xfrm>
        </p:grpSpPr>
        <p:sp>
          <p:nvSpPr>
            <p:cNvPr id="7" name="Rectangle 6">
              <a:extLst>
                <a:ext uri="{FF2B5EF4-FFF2-40B4-BE49-F238E27FC236}">
                  <a16:creationId xmlns:a16="http://schemas.microsoft.com/office/drawing/2014/main" id="{ACB920BD-D344-E1C6-DF8C-B1665F1DCA1E}"/>
                </a:ext>
              </a:extLst>
            </p:cNvPr>
            <p:cNvSpPr/>
            <p:nvPr/>
          </p:nvSpPr>
          <p:spPr>
            <a:xfrm>
              <a:off x="2057064" y="3356465"/>
              <a:ext cx="1359310" cy="454953"/>
            </a:xfrm>
            <a:prstGeom prst="rect">
              <a:avLst/>
            </a:prstGeom>
            <a:solidFill>
              <a:srgbClr val="FF83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8" name="Rectangle 7">
              <a:extLst>
                <a:ext uri="{FF2B5EF4-FFF2-40B4-BE49-F238E27FC236}">
                  <a16:creationId xmlns:a16="http://schemas.microsoft.com/office/drawing/2014/main" id="{5A087DFD-F793-6A4F-51A5-7392F389AC25}"/>
                </a:ext>
              </a:extLst>
            </p:cNvPr>
            <p:cNvSpPr/>
            <p:nvPr/>
          </p:nvSpPr>
          <p:spPr>
            <a:xfrm>
              <a:off x="3416022" y="3356465"/>
              <a:ext cx="1353312" cy="454953"/>
            </a:xfrm>
            <a:prstGeom prst="rect">
              <a:avLst/>
            </a:prstGeom>
            <a:solidFill>
              <a:srgbClr val="FF72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9" name="Rectangle 8">
              <a:extLst>
                <a:ext uri="{FF2B5EF4-FFF2-40B4-BE49-F238E27FC236}">
                  <a16:creationId xmlns:a16="http://schemas.microsoft.com/office/drawing/2014/main" id="{E76114D6-D6E2-6A81-9805-B90623666E4A}"/>
                </a:ext>
              </a:extLst>
            </p:cNvPr>
            <p:cNvSpPr/>
            <p:nvPr/>
          </p:nvSpPr>
          <p:spPr>
            <a:xfrm>
              <a:off x="627888" y="3356465"/>
              <a:ext cx="1432672" cy="454953"/>
            </a:xfrm>
            <a:prstGeom prst="rect">
              <a:avLst/>
            </a:prstGeom>
            <a:solidFill>
              <a:srgbClr val="FF9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0" name="Rectangle 9">
              <a:extLst>
                <a:ext uri="{FF2B5EF4-FFF2-40B4-BE49-F238E27FC236}">
                  <a16:creationId xmlns:a16="http://schemas.microsoft.com/office/drawing/2014/main" id="{5591965B-694A-4A46-16BB-B2BDE28339A4}"/>
                </a:ext>
              </a:extLst>
            </p:cNvPr>
            <p:cNvSpPr/>
            <p:nvPr/>
          </p:nvSpPr>
          <p:spPr>
            <a:xfrm>
              <a:off x="6112167" y="3356465"/>
              <a:ext cx="1353312" cy="454953"/>
            </a:xfrm>
            <a:prstGeom prst="rect">
              <a:avLst/>
            </a:prstGeom>
            <a:solidFill>
              <a:srgbClr val="FF4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4EF7AF48-9082-FC81-CB57-30D498400336}"/>
                </a:ext>
              </a:extLst>
            </p:cNvPr>
            <p:cNvSpPr/>
            <p:nvPr/>
          </p:nvSpPr>
          <p:spPr>
            <a:xfrm>
              <a:off x="4764094" y="3356465"/>
              <a:ext cx="1353312" cy="454953"/>
            </a:xfrm>
            <a:prstGeom prst="rect">
              <a:avLst/>
            </a:prstGeom>
            <a:solidFill>
              <a:srgbClr val="FF5E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2" name="Rectangle 11">
              <a:extLst>
                <a:ext uri="{FF2B5EF4-FFF2-40B4-BE49-F238E27FC236}">
                  <a16:creationId xmlns:a16="http://schemas.microsoft.com/office/drawing/2014/main" id="{37EA8B98-C6E4-3C19-72C0-07D0DBF6FB4B}"/>
                </a:ext>
              </a:extLst>
            </p:cNvPr>
            <p:cNvSpPr/>
            <p:nvPr/>
          </p:nvSpPr>
          <p:spPr>
            <a:xfrm>
              <a:off x="10165514" y="3357480"/>
              <a:ext cx="1407742" cy="452922"/>
            </a:xfrm>
            <a:prstGeom prst="rect">
              <a:avLst/>
            </a:prstGeom>
            <a:solidFill>
              <a:srgbClr val="850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40D4BB07-098D-5F7D-9EF1-B966F9CF264A}"/>
                </a:ext>
              </a:extLst>
            </p:cNvPr>
            <p:cNvSpPr/>
            <p:nvPr/>
          </p:nvSpPr>
          <p:spPr>
            <a:xfrm>
              <a:off x="8811795" y="3357480"/>
              <a:ext cx="1353312" cy="452922"/>
            </a:xfrm>
            <a:prstGeom prst="rect">
              <a:avLst/>
            </a:prstGeom>
            <a:solidFill>
              <a:srgbClr val="B60F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27F728D-2BFE-FB34-D54C-C88E9BE29AA1}"/>
                </a:ext>
              </a:extLst>
            </p:cNvPr>
            <p:cNvSpPr/>
            <p:nvPr/>
          </p:nvSpPr>
          <p:spPr>
            <a:xfrm>
              <a:off x="7461981" y="3357480"/>
              <a:ext cx="1353312" cy="452922"/>
            </a:xfrm>
            <a:prstGeom prst="rect">
              <a:avLst/>
            </a:prstGeom>
            <a:solidFill>
              <a:srgbClr val="E713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grpSp>
      <p:sp>
        <p:nvSpPr>
          <p:cNvPr id="15" name="Title 2">
            <a:extLst>
              <a:ext uri="{FF2B5EF4-FFF2-40B4-BE49-F238E27FC236}">
                <a16:creationId xmlns:a16="http://schemas.microsoft.com/office/drawing/2014/main" id="{A34545C5-D8D1-E0AF-CF51-CBF01553ABF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cxnSp>
        <p:nvCxnSpPr>
          <p:cNvPr id="16" name="Straight Connector 15">
            <a:extLst>
              <a:ext uri="{FF2B5EF4-FFF2-40B4-BE49-F238E27FC236}">
                <a16:creationId xmlns:a16="http://schemas.microsoft.com/office/drawing/2014/main" id="{52773AAA-079E-0007-0CED-FB9A81936756}"/>
              </a:ext>
            </a:extLst>
          </p:cNvPr>
          <p:cNvCxnSpPr>
            <a:cxnSpLocks/>
          </p:cNvCxnSpPr>
          <p:nvPr userDrawn="1"/>
        </p:nvCxnSpPr>
        <p:spPr>
          <a:xfrm>
            <a:off x="2855153"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C2F751-8F76-A277-83F1-035CDB7C8BEB}"/>
              </a:ext>
            </a:extLst>
          </p:cNvPr>
          <p:cNvCxnSpPr>
            <a:cxnSpLocks/>
          </p:cNvCxnSpPr>
          <p:nvPr userDrawn="1"/>
        </p:nvCxnSpPr>
        <p:spPr>
          <a:xfrm>
            <a:off x="6982042"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9D54D0-9C29-90F8-264B-D21717B75F7D}"/>
              </a:ext>
            </a:extLst>
          </p:cNvPr>
          <p:cNvCxnSpPr>
            <a:cxnSpLocks/>
          </p:cNvCxnSpPr>
          <p:nvPr userDrawn="1"/>
        </p:nvCxnSpPr>
        <p:spPr>
          <a:xfrm>
            <a:off x="1098977"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9990BF-E4AA-B458-5886-8C0F51D13EC9}"/>
              </a:ext>
            </a:extLst>
          </p:cNvPr>
          <p:cNvCxnSpPr>
            <a:cxnSpLocks/>
          </p:cNvCxnSpPr>
          <p:nvPr userDrawn="1"/>
        </p:nvCxnSpPr>
        <p:spPr>
          <a:xfrm>
            <a:off x="4565174"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222A15-DBFD-3F97-F0A8-A570684C586A}"/>
              </a:ext>
            </a:extLst>
          </p:cNvPr>
          <p:cNvCxnSpPr>
            <a:cxnSpLocks/>
          </p:cNvCxnSpPr>
          <p:nvPr userDrawn="1"/>
        </p:nvCxnSpPr>
        <p:spPr>
          <a:xfrm>
            <a:off x="8138160"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833BFB8-D182-9237-F1D6-D62E29672123}"/>
              </a:ext>
            </a:extLst>
          </p:cNvPr>
          <p:cNvSpPr>
            <a:spLocks noGrp="1"/>
          </p:cNvSpPr>
          <p:nvPr>
            <p:ph type="body" sz="quarter" idx="10" hasCustomPrompt="1"/>
          </p:nvPr>
        </p:nvSpPr>
        <p:spPr>
          <a:xfrm>
            <a:off x="1112832"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6" name="Text Placeholder 2">
            <a:extLst>
              <a:ext uri="{FF2B5EF4-FFF2-40B4-BE49-F238E27FC236}">
                <a16:creationId xmlns:a16="http://schemas.microsoft.com/office/drawing/2014/main" id="{A459EB7E-456D-BFB8-0331-00B85D0E4E2D}"/>
              </a:ext>
            </a:extLst>
          </p:cNvPr>
          <p:cNvSpPr>
            <a:spLocks noGrp="1"/>
          </p:cNvSpPr>
          <p:nvPr>
            <p:ph type="body" sz="quarter" idx="11" hasCustomPrompt="1"/>
          </p:nvPr>
        </p:nvSpPr>
        <p:spPr>
          <a:xfrm>
            <a:off x="4562613"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7" name="Text Placeholder 2">
            <a:extLst>
              <a:ext uri="{FF2B5EF4-FFF2-40B4-BE49-F238E27FC236}">
                <a16:creationId xmlns:a16="http://schemas.microsoft.com/office/drawing/2014/main" id="{CB2EDB13-7F6F-C582-E5B2-B049C167CD63}"/>
              </a:ext>
            </a:extLst>
          </p:cNvPr>
          <p:cNvSpPr>
            <a:spLocks noGrp="1"/>
          </p:cNvSpPr>
          <p:nvPr>
            <p:ph type="body" sz="quarter" idx="12" hasCustomPrompt="1"/>
          </p:nvPr>
        </p:nvSpPr>
        <p:spPr>
          <a:xfrm>
            <a:off x="2855153"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8" name="Text Placeholder 2">
            <a:extLst>
              <a:ext uri="{FF2B5EF4-FFF2-40B4-BE49-F238E27FC236}">
                <a16:creationId xmlns:a16="http://schemas.microsoft.com/office/drawing/2014/main" id="{95C8F305-31F5-DFFA-F1A1-458243FFEF03}"/>
              </a:ext>
            </a:extLst>
          </p:cNvPr>
          <p:cNvSpPr>
            <a:spLocks noGrp="1"/>
          </p:cNvSpPr>
          <p:nvPr>
            <p:ph type="body" sz="quarter" idx="13" hasCustomPrompt="1"/>
          </p:nvPr>
        </p:nvSpPr>
        <p:spPr>
          <a:xfrm>
            <a:off x="6983808"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9" name="Text Placeholder 2">
            <a:extLst>
              <a:ext uri="{FF2B5EF4-FFF2-40B4-BE49-F238E27FC236}">
                <a16:creationId xmlns:a16="http://schemas.microsoft.com/office/drawing/2014/main" id="{771B7A23-06D5-147B-A37C-93147F26FB76}"/>
              </a:ext>
            </a:extLst>
          </p:cNvPr>
          <p:cNvSpPr>
            <a:spLocks noGrp="1"/>
          </p:cNvSpPr>
          <p:nvPr>
            <p:ph type="body" sz="quarter" idx="14" hasCustomPrompt="1"/>
          </p:nvPr>
        </p:nvSpPr>
        <p:spPr>
          <a:xfrm>
            <a:off x="8150941"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3" name="TextBox 22">
            <a:extLst>
              <a:ext uri="{FF2B5EF4-FFF2-40B4-BE49-F238E27FC236}">
                <a16:creationId xmlns:a16="http://schemas.microsoft.com/office/drawing/2014/main" id="{487648AF-B28B-0448-834B-520ED1BFDBA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051167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 B">
    <p:bg>
      <p:bgPr>
        <a:solidFill>
          <a:schemeClr val="bg1">
            <a:lumMod val="95000"/>
          </a:schemeClr>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35C8C3CF-5517-27BF-837C-E6F77996CAB8}"/>
              </a:ext>
            </a:extLst>
          </p:cNvPr>
          <p:cNvSpPr/>
          <p:nvPr userDrawn="1"/>
        </p:nvSpPr>
        <p:spPr>
          <a:xfrm>
            <a:off x="13853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7" name="Rounded Rectangle 26">
            <a:extLst>
              <a:ext uri="{FF2B5EF4-FFF2-40B4-BE49-F238E27FC236}">
                <a16:creationId xmlns:a16="http://schemas.microsoft.com/office/drawing/2014/main" id="{729770E8-AE2B-2678-DF3B-ADE29F95A37A}"/>
              </a:ext>
            </a:extLst>
          </p:cNvPr>
          <p:cNvSpPr/>
          <p:nvPr userDrawn="1"/>
        </p:nvSpPr>
        <p:spPr>
          <a:xfrm>
            <a:off x="263576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8" name="Rounded Rectangle 27">
            <a:extLst>
              <a:ext uri="{FF2B5EF4-FFF2-40B4-BE49-F238E27FC236}">
                <a16:creationId xmlns:a16="http://schemas.microsoft.com/office/drawing/2014/main" id="{2A8BAA6E-F80E-811A-BE97-3B1DEB66F2C2}"/>
              </a:ext>
            </a:extLst>
          </p:cNvPr>
          <p:cNvSpPr/>
          <p:nvPr userDrawn="1"/>
        </p:nvSpPr>
        <p:spPr>
          <a:xfrm>
            <a:off x="3867755"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9" name="Rounded Rectangle 28">
            <a:extLst>
              <a:ext uri="{FF2B5EF4-FFF2-40B4-BE49-F238E27FC236}">
                <a16:creationId xmlns:a16="http://schemas.microsoft.com/office/drawing/2014/main" id="{60476696-C41B-EF6B-AE14-5D9755BB07AD}"/>
              </a:ext>
            </a:extLst>
          </p:cNvPr>
          <p:cNvSpPr/>
          <p:nvPr userDrawn="1"/>
        </p:nvSpPr>
        <p:spPr>
          <a:xfrm>
            <a:off x="5125389"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0" name="Rounded Rectangle 29">
            <a:extLst>
              <a:ext uri="{FF2B5EF4-FFF2-40B4-BE49-F238E27FC236}">
                <a16:creationId xmlns:a16="http://schemas.microsoft.com/office/drawing/2014/main" id="{A849DE90-2E3F-E66A-84AB-FEA05F13ED49}"/>
              </a:ext>
            </a:extLst>
          </p:cNvPr>
          <p:cNvSpPr/>
          <p:nvPr userDrawn="1"/>
        </p:nvSpPr>
        <p:spPr>
          <a:xfrm>
            <a:off x="6357381"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1" name="Rounded Rectangle 30">
            <a:extLst>
              <a:ext uri="{FF2B5EF4-FFF2-40B4-BE49-F238E27FC236}">
                <a16:creationId xmlns:a16="http://schemas.microsoft.com/office/drawing/2014/main" id="{6FC86385-7B7E-4D93-7C59-694E77E70F34}"/>
              </a:ext>
            </a:extLst>
          </p:cNvPr>
          <p:cNvSpPr/>
          <p:nvPr userDrawn="1"/>
        </p:nvSpPr>
        <p:spPr>
          <a:xfrm>
            <a:off x="7606343"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2" name="Rounded Rectangle 31">
            <a:extLst>
              <a:ext uri="{FF2B5EF4-FFF2-40B4-BE49-F238E27FC236}">
                <a16:creationId xmlns:a16="http://schemas.microsoft.com/office/drawing/2014/main" id="{712ADCA3-256E-ED09-32C3-7E25D0E994FC}"/>
              </a:ext>
            </a:extLst>
          </p:cNvPr>
          <p:cNvSpPr/>
          <p:nvPr userDrawn="1"/>
        </p:nvSpPr>
        <p:spPr>
          <a:xfrm>
            <a:off x="8842957" y="3873427"/>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33" name="Straight Connector 32">
            <a:extLst>
              <a:ext uri="{FF2B5EF4-FFF2-40B4-BE49-F238E27FC236}">
                <a16:creationId xmlns:a16="http://schemas.microsoft.com/office/drawing/2014/main" id="{88E0C6AF-9400-42E0-922D-5D29FD26BBC7}"/>
              </a:ext>
            </a:extLst>
          </p:cNvPr>
          <p:cNvCxnSpPr/>
          <p:nvPr userDrawn="1"/>
        </p:nvCxnSpPr>
        <p:spPr>
          <a:xfrm>
            <a:off x="1747386" y="3563592"/>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398E1F-B534-DDAD-789B-5E9B6DCF0267}"/>
              </a:ext>
            </a:extLst>
          </p:cNvPr>
          <p:cNvCxnSpPr/>
          <p:nvPr userDrawn="1"/>
        </p:nvCxnSpPr>
        <p:spPr>
          <a:xfrm>
            <a:off x="4228023" y="3573311"/>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9858BA1-76BF-7030-FBFD-CA9E81C4E49B}"/>
              </a:ext>
            </a:extLst>
          </p:cNvPr>
          <p:cNvCxnSpPr/>
          <p:nvPr userDrawn="1"/>
        </p:nvCxnSpPr>
        <p:spPr>
          <a:xfrm>
            <a:off x="6719374" y="3573311"/>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66D8A6-272C-D337-165F-E2B79C56C6E1}"/>
              </a:ext>
            </a:extLst>
          </p:cNvPr>
          <p:cNvCxnSpPr/>
          <p:nvPr userDrawn="1"/>
        </p:nvCxnSpPr>
        <p:spPr>
          <a:xfrm>
            <a:off x="9204951" y="3573311"/>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C29FD0-029A-3FA1-E440-BE4135854B49}"/>
              </a:ext>
            </a:extLst>
          </p:cNvPr>
          <p:cNvCxnSpPr/>
          <p:nvPr userDrawn="1"/>
        </p:nvCxnSpPr>
        <p:spPr>
          <a:xfrm>
            <a:off x="7962163" y="4121257"/>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ED5F24-DA8A-18D7-940C-C2B32A67A23C}"/>
              </a:ext>
            </a:extLst>
          </p:cNvPr>
          <p:cNvCxnSpPr/>
          <p:nvPr userDrawn="1"/>
        </p:nvCxnSpPr>
        <p:spPr>
          <a:xfrm>
            <a:off x="5496626" y="4121257"/>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EEB3D3-2E7C-AE8E-2955-3BD1D52199E4}"/>
              </a:ext>
            </a:extLst>
          </p:cNvPr>
          <p:cNvCxnSpPr/>
          <p:nvPr userDrawn="1"/>
        </p:nvCxnSpPr>
        <p:spPr>
          <a:xfrm>
            <a:off x="2991762" y="4121257"/>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F7982C8E-647E-5EB9-13B7-C9E145A42B89}"/>
              </a:ext>
            </a:extLst>
          </p:cNvPr>
          <p:cNvSpPr/>
          <p:nvPr userDrawn="1"/>
        </p:nvSpPr>
        <p:spPr>
          <a:xfrm>
            <a:off x="1859971" y="4315344"/>
            <a:ext cx="2275573" cy="1990104"/>
          </a:xfrm>
          <a:prstGeom prst="roundRect">
            <a:avLst>
              <a:gd name="adj" fmla="val 2941"/>
            </a:avLst>
          </a:prstGeom>
          <a:solidFill>
            <a:schemeClr val="bg1"/>
          </a:solidFill>
          <a:ln>
            <a:noFill/>
          </a:ln>
          <a:effectLst>
            <a:outerShdw blurRad="1143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34F7C52C-BC17-C3B9-8E2C-45CD44A75C47}"/>
              </a:ext>
            </a:extLst>
          </p:cNvPr>
          <p:cNvSpPr/>
          <p:nvPr userDrawn="1"/>
        </p:nvSpPr>
        <p:spPr>
          <a:xfrm>
            <a:off x="10065705" y="3876606"/>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70" name="Straight Connector 69">
            <a:extLst>
              <a:ext uri="{FF2B5EF4-FFF2-40B4-BE49-F238E27FC236}">
                <a16:creationId xmlns:a16="http://schemas.microsoft.com/office/drawing/2014/main" id="{3AA0FD6E-A2F6-D728-654D-6A8E74FDBB6F}"/>
              </a:ext>
            </a:extLst>
          </p:cNvPr>
          <p:cNvCxnSpPr/>
          <p:nvPr userDrawn="1"/>
        </p:nvCxnSpPr>
        <p:spPr>
          <a:xfrm>
            <a:off x="10421525" y="4124436"/>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B4CFBCAD-A8A7-5DAF-EDE6-6818BDDD40AF}"/>
              </a:ext>
            </a:extLst>
          </p:cNvPr>
          <p:cNvSpPr/>
          <p:nvPr userDrawn="1"/>
        </p:nvSpPr>
        <p:spPr>
          <a:xfrm>
            <a:off x="2264150" y="4845132"/>
            <a:ext cx="1458608" cy="984885"/>
          </a:xfrm>
          <a:prstGeom prst="rect">
            <a:avLst/>
          </a:prstGeom>
        </p:spPr>
        <p:txBody>
          <a:bodyPr wrap="square">
            <a:spAutoFit/>
          </a:bodyPr>
          <a:lstStyle/>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Spend Intelligence</a:t>
            </a:r>
          </a:p>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Patch Intelligence</a:t>
            </a:r>
          </a:p>
        </p:txBody>
      </p:sp>
      <p:sp>
        <p:nvSpPr>
          <p:cNvPr id="11" name="Text Placeholder 10">
            <a:extLst>
              <a:ext uri="{FF2B5EF4-FFF2-40B4-BE49-F238E27FC236}">
                <a16:creationId xmlns:a16="http://schemas.microsoft.com/office/drawing/2014/main" id="{DCCDD114-477C-E095-57EC-4E6712292EFC}"/>
              </a:ext>
            </a:extLst>
          </p:cNvPr>
          <p:cNvSpPr>
            <a:spLocks noGrp="1"/>
          </p:cNvSpPr>
          <p:nvPr>
            <p:ph type="body" sz="quarter" idx="10" hasCustomPrompt="1"/>
          </p:nvPr>
        </p:nvSpPr>
        <p:spPr>
          <a:xfrm>
            <a:off x="564333"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1" name="Text Placeholder 10">
            <a:extLst>
              <a:ext uri="{FF2B5EF4-FFF2-40B4-BE49-F238E27FC236}">
                <a16:creationId xmlns:a16="http://schemas.microsoft.com/office/drawing/2014/main" id="{D9A645EA-0580-FF7A-9D9D-FF2D7B6CF836}"/>
              </a:ext>
            </a:extLst>
          </p:cNvPr>
          <p:cNvSpPr>
            <a:spLocks noGrp="1"/>
          </p:cNvSpPr>
          <p:nvPr>
            <p:ph type="body" sz="quarter" idx="11" hasCustomPrompt="1"/>
          </p:nvPr>
        </p:nvSpPr>
        <p:spPr>
          <a:xfrm>
            <a:off x="3114392"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solidFill>
                  <a:srgbClr val="9F0B54"/>
                </a:solidFill>
              </a:defRPr>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Healthcare</a:t>
            </a:r>
          </a:p>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Discovery </a:t>
            </a:r>
            <a:br>
              <a:rPr lang="en-US" sz="1200">
                <a:solidFill>
                  <a:srgbClr val="9F0B54"/>
                </a:solidFill>
                <a:latin typeface="Arial" panose="020B0604020202020204" pitchFamily="34" charset="0"/>
                <a:cs typeface="Arial" panose="020B0604020202020204" pitchFamily="34" charset="0"/>
              </a:rPr>
            </a:br>
            <a:r>
              <a:rPr lang="en-US" sz="1200">
                <a:solidFill>
                  <a:srgbClr val="9F0B54"/>
                </a:solidFill>
                <a:latin typeface="Arial" panose="020B0604020202020204" pitchFamily="34" charset="0"/>
                <a:cs typeface="Arial" panose="020B0604020202020204" pitchFamily="34" charset="0"/>
              </a:rPr>
              <a:t>with Service Mapping</a:t>
            </a:r>
          </a:p>
        </p:txBody>
      </p:sp>
      <p:sp>
        <p:nvSpPr>
          <p:cNvPr id="52" name="Text Placeholder 10">
            <a:extLst>
              <a:ext uri="{FF2B5EF4-FFF2-40B4-BE49-F238E27FC236}">
                <a16:creationId xmlns:a16="http://schemas.microsoft.com/office/drawing/2014/main" id="{F4E3AA4A-911D-E5DF-5392-9BFD5F9C2C43}"/>
              </a:ext>
            </a:extLst>
          </p:cNvPr>
          <p:cNvSpPr>
            <a:spLocks noGrp="1"/>
          </p:cNvSpPr>
          <p:nvPr>
            <p:ph type="body" sz="quarter" idx="12" hasCustomPrompt="1"/>
          </p:nvPr>
        </p:nvSpPr>
        <p:spPr>
          <a:xfrm>
            <a:off x="5664451"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ZTA</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HR</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a:t>
            </a:r>
            <a:r>
              <a:rPr lang="en-US" sz="1200" err="1">
                <a:solidFill>
                  <a:srgbClr val="830863"/>
                </a:solidFill>
                <a:latin typeface="Arial" panose="020B0604020202020204" pitchFamily="34" charset="0"/>
                <a:cs typeface="Arial" panose="020B0604020202020204" pitchFamily="34" charset="0"/>
              </a:rPr>
              <a:t>Facilites</a:t>
            </a:r>
            <a:endParaRPr lang="en-US" sz="1200">
              <a:solidFill>
                <a:srgbClr val="830863"/>
              </a:solidFill>
              <a:latin typeface="Arial" panose="020B0604020202020204" pitchFamily="34" charset="0"/>
              <a:cs typeface="Arial" panose="020B0604020202020204" pitchFamily="34" charset="0"/>
            </a:endParaRP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Supply Chain</a:t>
            </a:r>
          </a:p>
        </p:txBody>
      </p:sp>
      <p:sp>
        <p:nvSpPr>
          <p:cNvPr id="53" name="Text Placeholder 10">
            <a:extLst>
              <a:ext uri="{FF2B5EF4-FFF2-40B4-BE49-F238E27FC236}">
                <a16:creationId xmlns:a16="http://schemas.microsoft.com/office/drawing/2014/main" id="{0D1A61DF-EBF2-8D6C-3A9B-CDC8B736606C}"/>
              </a:ext>
            </a:extLst>
          </p:cNvPr>
          <p:cNvSpPr>
            <a:spLocks noGrp="1"/>
          </p:cNvSpPr>
          <p:nvPr>
            <p:ph type="body" sz="quarter" idx="13" hasCustomPrompt="1"/>
          </p:nvPr>
        </p:nvSpPr>
        <p:spPr>
          <a:xfrm>
            <a:off x="8214510"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Secure Access</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GRC</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PPM</a:t>
            </a:r>
          </a:p>
        </p:txBody>
      </p:sp>
      <p:sp>
        <p:nvSpPr>
          <p:cNvPr id="54" name="Text Placeholder 10">
            <a:extLst>
              <a:ext uri="{FF2B5EF4-FFF2-40B4-BE49-F238E27FC236}">
                <a16:creationId xmlns:a16="http://schemas.microsoft.com/office/drawing/2014/main" id="{E2992EBC-0B43-56A4-207D-751CF760512E}"/>
              </a:ext>
            </a:extLst>
          </p:cNvPr>
          <p:cNvSpPr>
            <a:spLocks noGrp="1"/>
          </p:cNvSpPr>
          <p:nvPr>
            <p:ph type="body" sz="quarter" idx="14" hasCustomPrompt="1"/>
          </p:nvPr>
        </p:nvSpPr>
        <p:spPr>
          <a:xfrm>
            <a:off x="1858979"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5" name="Text Placeholder 10">
            <a:extLst>
              <a:ext uri="{FF2B5EF4-FFF2-40B4-BE49-F238E27FC236}">
                <a16:creationId xmlns:a16="http://schemas.microsoft.com/office/drawing/2014/main" id="{6056E022-E77E-A6E2-05CE-A1208AB4B90E}"/>
              </a:ext>
            </a:extLst>
          </p:cNvPr>
          <p:cNvSpPr>
            <a:spLocks noGrp="1"/>
          </p:cNvSpPr>
          <p:nvPr>
            <p:ph type="body" sz="quarter" idx="15" hasCustomPrompt="1"/>
          </p:nvPr>
        </p:nvSpPr>
        <p:spPr>
          <a:xfrm>
            <a:off x="4360752"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6" name="Text Placeholder 10">
            <a:extLst>
              <a:ext uri="{FF2B5EF4-FFF2-40B4-BE49-F238E27FC236}">
                <a16:creationId xmlns:a16="http://schemas.microsoft.com/office/drawing/2014/main" id="{FDA54EAA-68BE-FE42-9FE4-50A2E29DA15B}"/>
              </a:ext>
            </a:extLst>
          </p:cNvPr>
          <p:cNvSpPr>
            <a:spLocks noGrp="1"/>
          </p:cNvSpPr>
          <p:nvPr>
            <p:ph type="body" sz="quarter" idx="16" hasCustomPrompt="1"/>
          </p:nvPr>
        </p:nvSpPr>
        <p:spPr>
          <a:xfrm>
            <a:off x="682631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81" name="Text Placeholder 10">
            <a:extLst>
              <a:ext uri="{FF2B5EF4-FFF2-40B4-BE49-F238E27FC236}">
                <a16:creationId xmlns:a16="http://schemas.microsoft.com/office/drawing/2014/main" id="{D4003AEC-CFE7-27A4-082E-57DBB4B2F764}"/>
              </a:ext>
            </a:extLst>
          </p:cNvPr>
          <p:cNvSpPr>
            <a:spLocks noGrp="1"/>
          </p:cNvSpPr>
          <p:nvPr>
            <p:ph type="body" sz="quarter" idx="17" hasCustomPrompt="1"/>
          </p:nvPr>
        </p:nvSpPr>
        <p:spPr>
          <a:xfrm>
            <a:off x="929187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13" name="Text Placeholder 12">
            <a:extLst>
              <a:ext uri="{FF2B5EF4-FFF2-40B4-BE49-F238E27FC236}">
                <a16:creationId xmlns:a16="http://schemas.microsoft.com/office/drawing/2014/main" id="{3FAA4588-A9CC-1686-F30E-8CEA81E394B9}"/>
              </a:ext>
            </a:extLst>
          </p:cNvPr>
          <p:cNvSpPr>
            <a:spLocks noGrp="1"/>
          </p:cNvSpPr>
          <p:nvPr>
            <p:ph type="body" sz="quarter" idx="18" hasCustomPrompt="1"/>
          </p:nvPr>
        </p:nvSpPr>
        <p:spPr>
          <a:xfrm>
            <a:off x="1382360" y="3876606"/>
            <a:ext cx="733409" cy="247830"/>
          </a:xfrm>
        </p:spPr>
        <p:txBody>
          <a:bodyPr tIns="0" rIns="0" bIns="0" anchor="ctr" anchorCtr="0">
            <a:normAutofit/>
          </a:bodyPr>
          <a:lstStyle>
            <a:lvl1pPr algn="ctr">
              <a:defRPr sz="800">
                <a:solidFill>
                  <a:schemeClr val="bg1"/>
                </a:solidFill>
              </a:defRPr>
            </a:lvl1pPr>
          </a:lstStyle>
          <a:p>
            <a:pPr lvl="0"/>
            <a:r>
              <a:rPr lang="en-US"/>
              <a:t>JUL 2020</a:t>
            </a:r>
          </a:p>
        </p:txBody>
      </p:sp>
      <p:sp>
        <p:nvSpPr>
          <p:cNvPr id="84" name="Text Placeholder 12">
            <a:extLst>
              <a:ext uri="{FF2B5EF4-FFF2-40B4-BE49-F238E27FC236}">
                <a16:creationId xmlns:a16="http://schemas.microsoft.com/office/drawing/2014/main" id="{BFA829D8-426F-8441-31EF-FFAC02F3BFF7}"/>
              </a:ext>
            </a:extLst>
          </p:cNvPr>
          <p:cNvSpPr>
            <a:spLocks noGrp="1"/>
          </p:cNvSpPr>
          <p:nvPr>
            <p:ph type="body" sz="quarter" idx="19" hasCustomPrompt="1"/>
          </p:nvPr>
        </p:nvSpPr>
        <p:spPr>
          <a:xfrm>
            <a:off x="2632320" y="3876606"/>
            <a:ext cx="733409" cy="247830"/>
          </a:xfrm>
        </p:spPr>
        <p:txBody>
          <a:bodyPr tIns="0" rIns="0" bIns="0" anchor="ctr" anchorCtr="0">
            <a:normAutofit/>
          </a:bodyPr>
          <a:lstStyle>
            <a:lvl1pPr algn="ctr">
              <a:defRPr sz="800">
                <a:solidFill>
                  <a:schemeClr val="bg1"/>
                </a:solidFill>
              </a:defRPr>
            </a:lvl1pPr>
          </a:lstStyle>
          <a:p>
            <a:pPr lvl="0"/>
            <a:r>
              <a:rPr lang="en-US"/>
              <a:t>OCT 2020</a:t>
            </a:r>
          </a:p>
        </p:txBody>
      </p:sp>
      <p:sp>
        <p:nvSpPr>
          <p:cNvPr id="85" name="Rounded Rectangle 84">
            <a:extLst>
              <a:ext uri="{FF2B5EF4-FFF2-40B4-BE49-F238E27FC236}">
                <a16:creationId xmlns:a16="http://schemas.microsoft.com/office/drawing/2014/main" id="{51A76BBF-B402-88FD-5FDC-D4C944B816D8}"/>
              </a:ext>
            </a:extLst>
          </p:cNvPr>
          <p:cNvSpPr/>
          <p:nvPr userDrawn="1"/>
        </p:nvSpPr>
        <p:spPr>
          <a:xfrm>
            <a:off x="3868944"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6" name="Text Placeholder 12">
            <a:extLst>
              <a:ext uri="{FF2B5EF4-FFF2-40B4-BE49-F238E27FC236}">
                <a16:creationId xmlns:a16="http://schemas.microsoft.com/office/drawing/2014/main" id="{DD839E4F-7BDD-642B-76EF-BC63D75662E8}"/>
              </a:ext>
            </a:extLst>
          </p:cNvPr>
          <p:cNvSpPr>
            <a:spLocks noGrp="1"/>
          </p:cNvSpPr>
          <p:nvPr>
            <p:ph type="body" sz="quarter" idx="20" hasCustomPrompt="1"/>
          </p:nvPr>
        </p:nvSpPr>
        <p:spPr>
          <a:xfrm>
            <a:off x="3865501" y="3876606"/>
            <a:ext cx="733409" cy="247830"/>
          </a:xfrm>
        </p:spPr>
        <p:txBody>
          <a:bodyPr tIns="0" rIns="0" bIns="0" anchor="ctr" anchorCtr="0">
            <a:normAutofit/>
          </a:bodyPr>
          <a:lstStyle>
            <a:lvl1pPr algn="ctr">
              <a:defRPr sz="800">
                <a:solidFill>
                  <a:schemeClr val="bg1"/>
                </a:solidFill>
              </a:defRPr>
            </a:lvl1pPr>
          </a:lstStyle>
          <a:p>
            <a:pPr lvl="0"/>
            <a:r>
              <a:rPr lang="en-US"/>
              <a:t>DEC 2020</a:t>
            </a:r>
          </a:p>
        </p:txBody>
      </p:sp>
      <p:sp>
        <p:nvSpPr>
          <p:cNvPr id="87" name="Rounded Rectangle 86">
            <a:extLst>
              <a:ext uri="{FF2B5EF4-FFF2-40B4-BE49-F238E27FC236}">
                <a16:creationId xmlns:a16="http://schemas.microsoft.com/office/drawing/2014/main" id="{776D60D7-DECF-BC78-4319-E3CE86314065}"/>
              </a:ext>
            </a:extLst>
          </p:cNvPr>
          <p:cNvSpPr/>
          <p:nvPr userDrawn="1"/>
        </p:nvSpPr>
        <p:spPr>
          <a:xfrm>
            <a:off x="51272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8" name="Text Placeholder 12">
            <a:extLst>
              <a:ext uri="{FF2B5EF4-FFF2-40B4-BE49-F238E27FC236}">
                <a16:creationId xmlns:a16="http://schemas.microsoft.com/office/drawing/2014/main" id="{A0492974-3892-7936-8CCE-7574234A02A5}"/>
              </a:ext>
            </a:extLst>
          </p:cNvPr>
          <p:cNvSpPr>
            <a:spLocks noGrp="1"/>
          </p:cNvSpPr>
          <p:nvPr>
            <p:ph type="body" sz="quarter" idx="21" hasCustomPrompt="1"/>
          </p:nvPr>
        </p:nvSpPr>
        <p:spPr>
          <a:xfrm>
            <a:off x="5123850" y="3876606"/>
            <a:ext cx="733409" cy="247830"/>
          </a:xfrm>
        </p:spPr>
        <p:txBody>
          <a:bodyPr tIns="0" rIns="0" bIns="0" anchor="ctr" anchorCtr="0">
            <a:normAutofit/>
          </a:bodyPr>
          <a:lstStyle>
            <a:lvl1pPr algn="ctr">
              <a:defRPr sz="800">
                <a:solidFill>
                  <a:schemeClr val="bg1"/>
                </a:solidFill>
              </a:defRPr>
            </a:lvl1pPr>
          </a:lstStyle>
          <a:p>
            <a:pPr lvl="0"/>
            <a:r>
              <a:rPr lang="en-US"/>
              <a:t>MAR 2020</a:t>
            </a:r>
          </a:p>
        </p:txBody>
      </p:sp>
      <p:sp>
        <p:nvSpPr>
          <p:cNvPr id="89" name="Rounded Rectangle 88">
            <a:extLst>
              <a:ext uri="{FF2B5EF4-FFF2-40B4-BE49-F238E27FC236}">
                <a16:creationId xmlns:a16="http://schemas.microsoft.com/office/drawing/2014/main" id="{6D19F077-7C51-42E1-CBBB-4219823E11FB}"/>
              </a:ext>
            </a:extLst>
          </p:cNvPr>
          <p:cNvSpPr/>
          <p:nvPr userDrawn="1"/>
        </p:nvSpPr>
        <p:spPr>
          <a:xfrm>
            <a:off x="636047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0" name="Text Placeholder 12">
            <a:extLst>
              <a:ext uri="{FF2B5EF4-FFF2-40B4-BE49-F238E27FC236}">
                <a16:creationId xmlns:a16="http://schemas.microsoft.com/office/drawing/2014/main" id="{AC43739F-EB0F-4106-D683-AF8BFBEC01A9}"/>
              </a:ext>
            </a:extLst>
          </p:cNvPr>
          <p:cNvSpPr>
            <a:spLocks noGrp="1"/>
          </p:cNvSpPr>
          <p:nvPr>
            <p:ph type="body" sz="quarter" idx="22" hasCustomPrompt="1"/>
          </p:nvPr>
        </p:nvSpPr>
        <p:spPr>
          <a:xfrm>
            <a:off x="6357032" y="3876606"/>
            <a:ext cx="733409" cy="247830"/>
          </a:xfrm>
        </p:spPr>
        <p:txBody>
          <a:bodyPr tIns="0" rIns="0" bIns="0" anchor="ctr" anchorCtr="0">
            <a:normAutofit/>
          </a:bodyPr>
          <a:lstStyle>
            <a:lvl1pPr algn="ctr">
              <a:defRPr sz="800">
                <a:solidFill>
                  <a:schemeClr val="bg1"/>
                </a:solidFill>
              </a:defRPr>
            </a:lvl1pPr>
          </a:lstStyle>
          <a:p>
            <a:pPr lvl="0"/>
            <a:r>
              <a:rPr lang="en-US"/>
              <a:t>JUL 2021</a:t>
            </a:r>
          </a:p>
        </p:txBody>
      </p:sp>
      <p:sp>
        <p:nvSpPr>
          <p:cNvPr id="91" name="Rounded Rectangle 90">
            <a:extLst>
              <a:ext uri="{FF2B5EF4-FFF2-40B4-BE49-F238E27FC236}">
                <a16:creationId xmlns:a16="http://schemas.microsoft.com/office/drawing/2014/main" id="{DD91B708-618E-4768-8C12-81845F4F0CE5}"/>
              </a:ext>
            </a:extLst>
          </p:cNvPr>
          <p:cNvSpPr/>
          <p:nvPr userDrawn="1"/>
        </p:nvSpPr>
        <p:spPr>
          <a:xfrm>
            <a:off x="760204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2" name="Text Placeholder 12">
            <a:extLst>
              <a:ext uri="{FF2B5EF4-FFF2-40B4-BE49-F238E27FC236}">
                <a16:creationId xmlns:a16="http://schemas.microsoft.com/office/drawing/2014/main" id="{B40319D3-224A-90EC-95A2-A4B5C31C4599}"/>
              </a:ext>
            </a:extLst>
          </p:cNvPr>
          <p:cNvSpPr>
            <a:spLocks noGrp="1"/>
          </p:cNvSpPr>
          <p:nvPr>
            <p:ph type="body" sz="quarter" idx="23" hasCustomPrompt="1"/>
          </p:nvPr>
        </p:nvSpPr>
        <p:spPr>
          <a:xfrm>
            <a:off x="7598602" y="3876606"/>
            <a:ext cx="733409" cy="247830"/>
          </a:xfrm>
        </p:spPr>
        <p:txBody>
          <a:bodyPr tIns="0" rIns="0" bIns="0" anchor="ctr" anchorCtr="0">
            <a:normAutofit/>
          </a:bodyPr>
          <a:lstStyle>
            <a:lvl1pPr algn="ctr">
              <a:defRPr sz="800">
                <a:solidFill>
                  <a:schemeClr val="bg1"/>
                </a:solidFill>
              </a:defRPr>
            </a:lvl1pPr>
          </a:lstStyle>
          <a:p>
            <a:pPr lvl="0"/>
            <a:r>
              <a:rPr lang="en-US"/>
              <a:t>AUG 2021</a:t>
            </a:r>
          </a:p>
        </p:txBody>
      </p:sp>
      <p:sp>
        <p:nvSpPr>
          <p:cNvPr id="93" name="Rounded Rectangle 92">
            <a:extLst>
              <a:ext uri="{FF2B5EF4-FFF2-40B4-BE49-F238E27FC236}">
                <a16:creationId xmlns:a16="http://schemas.microsoft.com/office/drawing/2014/main" id="{CE2993CE-7C8C-5C40-7786-BE23BC9F80FA}"/>
              </a:ext>
            </a:extLst>
          </p:cNvPr>
          <p:cNvSpPr/>
          <p:nvPr userDrawn="1"/>
        </p:nvSpPr>
        <p:spPr>
          <a:xfrm>
            <a:off x="8843616"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4" name="Text Placeholder 12">
            <a:extLst>
              <a:ext uri="{FF2B5EF4-FFF2-40B4-BE49-F238E27FC236}">
                <a16:creationId xmlns:a16="http://schemas.microsoft.com/office/drawing/2014/main" id="{4973636F-826A-D57E-F004-92A80332D210}"/>
              </a:ext>
            </a:extLst>
          </p:cNvPr>
          <p:cNvSpPr>
            <a:spLocks noGrp="1"/>
          </p:cNvSpPr>
          <p:nvPr>
            <p:ph type="body" sz="quarter" idx="24" hasCustomPrompt="1"/>
          </p:nvPr>
        </p:nvSpPr>
        <p:spPr>
          <a:xfrm>
            <a:off x="8840173" y="3876606"/>
            <a:ext cx="733409" cy="247830"/>
          </a:xfrm>
        </p:spPr>
        <p:txBody>
          <a:bodyPr tIns="0" rIns="0" bIns="0" anchor="ctr" anchorCtr="0">
            <a:normAutofit/>
          </a:bodyPr>
          <a:lstStyle>
            <a:lvl1pPr algn="ctr">
              <a:defRPr sz="800">
                <a:solidFill>
                  <a:schemeClr val="bg1"/>
                </a:solidFill>
              </a:defRPr>
            </a:lvl1pPr>
          </a:lstStyle>
          <a:p>
            <a:pPr lvl="0"/>
            <a:r>
              <a:rPr lang="en-US"/>
              <a:t>OCT 2021</a:t>
            </a:r>
          </a:p>
        </p:txBody>
      </p:sp>
      <p:sp>
        <p:nvSpPr>
          <p:cNvPr id="95" name="Rounded Rectangle 94">
            <a:extLst>
              <a:ext uri="{FF2B5EF4-FFF2-40B4-BE49-F238E27FC236}">
                <a16:creationId xmlns:a16="http://schemas.microsoft.com/office/drawing/2014/main" id="{13ECF3EB-6E80-8265-C976-164084727BBC}"/>
              </a:ext>
            </a:extLst>
          </p:cNvPr>
          <p:cNvSpPr/>
          <p:nvPr userDrawn="1"/>
        </p:nvSpPr>
        <p:spPr>
          <a:xfrm>
            <a:off x="10068408"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6" name="Text Placeholder 12">
            <a:extLst>
              <a:ext uri="{FF2B5EF4-FFF2-40B4-BE49-F238E27FC236}">
                <a16:creationId xmlns:a16="http://schemas.microsoft.com/office/drawing/2014/main" id="{210E5007-07AC-3B44-CD00-35AE37C9224F}"/>
              </a:ext>
            </a:extLst>
          </p:cNvPr>
          <p:cNvSpPr>
            <a:spLocks noGrp="1"/>
          </p:cNvSpPr>
          <p:nvPr>
            <p:ph type="body" sz="quarter" idx="25" hasCustomPrompt="1"/>
          </p:nvPr>
        </p:nvSpPr>
        <p:spPr>
          <a:xfrm>
            <a:off x="10064965" y="3876606"/>
            <a:ext cx="733409" cy="247830"/>
          </a:xfrm>
        </p:spPr>
        <p:txBody>
          <a:bodyPr tIns="0" rIns="0" bIns="0" anchor="ctr" anchorCtr="0">
            <a:normAutofit/>
          </a:bodyPr>
          <a:lstStyle>
            <a:lvl1pPr algn="ctr">
              <a:defRPr sz="800">
                <a:solidFill>
                  <a:schemeClr val="bg1"/>
                </a:solidFill>
              </a:defRPr>
            </a:lvl1pPr>
          </a:lstStyle>
          <a:p>
            <a:pPr lvl="0"/>
            <a:r>
              <a:rPr lang="en-US"/>
              <a:t>JAN 2022</a:t>
            </a:r>
          </a:p>
        </p:txBody>
      </p:sp>
      <p:sp>
        <p:nvSpPr>
          <p:cNvPr id="97" name="Rectangle 96">
            <a:extLst>
              <a:ext uri="{FF2B5EF4-FFF2-40B4-BE49-F238E27FC236}">
                <a16:creationId xmlns:a16="http://schemas.microsoft.com/office/drawing/2014/main" id="{D9C59C3D-60E7-776D-FEE1-96BB8CB3FE3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2">
            <a:extLst>
              <a:ext uri="{FF2B5EF4-FFF2-40B4-BE49-F238E27FC236}">
                <a16:creationId xmlns:a16="http://schemas.microsoft.com/office/drawing/2014/main" id="{74B0F94A-88B7-E403-671C-BF29DC162C4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44" name="TextBox 43">
            <a:extLst>
              <a:ext uri="{FF2B5EF4-FFF2-40B4-BE49-F238E27FC236}">
                <a16:creationId xmlns:a16="http://schemas.microsoft.com/office/drawing/2014/main" id="{EE64C161-CE0B-5C40-9CD8-84C4C0F7B7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792806503"/>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 A">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D7CC067-34A2-6D98-1D2D-75183AB49A5F}"/>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7248"/>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5" name="Text Placeholder 2">
            <a:extLst>
              <a:ext uri="{FF2B5EF4-FFF2-40B4-BE49-F238E27FC236}">
                <a16:creationId xmlns:a16="http://schemas.microsoft.com/office/drawing/2014/main" id="{9C592740-780F-5CCA-B392-C6066E9568E7}"/>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6" name="TextBox 5">
            <a:extLst>
              <a:ext uri="{FF2B5EF4-FFF2-40B4-BE49-F238E27FC236}">
                <a16:creationId xmlns:a16="http://schemas.microsoft.com/office/drawing/2014/main" id="{4E6B679F-AEB8-5A45-94F3-577BE621525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98F13175-75B3-8549-BF13-8226741C7AC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658793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lumMod val="95000"/>
          </a:schemeClr>
        </a:solidFill>
        <a:effectLst/>
      </p:bgPr>
    </p:bg>
    <p:spTree>
      <p:nvGrpSpPr>
        <p:cNvPr id="1" name=""/>
        <p:cNvGrpSpPr/>
        <p:nvPr/>
      </p:nvGrpSpPr>
      <p:grpSpPr>
        <a:xfrm>
          <a:off x="0" y="0"/>
          <a:ext cx="0" cy="0"/>
          <a:chOff x="0" y="0"/>
          <a:chExt cx="0" cy="0"/>
        </a:xfrm>
      </p:grpSpPr>
      <p:sp>
        <p:nvSpPr>
          <p:cNvPr id="46" name="Title 27">
            <a:extLst>
              <a:ext uri="{FF2B5EF4-FFF2-40B4-BE49-F238E27FC236}">
                <a16:creationId xmlns:a16="http://schemas.microsoft.com/office/drawing/2014/main" id="{2AF5DF81-98BA-1B5C-F25A-39E048E9D5B8}"/>
              </a:ext>
            </a:extLst>
          </p:cNvPr>
          <p:cNvSpPr>
            <a:spLocks noGrp="1"/>
          </p:cNvSpPr>
          <p:nvPr>
            <p:ph type="title" hasCustomPrompt="1"/>
          </p:nvPr>
        </p:nvSpPr>
        <p:spPr>
          <a:xfrm>
            <a:off x="609600" y="369873"/>
            <a:ext cx="10972800" cy="879033"/>
          </a:xfrm>
          <a:prstGeom prst="rect">
            <a:avLst/>
          </a:prstGeom>
        </p:spPr>
        <p:txBody>
          <a:bodyPr anchor="ctr"/>
          <a:lstStyle>
            <a:lvl1pPr algn="ctr">
              <a:defRPr/>
            </a:lvl1pPr>
          </a:lstStyle>
          <a:p>
            <a:pPr algn="ctr"/>
            <a:r>
              <a:rPr lang="en-US"/>
              <a:t>Confidentiality Notice</a:t>
            </a:r>
          </a:p>
        </p:txBody>
      </p:sp>
      <p:sp>
        <p:nvSpPr>
          <p:cNvPr id="47" name="TextBox 46">
            <a:extLst>
              <a:ext uri="{FF2B5EF4-FFF2-40B4-BE49-F238E27FC236}">
                <a16:creationId xmlns:a16="http://schemas.microsoft.com/office/drawing/2014/main" id="{0D71D350-02C4-0BBE-C103-3E6A0724FEEB}"/>
              </a:ext>
            </a:extLst>
          </p:cNvPr>
          <p:cNvSpPr txBox="1"/>
          <p:nvPr userDrawn="1"/>
        </p:nvSpPr>
        <p:spPr>
          <a:xfrm>
            <a:off x="1282380" y="1327308"/>
            <a:ext cx="9627240" cy="203132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receiving this presentation (whether in tangible or digital form or through visual or auditory means), recipient acknowledges and agrees that: (a) recipient will not copy, reproduce, transmit, divulge, or distribute the presentation or its contents, in whole or in part, to any third party without the express written consent of Ivanti; (b) recipient will treat and protect the presentation and its contents as "Confidential Information" under its Nondisclosure Agreement (NDA) with Ivanti; (c) if recipient has not entered into an NDA with Ivanti, they unconditionally agree that by receiving this presentation they will treat and protect this presentation and its contents in accordance with the foregoing restrictions and in any event with no less care than afforded to its own confidential information; and (d) recipient’s failure to comply with the foregoing obligations of confidentiality could result in substantial harm to Ivanti and may be cause for legal action. If recipient does not agree to the above, they may not participate in receipt of the presentation.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grpSp>
        <p:nvGrpSpPr>
          <p:cNvPr id="48" name="Group 47">
            <a:extLst>
              <a:ext uri="{FF2B5EF4-FFF2-40B4-BE49-F238E27FC236}">
                <a16:creationId xmlns:a16="http://schemas.microsoft.com/office/drawing/2014/main" id="{675E2796-BCFC-C4F1-413C-8C57CC71B866}"/>
              </a:ext>
            </a:extLst>
          </p:cNvPr>
          <p:cNvGrpSpPr/>
          <p:nvPr userDrawn="1"/>
        </p:nvGrpSpPr>
        <p:grpSpPr>
          <a:xfrm>
            <a:off x="1514573" y="3815101"/>
            <a:ext cx="9162854" cy="1906969"/>
            <a:chOff x="1536569" y="3815101"/>
            <a:chExt cx="9162854" cy="1906969"/>
          </a:xfrm>
        </p:grpSpPr>
        <p:sp>
          <p:nvSpPr>
            <p:cNvPr id="49" name="Rounded Rectangle 48">
              <a:extLst>
                <a:ext uri="{FF2B5EF4-FFF2-40B4-BE49-F238E27FC236}">
                  <a16:creationId xmlns:a16="http://schemas.microsoft.com/office/drawing/2014/main" id="{274A2BBB-7E65-6788-19D0-9F217ED68466}"/>
                </a:ext>
              </a:extLst>
            </p:cNvPr>
            <p:cNvSpPr/>
            <p:nvPr/>
          </p:nvSpPr>
          <p:spPr>
            <a:xfrm>
              <a:off x="1536569" y="3815101"/>
              <a:ext cx="9162854" cy="1906969"/>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a:solidFill>
                  <a:schemeClr val="tx1"/>
                </a:solidFill>
                <a:latin typeface="Arial" panose="020B0604020202020204"/>
              </a:endParaRPr>
            </a:p>
          </p:txBody>
        </p:sp>
        <p:sp>
          <p:nvSpPr>
            <p:cNvPr id="50" name="Rectangle 49">
              <a:extLst>
                <a:ext uri="{FF2B5EF4-FFF2-40B4-BE49-F238E27FC236}">
                  <a16:creationId xmlns:a16="http://schemas.microsoft.com/office/drawing/2014/main" id="{4CC580DC-2C69-D8E8-6EF5-E653DC466DAB}"/>
                </a:ext>
              </a:extLst>
            </p:cNvPr>
            <p:cNvSpPr/>
            <p:nvPr/>
          </p:nvSpPr>
          <p:spPr>
            <a:xfrm>
              <a:off x="5323994" y="4085012"/>
              <a:ext cx="1544012"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Disclaimer</a:t>
              </a:r>
            </a:p>
          </p:txBody>
        </p:sp>
        <p:sp>
          <p:nvSpPr>
            <p:cNvPr id="62" name="Text Placeholder 4">
              <a:extLst>
                <a:ext uri="{FF2B5EF4-FFF2-40B4-BE49-F238E27FC236}">
                  <a16:creationId xmlns:a16="http://schemas.microsoft.com/office/drawing/2014/main" id="{EBDDE1B6-DFF2-8DF4-6759-C50B43D7AC28}"/>
                </a:ext>
              </a:extLst>
            </p:cNvPr>
            <p:cNvSpPr txBox="1">
              <a:spLocks/>
            </p:cNvSpPr>
            <p:nvPr/>
          </p:nvSpPr>
          <p:spPr>
            <a:xfrm>
              <a:off x="2365536" y="4505283"/>
              <a:ext cx="7460928" cy="738664"/>
            </a:xfrm>
            <a:prstGeom prst="rect">
              <a:avLst/>
            </a:prstGeom>
            <a:noFill/>
          </p:spPr>
          <p:txBody>
            <a:bodyPr wrap="square" lIns="91440" tIns="45720" rIns="91440" bIns="45720" rtlCol="0" anchor="t">
              <a:spAutoFit/>
            </a:bodyPr>
            <a:lstStyle>
              <a:defPPr>
                <a:defRPr lang="en-US"/>
              </a:defPPr>
              <a:lvl1pPr marR="0" lvl="0" indent="0" algn="just" fontAlgn="auto">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LnTx/>
                  <a:uFillTx/>
                  <a:latin typeface="Arial" panose="020B0604020202020204"/>
                </a:defRPr>
              </a:lvl1pPr>
              <a:lvl2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2pPr>
              <a:lvl3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3pPr>
              <a:lvl4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4pPr>
              <a:lvl5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Arial" panose="020B0604020202020204"/>
                  <a:ea typeface="+mn-ea"/>
                  <a:cs typeface="+mn-cs"/>
                </a:rPr>
                <a:t>The information presented in this presentation is for information purposes only and is not a commitment, promise, or legal obligation to deliver any material, code, or functionality and should not be relied upon in making a purchasing decision. </a:t>
              </a:r>
            </a:p>
          </p:txBody>
        </p:sp>
      </p:grpSp>
      <p:sp>
        <p:nvSpPr>
          <p:cNvPr id="8" name="TextBox 7">
            <a:extLst>
              <a:ext uri="{FF2B5EF4-FFF2-40B4-BE49-F238E27FC236}">
                <a16:creationId xmlns:a16="http://schemas.microsoft.com/office/drawing/2014/main" id="{D188A853-4498-FD42-90CD-42CF811A794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88778516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 A">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B0C0C94-75C0-8644-BD93-F4717D950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5FEEC36-2E01-8A47-9B77-E2FB152F5887}"/>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pic>
        <p:nvPicPr>
          <p:cNvPr id="6" name="Graphic 5">
            <a:extLst>
              <a:ext uri="{FF2B5EF4-FFF2-40B4-BE49-F238E27FC236}">
                <a16:creationId xmlns:a16="http://schemas.microsoft.com/office/drawing/2014/main" id="{C5AEE36F-D52B-AF4C-B781-1CAF0D7577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7" name="Text Placeholder 3">
            <a:extLst>
              <a:ext uri="{FF2B5EF4-FFF2-40B4-BE49-F238E27FC236}">
                <a16:creationId xmlns:a16="http://schemas.microsoft.com/office/drawing/2014/main" id="{A833F8B6-7F9B-C643-A597-EB328E7AAEE1}"/>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8" name="TextBox 7">
            <a:extLst>
              <a:ext uri="{FF2B5EF4-FFF2-40B4-BE49-F238E27FC236}">
                <a16:creationId xmlns:a16="http://schemas.microsoft.com/office/drawing/2014/main" id="{2E4A53FA-2D99-4A44-A45F-031E62EF13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2544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 C">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8D5BD1-672E-4A48-B401-15F72C8B642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66207A74-21D3-C682-124F-8882E94B811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6" name="Text Placeholder 3">
            <a:extLst>
              <a:ext uri="{FF2B5EF4-FFF2-40B4-BE49-F238E27FC236}">
                <a16:creationId xmlns:a16="http://schemas.microsoft.com/office/drawing/2014/main" id="{56F33D55-BD15-14F6-42D7-80BEC7A9C502}"/>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5" name="TextBox 4">
            <a:extLst>
              <a:ext uri="{FF2B5EF4-FFF2-40B4-BE49-F238E27FC236}">
                <a16:creationId xmlns:a16="http://schemas.microsoft.com/office/drawing/2014/main" id="{DD2714F2-49F1-8E47-9876-F810B281113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A765D955-6232-174D-B9F8-61A93A8F7D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9357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 B">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07B53A3-11AB-CF45-BBF2-8D9A0927DF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1D61185-BAAE-0D4E-B892-95CBB829DB0D}"/>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pic>
        <p:nvPicPr>
          <p:cNvPr id="8" name="Graphic 7">
            <a:extLst>
              <a:ext uri="{FF2B5EF4-FFF2-40B4-BE49-F238E27FC236}">
                <a16:creationId xmlns:a16="http://schemas.microsoft.com/office/drawing/2014/main" id="{40EA1D36-78B0-9941-A013-21FEC0B6D5E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9" name="Text Placeholder 3">
            <a:extLst>
              <a:ext uri="{FF2B5EF4-FFF2-40B4-BE49-F238E27FC236}">
                <a16:creationId xmlns:a16="http://schemas.microsoft.com/office/drawing/2014/main" id="{B2FFF5AF-7F53-A14D-A313-2BCBCA022DDE}"/>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6" name="TextBox 5">
            <a:extLst>
              <a:ext uri="{FF2B5EF4-FFF2-40B4-BE49-F238E27FC236}">
                <a16:creationId xmlns:a16="http://schemas.microsoft.com/office/drawing/2014/main" id="{9D76A6E7-CE95-B144-BF5E-8DB0C9115DC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3155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C">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7FCB7AC-8185-3EF3-9735-0D16BCE6786B}"/>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1845B9A3-2D63-B1FE-F460-083C29961B2E}"/>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E5C129D-9F94-374A-BF7F-C8CD6BCFDE8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84AB64F-0CF9-8245-BA96-F55DF147772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8414135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 AA">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0BB61-49CD-7DBD-1518-DF0D5BD69117}"/>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8B95CAD0-80CC-9979-6D48-5115FD9BBF52}"/>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FA3E38B7-49BC-0946-A534-04C6B48CF011}"/>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FE73480-F3FA-D945-A2B6-47B3DEA10E1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7085122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 BB">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CC553-72CF-4BFC-D565-72FE53BD890A}"/>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34980318-1416-1D17-CE0F-5FA7A3A42334}"/>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CF5FBE35-B908-E978-13DD-B4063FCB1320}"/>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587489B-A7A9-A046-B35B-38D91BE3F1A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35BCE9EB-48B6-854F-9689-F7F538C27B0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212799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0183C-DF9E-A94E-97C0-065F2FD8A772}"/>
              </a:ext>
            </a:extLst>
          </p:cNvPr>
          <p:cNvSpPr>
            <a:spLocks noGrp="1"/>
          </p:cNvSpPr>
          <p:nvPr>
            <p:ph type="body" idx="1"/>
          </p:nvPr>
        </p:nvSpPr>
        <p:spPr>
          <a:xfrm>
            <a:off x="626376" y="1366302"/>
            <a:ext cx="10971578"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5"/>
            <a:r>
              <a:rPr lang="en-US"/>
              <a:t>Third level</a:t>
            </a:r>
          </a:p>
          <a:p>
            <a:pPr lvl="5"/>
            <a:r>
              <a:rPr lang="en-US"/>
              <a:t>Fourth level</a:t>
            </a:r>
          </a:p>
          <a:p>
            <a:pPr lvl="6"/>
            <a:r>
              <a:rPr lang="en-US"/>
              <a:t>Fifth</a:t>
            </a:r>
          </a:p>
          <a:p>
            <a:pPr lvl="6"/>
            <a:r>
              <a:rPr lang="en-US"/>
              <a:t>Sixth</a:t>
            </a:r>
          </a:p>
          <a:p>
            <a:pPr lvl="7"/>
            <a:r>
              <a:rPr lang="en-US"/>
              <a:t>Seventh</a:t>
            </a:r>
          </a:p>
          <a:p>
            <a:pPr lvl="7"/>
            <a:r>
              <a:rPr lang="en-US"/>
              <a:t>Eight</a:t>
            </a:r>
          </a:p>
        </p:txBody>
      </p:sp>
      <p:pic>
        <p:nvPicPr>
          <p:cNvPr id="8" name="Picture 7">
            <a:extLst>
              <a:ext uri="{FF2B5EF4-FFF2-40B4-BE49-F238E27FC236}">
                <a16:creationId xmlns:a16="http://schemas.microsoft.com/office/drawing/2014/main" id="{8CA2EDDB-DBBE-A145-AA60-7999C47997D4}"/>
              </a:ext>
            </a:extLst>
          </p:cNvPr>
          <p:cNvPicPr/>
          <p:nvPr userDrawn="1"/>
        </p:nvPicPr>
        <p:blipFill>
          <a:blip r:embed="rId65"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2" name="TextBox 1">
            <a:extLst>
              <a:ext uri="{FF2B5EF4-FFF2-40B4-BE49-F238E27FC236}">
                <a16:creationId xmlns:a16="http://schemas.microsoft.com/office/drawing/2014/main" id="{D45D2226-7FC9-F04E-824F-900CC82C31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Tree>
    <p:extLst>
      <p:ext uri="{BB962C8B-B14F-4D97-AF65-F5344CB8AC3E}">
        <p14:creationId xmlns:p14="http://schemas.microsoft.com/office/powerpoint/2010/main" val="2645389307"/>
      </p:ext>
    </p:extLst>
  </p:cSld>
  <p:clrMap bg1="lt1" tx1="dk1" bg2="lt2" tx2="dk2" accent1="accent1" accent2="accent2" accent3="accent3" accent4="accent4" accent5="accent5" accent6="accent6" hlink="hlink" folHlink="folHlink"/>
  <p:sldLayoutIdLst>
    <p:sldLayoutId id="2147483689" r:id="rId1"/>
    <p:sldLayoutId id="2147483747" r:id="rId2"/>
    <p:sldLayoutId id="2147483736" r:id="rId3"/>
    <p:sldLayoutId id="2147483728" r:id="rId4"/>
    <p:sldLayoutId id="2147483748" r:id="rId5"/>
    <p:sldLayoutId id="2147483693" r:id="rId6"/>
    <p:sldLayoutId id="2147483749" r:id="rId7"/>
    <p:sldLayoutId id="2147483771" r:id="rId8"/>
    <p:sldLayoutId id="2147483772" r:id="rId9"/>
    <p:sldLayoutId id="2147483773" r:id="rId10"/>
    <p:sldLayoutId id="2147483722" r:id="rId11"/>
    <p:sldLayoutId id="2147483750" r:id="rId12"/>
    <p:sldLayoutId id="2147483744" r:id="rId13"/>
    <p:sldLayoutId id="2147483745" r:id="rId14"/>
    <p:sldLayoutId id="2147483746" r:id="rId15"/>
    <p:sldLayoutId id="2147483769" r:id="rId16"/>
    <p:sldLayoutId id="2147483695" r:id="rId17"/>
    <p:sldLayoutId id="2147483719" r:id="rId18"/>
    <p:sldLayoutId id="2147483694" r:id="rId19"/>
    <p:sldLayoutId id="2147483741" r:id="rId20"/>
    <p:sldLayoutId id="2147483742" r:id="rId21"/>
    <p:sldLayoutId id="2147483743" r:id="rId22"/>
    <p:sldLayoutId id="2147483753" r:id="rId23"/>
    <p:sldLayoutId id="2147483757" r:id="rId24"/>
    <p:sldLayoutId id="2147483777" r:id="rId25"/>
    <p:sldLayoutId id="2147483779" r:id="rId26"/>
    <p:sldLayoutId id="2147483760" r:id="rId27"/>
    <p:sldLayoutId id="2147483758" r:id="rId28"/>
    <p:sldLayoutId id="2147483763" r:id="rId29"/>
    <p:sldLayoutId id="2147483778" r:id="rId30"/>
    <p:sldLayoutId id="2147483761" r:id="rId31"/>
    <p:sldLayoutId id="2147483762" r:id="rId32"/>
    <p:sldLayoutId id="2147483700" r:id="rId33"/>
    <p:sldLayoutId id="2147483739" r:id="rId34"/>
    <p:sldLayoutId id="2147483738" r:id="rId35"/>
    <p:sldLayoutId id="2147483780" r:id="rId36"/>
    <p:sldLayoutId id="2147483781" r:id="rId37"/>
    <p:sldLayoutId id="2147483764" r:id="rId38"/>
    <p:sldLayoutId id="2147483727" r:id="rId39"/>
    <p:sldLayoutId id="2147483724" r:id="rId40"/>
    <p:sldLayoutId id="2147483696" r:id="rId41"/>
    <p:sldLayoutId id="2147483697" r:id="rId42"/>
    <p:sldLayoutId id="2147483698" r:id="rId43"/>
    <p:sldLayoutId id="2147483699" r:id="rId44"/>
    <p:sldLayoutId id="2147483691" r:id="rId45"/>
    <p:sldLayoutId id="2147483752" r:id="rId46"/>
    <p:sldLayoutId id="2147483726" r:id="rId47"/>
    <p:sldLayoutId id="2147483774" r:id="rId48"/>
    <p:sldLayoutId id="2147483702" r:id="rId49"/>
    <p:sldLayoutId id="2147483703" r:id="rId50"/>
    <p:sldLayoutId id="2147483765" r:id="rId51"/>
    <p:sldLayoutId id="2147483707" r:id="rId52"/>
    <p:sldLayoutId id="2147483717" r:id="rId53"/>
    <p:sldLayoutId id="2147483705" r:id="rId54"/>
    <p:sldLayoutId id="2147483725" r:id="rId55"/>
    <p:sldLayoutId id="2147483715" r:id="rId56"/>
    <p:sldLayoutId id="2147483716" r:id="rId57"/>
    <p:sldLayoutId id="2147483776" r:id="rId58"/>
    <p:sldLayoutId id="2147483756" r:id="rId59"/>
    <p:sldLayoutId id="2147483782" r:id="rId60"/>
    <p:sldLayoutId id="2147483732" r:id="rId61"/>
    <p:sldLayoutId id="2147483731" r:id="rId62"/>
    <p:sldLayoutId id="2147483730" r:id="rId63"/>
  </p:sldLayoutIdLst>
  <p:hf sldNum="0" hdr="0" ftr="0" dt="0"/>
  <p:txStyles>
    <p:titleStyle>
      <a:lvl1pPr marL="0" indent="0" algn="l" defTabSz="914400" rtl="0" eaLnBrk="1" latinLnBrk="0" hangingPunct="1">
        <a:lnSpc>
          <a:spcPct val="90000"/>
        </a:lnSpc>
        <a:spcBef>
          <a:spcPct val="0"/>
        </a:spcBef>
        <a:buNone/>
        <a:tabLst>
          <a:tab pos="3878263" algn="l"/>
        </a:tabLst>
        <a:defRPr sz="27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itchFamily="2" charset="2"/>
        <a:buNone/>
        <a:defRPr sz="2400" b="1" i="0" kern="1200">
          <a:solidFill>
            <a:schemeClr val="tx1"/>
          </a:solidFill>
          <a:latin typeface="Arial" panose="020B0604020202020204" pitchFamily="34" charset="0"/>
          <a:ea typeface="+mn-ea"/>
          <a:cs typeface="Arial" panose="020B0604020202020204" pitchFamily="34" charset="0"/>
        </a:defRPr>
      </a:lvl1pPr>
      <a:lvl2pPr marL="400050" indent="-223838" algn="l" defTabSz="914400" rtl="0" eaLnBrk="1" latinLnBrk="0" hangingPunct="1">
        <a:lnSpc>
          <a:spcPct val="10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2pPr>
      <a:lvl3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3pPr>
      <a:lvl4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4pPr>
      <a:lvl5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5pPr>
      <a:lvl6pPr marL="858838" indent="-173038" algn="l" defTabSz="914400" rtl="0" eaLnBrk="1" latinLnBrk="0" hangingPunct="1">
        <a:lnSpc>
          <a:spcPct val="100000"/>
        </a:lnSpc>
        <a:spcBef>
          <a:spcPts val="500"/>
        </a:spcBef>
        <a:buSzPct val="80000"/>
        <a:buFont typeface="Wingdings" pitchFamily="2" charset="2"/>
        <a:buChar char="§"/>
        <a:tabLst/>
        <a:defRPr sz="1800" kern="1200">
          <a:solidFill>
            <a:schemeClr val="tx1"/>
          </a:solidFill>
          <a:latin typeface="+mn-lt"/>
          <a:ea typeface="+mn-ea"/>
          <a:cs typeface="+mn-cs"/>
        </a:defRPr>
      </a:lvl6pPr>
      <a:lvl7pPr marL="1433513" indent="-174625" algn="l" defTabSz="914400" rtl="0" eaLnBrk="1" latinLnBrk="0" hangingPunct="1">
        <a:lnSpc>
          <a:spcPct val="100000"/>
        </a:lnSpc>
        <a:spcBef>
          <a:spcPts val="500"/>
        </a:spcBef>
        <a:buSzPct val="70000"/>
        <a:buFont typeface="Wingdings" pitchFamily="2" charset="2"/>
        <a:buChar char="§"/>
        <a:tabLst/>
        <a:defRPr sz="1800" kern="1200">
          <a:solidFill>
            <a:schemeClr val="tx1"/>
          </a:solidFill>
          <a:latin typeface="+mn-lt"/>
          <a:ea typeface="+mn-ea"/>
          <a:cs typeface="+mn-cs"/>
        </a:defRPr>
      </a:lvl7pPr>
      <a:lvl8pPr marL="1831975" indent="-173038" algn="l" defTabSz="914400" rtl="0" eaLnBrk="1" latinLnBrk="0" hangingPunct="1">
        <a:lnSpc>
          <a:spcPct val="100000"/>
        </a:lnSpc>
        <a:spcBef>
          <a:spcPts val="500"/>
        </a:spcBef>
        <a:buSzPct val="60000"/>
        <a:buFont typeface="Wingdings" pitchFamily="2" charset="2"/>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84" userDrawn="1">
          <p15:clr>
            <a:srgbClr val="F26B43"/>
          </p15:clr>
        </p15:guide>
        <p15:guide id="11" orient="horz" pos="504" userDrawn="1">
          <p15:clr>
            <a:srgbClr val="F26B43"/>
          </p15:clr>
        </p15:guide>
        <p15:guide id="12"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5.xml"/><Relationship Id="rId5" Type="http://schemas.openxmlformats.org/officeDocument/2006/relationships/image" Target="../media/image28.emf"/><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92DB6-ADCF-4E39-2DDE-DB60791079F2}"/>
              </a:ext>
            </a:extLst>
          </p:cNvPr>
          <p:cNvSpPr>
            <a:spLocks noGrp="1"/>
          </p:cNvSpPr>
          <p:nvPr>
            <p:ph type="body" sz="quarter" idx="26"/>
          </p:nvPr>
        </p:nvSpPr>
        <p:spPr/>
        <p:txBody>
          <a:bodyPr/>
          <a:lstStyle/>
          <a:p>
            <a:endParaRPr lang="en-US" dirty="0"/>
          </a:p>
        </p:txBody>
      </p:sp>
      <p:sp>
        <p:nvSpPr>
          <p:cNvPr id="3" name="Text Placeholder 2">
            <a:extLst>
              <a:ext uri="{FF2B5EF4-FFF2-40B4-BE49-F238E27FC236}">
                <a16:creationId xmlns:a16="http://schemas.microsoft.com/office/drawing/2014/main" id="{7FF24EE7-0A8A-A90E-12CF-7AD76DB13436}"/>
              </a:ext>
            </a:extLst>
          </p:cNvPr>
          <p:cNvSpPr>
            <a:spLocks noGrp="1"/>
          </p:cNvSpPr>
          <p:nvPr>
            <p:ph type="body" sz="quarter" idx="27"/>
          </p:nvPr>
        </p:nvSpPr>
        <p:spPr/>
        <p:txBody>
          <a:bodyPr/>
          <a:lstStyle/>
          <a:p>
            <a:r>
              <a:rPr lang="ja-JP" altLang="en-US" sz="4400" dirty="0">
                <a:latin typeface="Meiryo UI" panose="020B0604030504040204" pitchFamily="34" charset="-128"/>
                <a:ea typeface="Meiryo UI" panose="020B0604030504040204" pitchFamily="34" charset="-128"/>
                <a:cs typeface="Calibri" panose="020F0502020204030204" pitchFamily="34" charset="0"/>
              </a:rPr>
              <a:t>イントロ</a:t>
            </a:r>
            <a:endParaRPr lang="en-US" altLang="ja-JP" sz="4400" dirty="0">
              <a:latin typeface="Meiryo UI" panose="020B0604030504040204" pitchFamily="34" charset="-128"/>
              <a:ea typeface="Meiryo UI" panose="020B0604030504040204" pitchFamily="34" charset="-128"/>
              <a:cs typeface="Calibri" panose="020F0502020204030204" pitchFamily="34" charset="0"/>
            </a:endParaRPr>
          </a:p>
          <a:p>
            <a:r>
              <a:rPr lang="ja-JP" dirty="0">
                <a:latin typeface="Meiryo UI" panose="020B0604030504040204" pitchFamily="34" charset="-128"/>
                <a:ea typeface="Meiryo UI" panose="020B0604030504040204" pitchFamily="34" charset="-128"/>
                <a:cs typeface="Calibri" panose="020F0502020204030204" pitchFamily="34" charset="0"/>
              </a:rPr>
              <a:t>エクスポージャー管理</a:t>
            </a:r>
          </a:p>
        </p:txBody>
      </p:sp>
    </p:spTree>
    <p:extLst>
      <p:ext uri="{BB962C8B-B14F-4D97-AF65-F5344CB8AC3E}">
        <p14:creationId xmlns:p14="http://schemas.microsoft.com/office/powerpoint/2010/main" val="220367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636038-CE42-6066-1407-15B1659E01B4}"/>
              </a:ext>
            </a:extLst>
          </p:cNvPr>
          <p:cNvSpPr>
            <a:spLocks noGrp="1"/>
          </p:cNvSpPr>
          <p:nvPr>
            <p:ph type="title"/>
          </p:nvPr>
        </p:nvSpPr>
        <p:spPr>
          <a:xfrm>
            <a:off x="524184" y="340718"/>
            <a:ext cx="11667815" cy="1405515"/>
          </a:xfrm>
        </p:spPr>
        <p:txBody>
          <a:bodyPr anchor="ctr" anchorCtr="0">
            <a:noAutofit/>
          </a:bodyPr>
          <a:lstStyle/>
          <a:p>
            <a:pPr algn="ctr"/>
            <a:r>
              <a:rPr lang="ja-JP" altLang="en-US" sz="3000" b="0" dirty="0">
                <a:latin typeface="Meiryo UI" panose="020B0604030504040204" pitchFamily="34" charset="-128"/>
                <a:ea typeface="Meiryo UI" panose="020B0604030504040204" pitchFamily="34" charset="-128"/>
              </a:rPr>
              <a:t>サイバーセキュリティの</a:t>
            </a:r>
            <a:r>
              <a:rPr lang="ja-JP" altLang="en-US" sz="3000" dirty="0">
                <a:solidFill>
                  <a:schemeClr val="accent1"/>
                </a:solidFill>
                <a:latin typeface="Meiryo UI" panose="020B0604030504040204" pitchFamily="34" charset="-128"/>
                <a:ea typeface="Meiryo UI" panose="020B0604030504040204" pitchFamily="34" charset="-128"/>
              </a:rPr>
              <a:t>リスク態勢</a:t>
            </a:r>
            <a:r>
              <a:rPr lang="ja-JP" altLang="en-US" sz="3000" b="0" dirty="0">
                <a:latin typeface="Meiryo UI" panose="020B0604030504040204" pitchFamily="34" charset="-128"/>
                <a:ea typeface="Meiryo UI" panose="020B0604030504040204" pitchFamily="34" charset="-128"/>
              </a:rPr>
              <a:t>と組織の</a:t>
            </a:r>
            <a:r>
              <a:rPr lang="ja-JP" altLang="en-US" sz="3000" dirty="0">
                <a:solidFill>
                  <a:schemeClr val="tx2"/>
                </a:solidFill>
                <a:latin typeface="Meiryo UI" panose="020B0604030504040204" pitchFamily="34" charset="-128"/>
                <a:ea typeface="Meiryo UI" panose="020B0604030504040204" pitchFamily="34" charset="-128"/>
              </a:rPr>
              <a:t>リスクアペタイト</a:t>
            </a:r>
            <a:r>
              <a:rPr lang="ja-JP" altLang="en-US" sz="3000" b="0" dirty="0">
                <a:latin typeface="Meiryo UI" panose="020B0604030504040204" pitchFamily="34" charset="-128"/>
                <a:ea typeface="Meiryo UI" panose="020B0604030504040204" pitchFamily="34" charset="-128"/>
              </a:rPr>
              <a:t>（リスク許容度）は、互いに対話的な関係にあります。</a:t>
            </a:r>
            <a:endParaRPr lang="ja-JP" sz="3000" b="0" dirty="0">
              <a:latin typeface="Meiryo UI" panose="020B0604030504040204" pitchFamily="34" charset="-128"/>
              <a:ea typeface="Meiryo UI" panose="020B0604030504040204" pitchFamily="34" charset="-128"/>
            </a:endParaRPr>
          </a:p>
        </p:txBody>
      </p:sp>
      <p:cxnSp>
        <p:nvCxnSpPr>
          <p:cNvPr id="4" name="Straight Connector 3">
            <a:extLst>
              <a:ext uri="{FF2B5EF4-FFF2-40B4-BE49-F238E27FC236}">
                <a16:creationId xmlns:a16="http://schemas.microsoft.com/office/drawing/2014/main" id="{7CF0ADFB-AF03-59F5-F7BE-733DF17BD47A}"/>
              </a:ext>
            </a:extLst>
          </p:cNvPr>
          <p:cNvCxnSpPr>
            <a:cxnSpLocks/>
          </p:cNvCxnSpPr>
          <p:nvPr/>
        </p:nvCxnSpPr>
        <p:spPr>
          <a:xfrm>
            <a:off x="1759258" y="3375731"/>
            <a:ext cx="8673484" cy="0"/>
          </a:xfrm>
          <a:prstGeom prst="line">
            <a:avLst/>
          </a:prstGeom>
          <a:ln w="762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7D57A021-B9DD-7CEB-AE55-40586FB1BC23}"/>
              </a:ext>
            </a:extLst>
          </p:cNvPr>
          <p:cNvSpPr/>
          <p:nvPr/>
        </p:nvSpPr>
        <p:spPr>
          <a:xfrm rot="16200000">
            <a:off x="5869619" y="2769830"/>
            <a:ext cx="452761" cy="2086253"/>
          </a:xfrm>
          <a:prstGeom prst="leftBrace">
            <a:avLst/>
          </a:prstGeom>
          <a:ln w="57150">
            <a:solidFill>
              <a:schemeClr val="accent4"/>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latin typeface="Meiryo UI" panose="020B0604030504040204" pitchFamily="34" charset="-128"/>
              <a:ea typeface="Meiryo UI" panose="020B0604030504040204" pitchFamily="34" charset="-128"/>
            </a:endParaRPr>
          </a:p>
        </p:txBody>
      </p:sp>
      <p:cxnSp>
        <p:nvCxnSpPr>
          <p:cNvPr id="8" name="Straight Connector 7">
            <a:extLst>
              <a:ext uri="{FF2B5EF4-FFF2-40B4-BE49-F238E27FC236}">
                <a16:creationId xmlns:a16="http://schemas.microsoft.com/office/drawing/2014/main" id="{55AEEEBD-D787-9B41-E8E8-DBA62EA66BDA}"/>
              </a:ext>
            </a:extLst>
          </p:cNvPr>
          <p:cNvCxnSpPr/>
          <p:nvPr/>
        </p:nvCxnSpPr>
        <p:spPr>
          <a:xfrm>
            <a:off x="5051394" y="3375731"/>
            <a:ext cx="205074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3DDE9F-8FBD-6564-7AD2-FF6FAF43AEC7}"/>
              </a:ext>
            </a:extLst>
          </p:cNvPr>
          <p:cNvSpPr txBox="1"/>
          <p:nvPr/>
        </p:nvSpPr>
        <p:spPr>
          <a:xfrm>
            <a:off x="4214249" y="4039337"/>
            <a:ext cx="3782417" cy="553998"/>
          </a:xfrm>
          <a:prstGeom prst="rect">
            <a:avLst/>
          </a:prstGeom>
          <a:noFill/>
        </p:spPr>
        <p:txBody>
          <a:bodyPr wrap="square" rtlCol="0">
            <a:spAutoFit/>
          </a:bodyPr>
          <a:lstStyle/>
          <a:p>
            <a:pPr algn="ctr"/>
            <a:r>
              <a:rPr lang="ja-JP" sz="3000" b="1" dirty="0">
                <a:solidFill>
                  <a:schemeClr val="accent4"/>
                </a:solidFill>
                <a:latin typeface="Meiryo UI" panose="020B0604030504040204" pitchFamily="34" charset="-128"/>
                <a:ea typeface="Meiryo UI" panose="020B0604030504040204" pitchFamily="34" charset="-128"/>
              </a:rPr>
              <a:t>リスク</a:t>
            </a:r>
            <a:r>
              <a:rPr lang="ja-JP" altLang="en-US" sz="3000" b="1" dirty="0">
                <a:solidFill>
                  <a:schemeClr val="accent4"/>
                </a:solidFill>
                <a:latin typeface="Meiryo UI" panose="020B0604030504040204" pitchFamily="34" charset="-128"/>
                <a:ea typeface="Meiryo UI" panose="020B0604030504040204" pitchFamily="34" charset="-128"/>
              </a:rPr>
              <a:t>アペタイト</a:t>
            </a:r>
            <a:endParaRPr lang="ja-JP" sz="3000" b="1" dirty="0">
              <a:solidFill>
                <a:schemeClr val="accent4"/>
              </a:solidFill>
              <a:latin typeface="Meiryo UI" panose="020B0604030504040204" pitchFamily="34" charset="-128"/>
              <a:ea typeface="Meiryo UI" panose="020B0604030504040204" pitchFamily="34" charset="-128"/>
            </a:endParaRPr>
          </a:p>
        </p:txBody>
      </p:sp>
      <p:sp>
        <p:nvSpPr>
          <p:cNvPr id="10" name="Isosceles Triangle 9">
            <a:extLst>
              <a:ext uri="{FF2B5EF4-FFF2-40B4-BE49-F238E27FC236}">
                <a16:creationId xmlns:a16="http://schemas.microsoft.com/office/drawing/2014/main" id="{47A18780-ED77-77DA-C359-F7D5835B6E5F}"/>
              </a:ext>
            </a:extLst>
          </p:cNvPr>
          <p:cNvSpPr/>
          <p:nvPr/>
        </p:nvSpPr>
        <p:spPr>
          <a:xfrm rot="10800000">
            <a:off x="3373514" y="2665519"/>
            <a:ext cx="762057" cy="65694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latin typeface="Meiryo UI" panose="020B0604030504040204" pitchFamily="34" charset="-128"/>
              <a:ea typeface="Meiryo UI" panose="020B0604030504040204" pitchFamily="34" charset="-128"/>
            </a:endParaRPr>
          </a:p>
        </p:txBody>
      </p:sp>
      <p:sp>
        <p:nvSpPr>
          <p:cNvPr id="11" name="TextBox 10">
            <a:extLst>
              <a:ext uri="{FF2B5EF4-FFF2-40B4-BE49-F238E27FC236}">
                <a16:creationId xmlns:a16="http://schemas.microsoft.com/office/drawing/2014/main" id="{BC270F13-3086-C39A-551F-1C3E97A0E2C3}"/>
              </a:ext>
            </a:extLst>
          </p:cNvPr>
          <p:cNvSpPr txBox="1"/>
          <p:nvPr/>
        </p:nvSpPr>
        <p:spPr>
          <a:xfrm>
            <a:off x="2134367" y="1957076"/>
            <a:ext cx="3240350" cy="553998"/>
          </a:xfrm>
          <a:prstGeom prst="rect">
            <a:avLst/>
          </a:prstGeom>
          <a:noFill/>
        </p:spPr>
        <p:txBody>
          <a:bodyPr wrap="square" rtlCol="0">
            <a:spAutoFit/>
          </a:bodyPr>
          <a:lstStyle/>
          <a:p>
            <a:pPr algn="ctr"/>
            <a:r>
              <a:rPr lang="ja-JP" sz="3000" b="1" dirty="0">
                <a:solidFill>
                  <a:schemeClr val="accent2"/>
                </a:solidFill>
                <a:latin typeface="Meiryo UI" panose="020B0604030504040204" pitchFamily="34" charset="-128"/>
                <a:ea typeface="Meiryo UI" panose="020B0604030504040204" pitchFamily="34" charset="-128"/>
              </a:rPr>
              <a:t>リスク</a:t>
            </a:r>
            <a:r>
              <a:rPr lang="ja-JP" altLang="en-US" sz="3000" b="1" dirty="0">
                <a:solidFill>
                  <a:schemeClr val="accent2"/>
                </a:solidFill>
                <a:latin typeface="Meiryo UI" panose="020B0604030504040204" pitchFamily="34" charset="-128"/>
                <a:ea typeface="Meiryo UI" panose="020B0604030504040204" pitchFamily="34" charset="-128"/>
              </a:rPr>
              <a:t>態勢</a:t>
            </a:r>
            <a:endParaRPr lang="ja-JP" sz="3000" b="1" dirty="0">
              <a:solidFill>
                <a:schemeClr val="accent2"/>
              </a:solidFill>
              <a:latin typeface="Meiryo UI" panose="020B0604030504040204" pitchFamily="34" charset="-128"/>
              <a:ea typeface="Meiryo UI" panose="020B0604030504040204" pitchFamily="34" charset="-128"/>
            </a:endParaRPr>
          </a:p>
        </p:txBody>
      </p:sp>
      <p:sp>
        <p:nvSpPr>
          <p:cNvPr id="12" name="TextBox 11">
            <a:extLst>
              <a:ext uri="{FF2B5EF4-FFF2-40B4-BE49-F238E27FC236}">
                <a16:creationId xmlns:a16="http://schemas.microsoft.com/office/drawing/2014/main" id="{1ED045D6-3F28-5452-0C29-F6A5EACD0A5C}"/>
              </a:ext>
            </a:extLst>
          </p:cNvPr>
          <p:cNvSpPr txBox="1"/>
          <p:nvPr/>
        </p:nvSpPr>
        <p:spPr>
          <a:xfrm>
            <a:off x="854517" y="5040649"/>
            <a:ext cx="10484125" cy="1015663"/>
          </a:xfrm>
          <a:prstGeom prst="rect">
            <a:avLst/>
          </a:prstGeom>
          <a:noFill/>
        </p:spPr>
        <p:txBody>
          <a:bodyPr wrap="square" lIns="91440" tIns="45720" rIns="91440" bIns="45720" anchor="t">
            <a:spAutoFit/>
          </a:bodyPr>
          <a:lstStyle/>
          <a:p>
            <a:pPr algn="ctr"/>
            <a:r>
              <a:rPr lang="ja-JP" sz="3000" b="1" dirty="0">
                <a:solidFill>
                  <a:schemeClr val="accent2"/>
                </a:solidFill>
                <a:latin typeface="Meiryo UI" panose="020B0604030504040204" pitchFamily="34" charset="-128"/>
                <a:ea typeface="Meiryo UI" panose="020B0604030504040204" pitchFamily="34" charset="-128"/>
              </a:rPr>
              <a:t>リスク</a:t>
            </a:r>
            <a:r>
              <a:rPr lang="ja-JP" altLang="en-US" sz="3000" b="1" dirty="0">
                <a:solidFill>
                  <a:schemeClr val="accent2"/>
                </a:solidFill>
                <a:latin typeface="Meiryo UI" panose="020B0604030504040204" pitchFamily="34" charset="-128"/>
                <a:ea typeface="Meiryo UI" panose="020B0604030504040204" pitchFamily="34" charset="-128"/>
              </a:rPr>
              <a:t>態勢</a:t>
            </a:r>
            <a:r>
              <a:rPr lang="ja-JP" altLang="en-US" sz="3000" b="0" dirty="0">
                <a:latin typeface="Meiryo UI" panose="020B0604030504040204" pitchFamily="34" charset="-128"/>
                <a:ea typeface="Meiryo UI" panose="020B0604030504040204" pitchFamily="34" charset="-128"/>
              </a:rPr>
              <a:t>が</a:t>
            </a:r>
            <a:r>
              <a:rPr lang="ja-JP" sz="3000" b="1" dirty="0">
                <a:solidFill>
                  <a:schemeClr val="accent4"/>
                </a:solidFill>
                <a:latin typeface="Meiryo UI" panose="020B0604030504040204" pitchFamily="34" charset="-128"/>
                <a:ea typeface="Meiryo UI" panose="020B0604030504040204" pitchFamily="34" charset="-128"/>
              </a:rPr>
              <a:t>リスクアペタイト</a:t>
            </a:r>
            <a:r>
              <a:rPr lang="ja-JP" altLang="en-US" sz="3000" b="0" dirty="0">
                <a:latin typeface="Meiryo UI" panose="020B0604030504040204" pitchFamily="34" charset="-128"/>
                <a:ea typeface="Meiryo UI" panose="020B0604030504040204" pitchFamily="34" charset="-128"/>
              </a:rPr>
              <a:t>の範囲内に収まっていない</a:t>
            </a:r>
            <a:r>
              <a:rPr lang="ja-JP" altLang="en-US" sz="3000" dirty="0">
                <a:latin typeface="Meiryo UI" panose="020B0604030504040204" pitchFamily="34" charset="-128"/>
                <a:ea typeface="Meiryo UI" panose="020B0604030504040204" pitchFamily="34" charset="-128"/>
              </a:rPr>
              <a:t>場合は、</a:t>
            </a:r>
            <a:endParaRPr lang="en-US" altLang="ja-JP" sz="3000" dirty="0">
              <a:latin typeface="Meiryo UI" panose="020B0604030504040204" pitchFamily="34" charset="-128"/>
              <a:ea typeface="Meiryo UI" panose="020B0604030504040204" pitchFamily="34" charset="-128"/>
            </a:endParaRPr>
          </a:p>
          <a:p>
            <a:pPr algn="ctr"/>
            <a:r>
              <a:rPr lang="ja-JP" sz="3000" dirty="0">
                <a:latin typeface="Meiryo UI" panose="020B0604030504040204" pitchFamily="34" charset="-128"/>
                <a:ea typeface="Meiryo UI" panose="020B0604030504040204" pitchFamily="34" charset="-128"/>
              </a:rPr>
              <a:t>そ</a:t>
            </a:r>
            <a:r>
              <a:rPr lang="ja-JP" altLang="en-US" sz="3000" dirty="0">
                <a:latin typeface="Meiryo UI" panose="020B0604030504040204" pitchFamily="34" charset="-128"/>
                <a:ea typeface="Meiryo UI" panose="020B0604030504040204" pitchFamily="34" charset="-128"/>
              </a:rPr>
              <a:t>れを</a:t>
            </a:r>
            <a:r>
              <a:rPr lang="ja-JP" sz="3000" dirty="0">
                <a:latin typeface="Meiryo UI" panose="020B0604030504040204" pitchFamily="34" charset="-128"/>
                <a:ea typeface="Meiryo UI" panose="020B0604030504040204" pitchFamily="34" charset="-128"/>
              </a:rPr>
              <a:t>しっかり把握</a:t>
            </a:r>
            <a:r>
              <a:rPr lang="ja-JP" altLang="en-US" sz="3000" dirty="0">
                <a:latin typeface="Meiryo UI" panose="020B0604030504040204" pitchFamily="34" charset="-128"/>
                <a:ea typeface="Meiryo UI" panose="020B0604030504040204" pitchFamily="34" charset="-128"/>
              </a:rPr>
              <a:t>する必要があります。</a:t>
            </a:r>
            <a:endParaRPr lang="ja-JP" sz="30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85685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636038-CE42-6066-1407-15B1659E01B4}"/>
              </a:ext>
            </a:extLst>
          </p:cNvPr>
          <p:cNvSpPr>
            <a:spLocks noGrp="1"/>
          </p:cNvSpPr>
          <p:nvPr>
            <p:ph type="title"/>
          </p:nvPr>
        </p:nvSpPr>
        <p:spPr>
          <a:xfrm>
            <a:off x="612962" y="538515"/>
            <a:ext cx="10984992" cy="562442"/>
          </a:xfrm>
        </p:spPr>
        <p:txBody>
          <a:bodyPr lIns="0" tIns="0" rIns="91440" bIns="0" anchor="ctr" anchorCtr="0">
            <a:noAutofit/>
          </a:bodyPr>
          <a:lstStyle/>
          <a:p>
            <a:pPr algn="ctr"/>
            <a:r>
              <a:rPr lang="ja-JP" sz="3000" dirty="0">
                <a:solidFill>
                  <a:schemeClr val="accent2"/>
                </a:solidFill>
                <a:latin typeface="Meiryo UI" panose="020B0604030504040204" pitchFamily="34" charset="-128"/>
                <a:ea typeface="Meiryo UI" panose="020B0604030504040204" pitchFamily="34" charset="-128"/>
                <a:cs typeface="Arial"/>
              </a:rPr>
              <a:t>エクスポージャー管理</a:t>
            </a:r>
            <a:r>
              <a:rPr lang="ja-JP" sz="3000" b="0" dirty="0">
                <a:latin typeface="Meiryo UI" panose="020B0604030504040204" pitchFamily="34" charset="-128"/>
                <a:ea typeface="Meiryo UI" panose="020B0604030504040204" pitchFamily="34" charset="-128"/>
                <a:cs typeface="Arial"/>
              </a:rPr>
              <a:t>とは、</a:t>
            </a:r>
            <a:r>
              <a:rPr lang="ja-JP" sz="3000" dirty="0">
                <a:solidFill>
                  <a:schemeClr val="accent3"/>
                </a:solidFill>
                <a:latin typeface="Meiryo UI" panose="020B0604030504040204" pitchFamily="34" charset="-128"/>
                <a:ea typeface="Meiryo UI" panose="020B0604030504040204" pitchFamily="34" charset="-128"/>
                <a:cs typeface="Arial"/>
              </a:rPr>
              <a:t>サイバーリスクレベル</a:t>
            </a:r>
            <a:r>
              <a:rPr lang="ja-JP" sz="3000" b="0" dirty="0">
                <a:latin typeface="Meiryo UI" panose="020B0604030504040204" pitchFamily="34" charset="-128"/>
                <a:ea typeface="Meiryo UI" panose="020B0604030504040204" pitchFamily="34" charset="-128"/>
                <a:cs typeface="Arial"/>
              </a:rPr>
              <a:t>を</a:t>
            </a:r>
            <a:br>
              <a:rPr lang="en-US" altLang="ja-JP" sz="3000" b="0" dirty="0">
                <a:latin typeface="Meiryo UI" panose="020B0604030504040204" pitchFamily="34" charset="-128"/>
                <a:ea typeface="Meiryo UI" panose="020B0604030504040204" pitchFamily="34" charset="-128"/>
                <a:cs typeface="Arial"/>
              </a:rPr>
            </a:br>
            <a:r>
              <a:rPr lang="ja-JP" sz="3000" dirty="0">
                <a:solidFill>
                  <a:schemeClr val="accent4"/>
                </a:solidFill>
                <a:latin typeface="Meiryo UI" panose="020B0604030504040204" pitchFamily="34" charset="-128"/>
                <a:ea typeface="Meiryo UI" panose="020B0604030504040204" pitchFamily="34" charset="-128"/>
                <a:cs typeface="Arial"/>
              </a:rPr>
              <a:t>リスクアペタイト</a:t>
            </a:r>
            <a:r>
              <a:rPr lang="ja-JP" sz="3000" b="0" dirty="0">
                <a:latin typeface="Meiryo UI" panose="020B0604030504040204" pitchFamily="34" charset="-128"/>
                <a:ea typeface="Meiryo UI" panose="020B0604030504040204" pitchFamily="34" charset="-128"/>
                <a:cs typeface="Arial"/>
              </a:rPr>
              <a:t>の範囲内に</a:t>
            </a:r>
            <a:r>
              <a:rPr lang="ja-JP" altLang="en-US" sz="3000" b="0" dirty="0">
                <a:latin typeface="Meiryo UI" panose="020B0604030504040204" pitchFamily="34" charset="-128"/>
                <a:ea typeface="Meiryo UI" panose="020B0604030504040204" pitchFamily="34" charset="-128"/>
                <a:cs typeface="Arial"/>
              </a:rPr>
              <a:t>維持</a:t>
            </a:r>
            <a:r>
              <a:rPr lang="ja-JP" sz="3000" b="0" dirty="0">
                <a:latin typeface="Meiryo UI" panose="020B0604030504040204" pitchFamily="34" charset="-128"/>
                <a:ea typeface="Meiryo UI" panose="020B0604030504040204" pitchFamily="34" charset="-128"/>
                <a:cs typeface="Arial"/>
              </a:rPr>
              <a:t>しておくための、</a:t>
            </a:r>
            <a:br>
              <a:rPr lang="en-US" altLang="ja-JP" sz="3000" b="0" dirty="0">
                <a:solidFill>
                  <a:schemeClr val="accent4"/>
                </a:solidFill>
                <a:latin typeface="Meiryo UI" panose="020B0604030504040204" pitchFamily="34" charset="-128"/>
                <a:ea typeface="Meiryo UI" panose="020B0604030504040204" pitchFamily="34" charset="-128"/>
                <a:cs typeface="Arial"/>
              </a:rPr>
            </a:br>
            <a:r>
              <a:rPr lang="ja-JP" altLang="en-US" sz="3000" b="0" dirty="0">
                <a:latin typeface="Meiryo UI" panose="020B0604030504040204" pitchFamily="34" charset="-128"/>
                <a:ea typeface="Meiryo UI" panose="020B0604030504040204" pitchFamily="34" charset="-128"/>
                <a:cs typeface="Arial"/>
              </a:rPr>
              <a:t>プロアクティブ</a:t>
            </a:r>
            <a:r>
              <a:rPr lang="ja-JP" sz="3000" b="0" dirty="0">
                <a:latin typeface="Meiryo UI" panose="020B0604030504040204" pitchFamily="34" charset="-128"/>
                <a:ea typeface="Meiryo UI" panose="020B0604030504040204" pitchFamily="34" charset="-128"/>
                <a:cs typeface="Arial"/>
              </a:rPr>
              <a:t>なセキュリティ対策です。</a:t>
            </a:r>
          </a:p>
        </p:txBody>
      </p:sp>
      <p:cxnSp>
        <p:nvCxnSpPr>
          <p:cNvPr id="4" name="Straight Connector 3">
            <a:extLst>
              <a:ext uri="{FF2B5EF4-FFF2-40B4-BE49-F238E27FC236}">
                <a16:creationId xmlns:a16="http://schemas.microsoft.com/office/drawing/2014/main" id="{7CF0ADFB-AF03-59F5-F7BE-733DF17BD47A}"/>
              </a:ext>
            </a:extLst>
          </p:cNvPr>
          <p:cNvCxnSpPr>
            <a:cxnSpLocks/>
          </p:cNvCxnSpPr>
          <p:nvPr/>
        </p:nvCxnSpPr>
        <p:spPr>
          <a:xfrm>
            <a:off x="1759258" y="3375729"/>
            <a:ext cx="8673484" cy="0"/>
          </a:xfrm>
          <a:prstGeom prst="line">
            <a:avLst/>
          </a:prstGeom>
          <a:ln w="762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7D57A021-B9DD-7CEB-AE55-40586FB1BC23}"/>
              </a:ext>
            </a:extLst>
          </p:cNvPr>
          <p:cNvSpPr/>
          <p:nvPr/>
        </p:nvSpPr>
        <p:spPr>
          <a:xfrm rot="16200000">
            <a:off x="5869619" y="2769828"/>
            <a:ext cx="452761" cy="2086253"/>
          </a:xfrm>
          <a:prstGeom prst="leftBrace">
            <a:avLst/>
          </a:prstGeom>
          <a:ln w="57150">
            <a:solidFill>
              <a:schemeClr val="accent4"/>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latin typeface="Meiryo UI" panose="020B0604030504040204" pitchFamily="34" charset="-128"/>
              <a:ea typeface="Meiryo UI" panose="020B0604030504040204" pitchFamily="34" charset="-128"/>
            </a:endParaRPr>
          </a:p>
        </p:txBody>
      </p:sp>
      <p:cxnSp>
        <p:nvCxnSpPr>
          <p:cNvPr id="8" name="Straight Connector 7">
            <a:extLst>
              <a:ext uri="{FF2B5EF4-FFF2-40B4-BE49-F238E27FC236}">
                <a16:creationId xmlns:a16="http://schemas.microsoft.com/office/drawing/2014/main" id="{55AEEEBD-D787-9B41-E8E8-DBA62EA66BDA}"/>
              </a:ext>
            </a:extLst>
          </p:cNvPr>
          <p:cNvCxnSpPr/>
          <p:nvPr/>
        </p:nvCxnSpPr>
        <p:spPr>
          <a:xfrm>
            <a:off x="5051394" y="3375729"/>
            <a:ext cx="2050742" cy="0"/>
          </a:xfrm>
          <a:prstGeom prst="line">
            <a:avLst/>
          </a:prstGeom>
          <a:ln w="76200">
            <a:solidFill>
              <a:srgbClr val="E7132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3DDE9F-8FBD-6564-7AD2-FF6FAF43AEC7}"/>
              </a:ext>
            </a:extLst>
          </p:cNvPr>
          <p:cNvSpPr txBox="1"/>
          <p:nvPr/>
        </p:nvSpPr>
        <p:spPr>
          <a:xfrm>
            <a:off x="4360780" y="4198646"/>
            <a:ext cx="3485237" cy="553998"/>
          </a:xfrm>
          <a:prstGeom prst="rect">
            <a:avLst/>
          </a:prstGeom>
          <a:noFill/>
        </p:spPr>
        <p:txBody>
          <a:bodyPr wrap="square" rtlCol="0">
            <a:spAutoFit/>
          </a:bodyPr>
          <a:lstStyle/>
          <a:p>
            <a:pPr algn="ctr"/>
            <a:r>
              <a:rPr lang="ja-JP" sz="3000" b="1" dirty="0">
                <a:solidFill>
                  <a:schemeClr val="accent4"/>
                </a:solidFill>
                <a:latin typeface="Meiryo UI" panose="020B0604030504040204" pitchFamily="34" charset="-128"/>
                <a:ea typeface="Meiryo UI" panose="020B0604030504040204" pitchFamily="34" charset="-128"/>
              </a:rPr>
              <a:t>リスク</a:t>
            </a:r>
            <a:r>
              <a:rPr lang="ja-JP" altLang="en-US" sz="3000" b="1" dirty="0">
                <a:solidFill>
                  <a:schemeClr val="accent4"/>
                </a:solidFill>
                <a:latin typeface="Meiryo UI" panose="020B0604030504040204" pitchFamily="34" charset="-128"/>
                <a:ea typeface="Meiryo UI" panose="020B0604030504040204" pitchFamily="34" charset="-128"/>
              </a:rPr>
              <a:t>アペタイト</a:t>
            </a:r>
            <a:endParaRPr lang="ja-JP" sz="3000" b="1" dirty="0">
              <a:solidFill>
                <a:schemeClr val="accent4"/>
              </a:solidFill>
              <a:latin typeface="Meiryo UI" panose="020B0604030504040204" pitchFamily="34" charset="-128"/>
              <a:ea typeface="Meiryo UI" panose="020B0604030504040204" pitchFamily="34" charset="-128"/>
            </a:endParaRPr>
          </a:p>
        </p:txBody>
      </p:sp>
      <p:sp>
        <p:nvSpPr>
          <p:cNvPr id="10" name="Isosceles Triangle 9">
            <a:extLst>
              <a:ext uri="{FF2B5EF4-FFF2-40B4-BE49-F238E27FC236}">
                <a16:creationId xmlns:a16="http://schemas.microsoft.com/office/drawing/2014/main" id="{47A18780-ED77-77DA-C359-F7D5835B6E5F}"/>
              </a:ext>
            </a:extLst>
          </p:cNvPr>
          <p:cNvSpPr/>
          <p:nvPr/>
        </p:nvSpPr>
        <p:spPr>
          <a:xfrm rot="10800000">
            <a:off x="5724430" y="2676481"/>
            <a:ext cx="762057" cy="65694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60F45"/>
              </a:solidFill>
              <a:latin typeface="Meiryo UI" panose="020B0604030504040204" pitchFamily="34" charset="-128"/>
              <a:ea typeface="Meiryo UI" panose="020B0604030504040204" pitchFamily="34" charset="-128"/>
            </a:endParaRPr>
          </a:p>
        </p:txBody>
      </p:sp>
      <p:sp>
        <p:nvSpPr>
          <p:cNvPr id="11" name="TextBox 10">
            <a:extLst>
              <a:ext uri="{FF2B5EF4-FFF2-40B4-BE49-F238E27FC236}">
                <a16:creationId xmlns:a16="http://schemas.microsoft.com/office/drawing/2014/main" id="{BC270F13-3086-C39A-551F-1C3E97A0E2C3}"/>
              </a:ext>
            </a:extLst>
          </p:cNvPr>
          <p:cNvSpPr txBox="1"/>
          <p:nvPr/>
        </p:nvSpPr>
        <p:spPr>
          <a:xfrm>
            <a:off x="4485283" y="1968038"/>
            <a:ext cx="3240350" cy="553998"/>
          </a:xfrm>
          <a:prstGeom prst="rect">
            <a:avLst/>
          </a:prstGeom>
          <a:noFill/>
        </p:spPr>
        <p:txBody>
          <a:bodyPr wrap="square" rtlCol="0">
            <a:spAutoFit/>
          </a:bodyPr>
          <a:lstStyle/>
          <a:p>
            <a:pPr algn="ctr"/>
            <a:r>
              <a:rPr lang="ja-JP" sz="3000" b="1" dirty="0">
                <a:solidFill>
                  <a:schemeClr val="accent2"/>
                </a:solidFill>
                <a:latin typeface="Meiryo UI" panose="020B0604030504040204" pitchFamily="34" charset="-128"/>
                <a:ea typeface="Meiryo UI" panose="020B0604030504040204" pitchFamily="34" charset="-128"/>
              </a:rPr>
              <a:t>リスク</a:t>
            </a:r>
            <a:r>
              <a:rPr lang="ja-JP" altLang="en-US" sz="3000" b="1" dirty="0">
                <a:solidFill>
                  <a:schemeClr val="accent2"/>
                </a:solidFill>
                <a:latin typeface="Meiryo UI" panose="020B0604030504040204" pitchFamily="34" charset="-128"/>
                <a:ea typeface="Meiryo UI" panose="020B0604030504040204" pitchFamily="34" charset="-128"/>
              </a:rPr>
              <a:t>態勢</a:t>
            </a:r>
            <a:endParaRPr lang="ja-JP" sz="3000" b="1" dirty="0">
              <a:solidFill>
                <a:schemeClr val="accent2"/>
              </a:solidFill>
              <a:latin typeface="Meiryo UI" panose="020B0604030504040204" pitchFamily="34" charset="-128"/>
              <a:ea typeface="Meiryo UI" panose="020B0604030504040204" pitchFamily="34" charset="-128"/>
            </a:endParaRPr>
          </a:p>
        </p:txBody>
      </p:sp>
      <p:sp>
        <p:nvSpPr>
          <p:cNvPr id="3" name="TextBox 2">
            <a:extLst>
              <a:ext uri="{FF2B5EF4-FFF2-40B4-BE49-F238E27FC236}">
                <a16:creationId xmlns:a16="http://schemas.microsoft.com/office/drawing/2014/main" id="{477BD945-E232-3456-0970-ABE769F74E63}"/>
              </a:ext>
            </a:extLst>
          </p:cNvPr>
          <p:cNvSpPr txBox="1"/>
          <p:nvPr/>
        </p:nvSpPr>
        <p:spPr>
          <a:xfrm>
            <a:off x="1083077" y="5040649"/>
            <a:ext cx="10040644" cy="1477328"/>
          </a:xfrm>
          <a:prstGeom prst="rect">
            <a:avLst/>
          </a:prstGeom>
          <a:noFill/>
        </p:spPr>
        <p:txBody>
          <a:bodyPr wrap="square" lIns="91440" tIns="45720" rIns="91440" bIns="45720" anchor="t">
            <a:spAutoFit/>
          </a:bodyPr>
          <a:lstStyle/>
          <a:p>
            <a:pPr algn="ctr"/>
            <a:r>
              <a:rPr lang="ja-JP" sz="3000" b="0" dirty="0">
                <a:latin typeface="Meiryo UI" panose="020B0604030504040204" pitchFamily="34" charset="-128"/>
                <a:ea typeface="Meiryo UI" panose="020B0604030504040204" pitchFamily="34" charset="-128"/>
              </a:rPr>
              <a:t>リスク</a:t>
            </a:r>
            <a:r>
              <a:rPr lang="ja-JP" altLang="en-US" sz="3000" dirty="0">
                <a:latin typeface="Meiryo UI" panose="020B0604030504040204" pitchFamily="34" charset="-128"/>
                <a:ea typeface="Meiryo UI" panose="020B0604030504040204" pitchFamily="34" charset="-128"/>
              </a:rPr>
              <a:t>態勢</a:t>
            </a:r>
            <a:r>
              <a:rPr lang="ja-JP" sz="3000" b="0" dirty="0">
                <a:latin typeface="Meiryo UI" panose="020B0604030504040204" pitchFamily="34" charset="-128"/>
                <a:ea typeface="Meiryo UI" panose="020B0604030504040204" pitchFamily="34" charset="-128"/>
              </a:rPr>
              <a:t>とリスクアペタイトの関係性を明確</a:t>
            </a:r>
            <a:r>
              <a:rPr lang="ja-JP" altLang="en-US" sz="3000" b="0" dirty="0">
                <a:latin typeface="Meiryo UI" panose="020B0604030504040204" pitchFamily="34" charset="-128"/>
                <a:ea typeface="Meiryo UI" panose="020B0604030504040204" pitchFamily="34" charset="-128"/>
              </a:rPr>
              <a:t>化し</a:t>
            </a:r>
            <a:r>
              <a:rPr lang="ja-JP" sz="3000" b="0" dirty="0">
                <a:latin typeface="Meiryo UI" panose="020B0604030504040204" pitchFamily="34" charset="-128"/>
                <a:ea typeface="Meiryo UI" panose="020B0604030504040204" pitchFamily="34" charset="-128"/>
              </a:rPr>
              <a:t>、</a:t>
            </a:r>
            <a:endParaRPr lang="en-US" altLang="ja-JP" sz="3000" b="0" dirty="0">
              <a:latin typeface="Meiryo UI" panose="020B0604030504040204" pitchFamily="34" charset="-128"/>
              <a:ea typeface="Meiryo UI" panose="020B0604030504040204" pitchFamily="34" charset="-128"/>
            </a:endParaRPr>
          </a:p>
          <a:p>
            <a:pPr algn="ctr"/>
            <a:r>
              <a:rPr lang="ja-JP" altLang="en-US" sz="3000" b="0" dirty="0">
                <a:latin typeface="Meiryo UI" panose="020B0604030504040204" pitchFamily="34" charset="-128"/>
                <a:ea typeface="Meiryo UI" panose="020B0604030504040204" pitchFamily="34" charset="-128"/>
              </a:rPr>
              <a:t>受け入れるべきリスクと軽減すべきリスク</a:t>
            </a:r>
            <a:r>
              <a:rPr lang="ja-JP" altLang="en-US" sz="3000" dirty="0">
                <a:latin typeface="Meiryo UI" panose="020B0604030504040204" pitchFamily="34" charset="-128"/>
                <a:ea typeface="Meiryo UI" panose="020B0604030504040204" pitchFamily="34" charset="-128"/>
              </a:rPr>
              <a:t>を</a:t>
            </a:r>
            <a:endParaRPr lang="en-US" altLang="ja-JP" sz="3000" b="0" dirty="0">
              <a:latin typeface="Meiryo UI" panose="020B0604030504040204" pitchFamily="34" charset="-128"/>
              <a:ea typeface="Meiryo UI" panose="020B0604030504040204" pitchFamily="34" charset="-128"/>
            </a:endParaRPr>
          </a:p>
          <a:p>
            <a:pPr algn="ctr"/>
            <a:r>
              <a:rPr lang="ja-JP" sz="3000" b="1" dirty="0">
                <a:solidFill>
                  <a:schemeClr val="accent2"/>
                </a:solidFill>
                <a:latin typeface="Meiryo UI" panose="020B0604030504040204" pitchFamily="34" charset="-128"/>
                <a:ea typeface="Meiryo UI" panose="020B0604030504040204" pitchFamily="34" charset="-128"/>
              </a:rPr>
              <a:t>意図的に</a:t>
            </a:r>
            <a:r>
              <a:rPr lang="ja-JP" altLang="en-US" sz="3000" b="0" dirty="0">
                <a:latin typeface="Meiryo UI" panose="020B0604030504040204" pitchFamily="34" charset="-128"/>
                <a:ea typeface="Meiryo UI" panose="020B0604030504040204" pitchFamily="34" charset="-128"/>
              </a:rPr>
              <a:t>判断</a:t>
            </a:r>
            <a:r>
              <a:rPr lang="ja-JP" sz="3000" b="0" dirty="0">
                <a:latin typeface="Meiryo UI" panose="020B0604030504040204" pitchFamily="34" charset="-128"/>
                <a:ea typeface="Meiryo UI" panose="020B0604030504040204" pitchFamily="34" charset="-128"/>
              </a:rPr>
              <a:t>できるよう</a:t>
            </a:r>
            <a:r>
              <a:rPr lang="ja-JP" altLang="en-US" sz="3000" b="0" dirty="0">
                <a:latin typeface="Meiryo UI" panose="020B0604030504040204" pitchFamily="34" charset="-128"/>
                <a:ea typeface="Meiryo UI" panose="020B0604030504040204" pitchFamily="34" charset="-128"/>
              </a:rPr>
              <a:t>します</a:t>
            </a:r>
            <a:r>
              <a:rPr lang="ja-JP" sz="3000" b="0" dirty="0">
                <a:latin typeface="Meiryo UI" panose="020B0604030504040204" pitchFamily="34" charset="-128"/>
                <a:ea typeface="Meiryo UI" panose="020B0604030504040204" pitchFamily="34" charset="-128"/>
              </a:rPr>
              <a:t>。</a:t>
            </a:r>
          </a:p>
        </p:txBody>
      </p:sp>
    </p:spTree>
    <p:extLst>
      <p:ext uri="{BB962C8B-B14F-4D97-AF65-F5344CB8AC3E}">
        <p14:creationId xmlns:p14="http://schemas.microsoft.com/office/powerpoint/2010/main" val="165548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DF3F-AFCF-1143-0CCC-BE3E5021F091}"/>
              </a:ext>
            </a:extLst>
          </p:cNvPr>
          <p:cNvSpPr>
            <a:spLocks noGrp="1"/>
          </p:cNvSpPr>
          <p:nvPr>
            <p:ph type="title"/>
          </p:nvPr>
        </p:nvSpPr>
        <p:spPr>
          <a:xfrm>
            <a:off x="603504" y="355635"/>
            <a:ext cx="10984992" cy="562442"/>
          </a:xfrm>
        </p:spPr>
        <p:txBody>
          <a:bodyPr>
            <a:normAutofit/>
          </a:bodyPr>
          <a:lstStyle/>
          <a:p>
            <a:r>
              <a:rPr lang="ja-JP" b="0" dirty="0">
                <a:latin typeface="Meiryo UI" panose="020B0604030504040204" pitchFamily="34" charset="-128"/>
                <a:ea typeface="Meiryo UI" panose="020B0604030504040204" pitchFamily="34" charset="-128"/>
              </a:rPr>
              <a:t>エクスポージャー管理は、いくつかの</a:t>
            </a:r>
            <a:r>
              <a:rPr lang="ja-JP" dirty="0">
                <a:solidFill>
                  <a:schemeClr val="accent1"/>
                </a:solidFill>
                <a:latin typeface="Meiryo UI" panose="020B0604030504040204" pitchFamily="34" charset="-128"/>
                <a:ea typeface="Meiryo UI" panose="020B0604030504040204" pitchFamily="34" charset="-128"/>
              </a:rPr>
              <a:t>重要な概念</a:t>
            </a:r>
            <a:r>
              <a:rPr lang="ja-JP" b="0" dirty="0">
                <a:latin typeface="Meiryo UI" panose="020B0604030504040204" pitchFamily="34" charset="-128"/>
                <a:ea typeface="Meiryo UI" panose="020B0604030504040204" pitchFamily="34" charset="-128"/>
              </a:rPr>
              <a:t>に基づいて</a:t>
            </a:r>
            <a:r>
              <a:rPr lang="ja-JP" altLang="en-US" b="0" dirty="0">
                <a:latin typeface="Meiryo UI" panose="020B0604030504040204" pitchFamily="34" charset="-128"/>
                <a:ea typeface="Meiryo UI" panose="020B0604030504040204" pitchFamily="34" charset="-128"/>
              </a:rPr>
              <a:t>います</a:t>
            </a:r>
            <a:endParaRPr lang="ja-JP" b="0" dirty="0">
              <a:latin typeface="Meiryo UI" panose="020B0604030504040204" pitchFamily="34" charset="-128"/>
              <a:ea typeface="Meiryo UI" panose="020B0604030504040204" pitchFamily="34" charset="-128"/>
            </a:endParaRPr>
          </a:p>
        </p:txBody>
      </p:sp>
      <p:graphicFrame>
        <p:nvGraphicFramePr>
          <p:cNvPr id="3" name="Diagram 2">
            <a:extLst>
              <a:ext uri="{FF2B5EF4-FFF2-40B4-BE49-F238E27FC236}">
                <a16:creationId xmlns:a16="http://schemas.microsoft.com/office/drawing/2014/main" id="{E4B4C4BE-1181-B87E-2EC9-030A4738CA48}"/>
              </a:ext>
            </a:extLst>
          </p:cNvPr>
          <p:cNvGraphicFramePr/>
          <p:nvPr>
            <p:extLst>
              <p:ext uri="{D42A27DB-BD31-4B8C-83A1-F6EECF244321}">
                <p14:modId xmlns:p14="http://schemas.microsoft.com/office/powerpoint/2010/main" val="2824283375"/>
              </p:ext>
            </p:extLst>
          </p:nvPr>
        </p:nvGraphicFramePr>
        <p:xfrm>
          <a:off x="612963" y="1236129"/>
          <a:ext cx="10315449" cy="4829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47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6BEEB-6674-21D4-606D-CC4F9EEB7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2AC48-36E1-6521-C9C9-C40B6010EA6E}"/>
              </a:ext>
            </a:extLst>
          </p:cNvPr>
          <p:cNvSpPr>
            <a:spLocks noGrp="1"/>
          </p:cNvSpPr>
          <p:nvPr>
            <p:ph type="title"/>
          </p:nvPr>
        </p:nvSpPr>
        <p:spPr>
          <a:xfrm>
            <a:off x="612962" y="538515"/>
            <a:ext cx="11579038" cy="562442"/>
          </a:xfrm>
        </p:spPr>
        <p:txBody>
          <a:bodyPr>
            <a:noAutofit/>
          </a:bodyPr>
          <a:lstStyle/>
          <a:p>
            <a:r>
              <a:rPr lang="ja-JP" sz="2900" b="0" dirty="0">
                <a:latin typeface="Meiryo UI" panose="020B0604030504040204" pitchFamily="34" charset="-128"/>
                <a:ea typeface="Meiryo UI" panose="020B0604030504040204" pitchFamily="34" charset="-128"/>
              </a:rPr>
              <a:t>エクスポージャー管理</a:t>
            </a:r>
            <a:r>
              <a:rPr lang="ja-JP" altLang="en-US" sz="2900" b="0" dirty="0">
                <a:latin typeface="Meiryo UI" panose="020B0604030504040204" pitchFamily="34" charset="-128"/>
                <a:ea typeface="Meiryo UI" panose="020B0604030504040204" pitchFamily="34" charset="-128"/>
              </a:rPr>
              <a:t>はいくつかの</a:t>
            </a:r>
            <a:r>
              <a:rPr lang="ja-JP" altLang="ja-JP" sz="2900" dirty="0">
                <a:solidFill>
                  <a:schemeClr val="accent2"/>
                </a:solidFill>
                <a:latin typeface="Meiryo UI" panose="020B0604030504040204" pitchFamily="34" charset="-128"/>
                <a:ea typeface="Meiryo UI" panose="020B0604030504040204" pitchFamily="34" charset="-128"/>
              </a:rPr>
              <a:t>戦略的効果</a:t>
            </a:r>
            <a:r>
              <a:rPr lang="ja-JP" altLang="en-US" sz="2900" b="0" dirty="0">
                <a:latin typeface="Meiryo UI" panose="020B0604030504040204" pitchFamily="34" charset="-128"/>
                <a:ea typeface="Meiryo UI" panose="020B0604030504040204" pitchFamily="34" charset="-128"/>
              </a:rPr>
              <a:t>を生み出します</a:t>
            </a:r>
            <a:endParaRPr lang="ja-JP" sz="2900" b="0" dirty="0">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850B8ED1-2968-8205-91CD-30EDD4B12F56}"/>
              </a:ext>
            </a:extLst>
          </p:cNvPr>
          <p:cNvSpPr/>
          <p:nvPr/>
        </p:nvSpPr>
        <p:spPr>
          <a:xfrm>
            <a:off x="644586" y="1839139"/>
            <a:ext cx="1957451" cy="2882986"/>
          </a:xfrm>
          <a:prstGeom prst="rect">
            <a:avLst/>
          </a:prstGeom>
          <a:solidFill>
            <a:srgbClr val="CC0E3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ja-JP" sz="3200" b="1" dirty="0">
                <a:latin typeface="Meiryo UI" panose="020B0604030504040204" pitchFamily="34" charset="-128"/>
                <a:ea typeface="Meiryo UI" panose="020B0604030504040204" pitchFamily="34" charset="-128"/>
              </a:rPr>
              <a:t>01</a:t>
            </a:r>
          </a:p>
          <a:p>
            <a:r>
              <a:rPr lang="ja-JP" sz="1600" dirty="0">
                <a:latin typeface="Meiryo UI" panose="020B0604030504040204" pitchFamily="34" charset="-128"/>
                <a:ea typeface="Meiryo UI" panose="020B0604030504040204" pitchFamily="34" charset="-128"/>
              </a:rPr>
              <a:t>「アタックサーフェス」の概念が大幅に広がります。 </a:t>
            </a:r>
          </a:p>
        </p:txBody>
      </p:sp>
      <p:sp>
        <p:nvSpPr>
          <p:cNvPr id="10" name="Rectangle 9">
            <a:extLst>
              <a:ext uri="{FF2B5EF4-FFF2-40B4-BE49-F238E27FC236}">
                <a16:creationId xmlns:a16="http://schemas.microsoft.com/office/drawing/2014/main" id="{555E0C2C-80F8-6093-50E4-17B7C5D94DAB}"/>
              </a:ext>
            </a:extLst>
          </p:cNvPr>
          <p:cNvSpPr/>
          <p:nvPr/>
        </p:nvSpPr>
        <p:spPr>
          <a:xfrm>
            <a:off x="2882852" y="1839139"/>
            <a:ext cx="1957451" cy="288298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ja-JP" sz="3200" b="1" dirty="0">
                <a:latin typeface="Meiryo UI" panose="020B0604030504040204" pitchFamily="34" charset="-128"/>
                <a:ea typeface="Meiryo UI" panose="020B0604030504040204" pitchFamily="34" charset="-128"/>
              </a:rPr>
              <a:t>02</a:t>
            </a:r>
          </a:p>
          <a:p>
            <a:r>
              <a:rPr lang="ja-JP" altLang="en-US" sz="1600" dirty="0">
                <a:latin typeface="Meiryo UI" panose="020B0604030504040204" pitchFamily="34" charset="-128"/>
                <a:ea typeface="Meiryo UI" panose="020B0604030504040204" pitchFamily="34" charset="-128"/>
              </a:rPr>
              <a:t>組織が、</a:t>
            </a:r>
            <a:r>
              <a:rPr lang="ja-JP" sz="1600" dirty="0">
                <a:latin typeface="Meiryo UI" panose="020B0604030504040204" pitchFamily="34" charset="-128"/>
                <a:ea typeface="Meiryo UI" panose="020B0604030504040204" pitchFamily="34" charset="-128"/>
              </a:rPr>
              <a:t>サイバーセキュリティのリスクに</a:t>
            </a:r>
            <a:r>
              <a:rPr lang="ja-JP" altLang="en-US" sz="1600" dirty="0">
                <a:latin typeface="Meiryo UI" panose="020B0604030504040204" pitchFamily="34" charset="-128"/>
                <a:ea typeface="Meiryo UI" panose="020B0604030504040204" pitchFamily="34" charset="-128"/>
              </a:rPr>
              <a:t>をもっと包括的に捉えるようになります</a:t>
            </a:r>
            <a:r>
              <a:rPr lang="ja-JP" sz="1600" dirty="0">
                <a:latin typeface="Meiryo UI" panose="020B0604030504040204" pitchFamily="34" charset="-128"/>
                <a:ea typeface="Meiryo UI" panose="020B0604030504040204" pitchFamily="34" charset="-128"/>
              </a:rPr>
              <a:t>。</a:t>
            </a:r>
          </a:p>
          <a:p>
            <a:pPr algn="ctr"/>
            <a:endParaRPr lang="en-US" dirty="0">
              <a:latin typeface="Meiryo UI" panose="020B0604030504040204" pitchFamily="34" charset="-128"/>
              <a:ea typeface="Meiryo UI" panose="020B0604030504040204" pitchFamily="34" charset="-128"/>
            </a:endParaRPr>
          </a:p>
        </p:txBody>
      </p:sp>
      <p:sp>
        <p:nvSpPr>
          <p:cNvPr id="11" name="Rectangle 10">
            <a:extLst>
              <a:ext uri="{FF2B5EF4-FFF2-40B4-BE49-F238E27FC236}">
                <a16:creationId xmlns:a16="http://schemas.microsoft.com/office/drawing/2014/main" id="{79FD2D56-EE49-0332-FE2E-9D5662081FA2}"/>
              </a:ext>
            </a:extLst>
          </p:cNvPr>
          <p:cNvSpPr/>
          <p:nvPr/>
        </p:nvSpPr>
        <p:spPr>
          <a:xfrm>
            <a:off x="9624949" y="1839139"/>
            <a:ext cx="1957451" cy="28829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ja-JP" sz="3200" b="1" dirty="0">
                <a:latin typeface="Meiryo UI" panose="020B0604030504040204" pitchFamily="34" charset="-128"/>
                <a:ea typeface="Meiryo UI" panose="020B0604030504040204" pitchFamily="34" charset="-128"/>
              </a:rPr>
              <a:t>05</a:t>
            </a:r>
          </a:p>
          <a:p>
            <a:r>
              <a:rPr lang="ja-JP" sz="1600" dirty="0">
                <a:latin typeface="Meiryo UI" panose="020B0604030504040204" pitchFamily="34" charset="-128"/>
                <a:ea typeface="Meiryo UI" panose="020B0604030504040204" pitchFamily="34" charset="-128"/>
              </a:rPr>
              <a:t>運営投資の指針として、サイバーセキュリティ戦略が重要な役割を果たすようになります。</a:t>
            </a:r>
          </a:p>
          <a:p>
            <a:endParaRPr lang="en-US" sz="1600" dirty="0">
              <a:latin typeface="Meiryo UI" panose="020B0604030504040204" pitchFamily="34" charset="-128"/>
              <a:ea typeface="Meiryo UI" panose="020B0604030504040204" pitchFamily="34" charset="-128"/>
            </a:endParaRPr>
          </a:p>
        </p:txBody>
      </p:sp>
      <p:sp>
        <p:nvSpPr>
          <p:cNvPr id="12" name="Rectangle 11">
            <a:extLst>
              <a:ext uri="{FF2B5EF4-FFF2-40B4-BE49-F238E27FC236}">
                <a16:creationId xmlns:a16="http://schemas.microsoft.com/office/drawing/2014/main" id="{825F3023-E137-1488-6995-303DFB81B8CB}"/>
              </a:ext>
            </a:extLst>
          </p:cNvPr>
          <p:cNvSpPr/>
          <p:nvPr/>
        </p:nvSpPr>
        <p:spPr>
          <a:xfrm>
            <a:off x="7386684" y="1839139"/>
            <a:ext cx="1957451" cy="2882986"/>
          </a:xfrm>
          <a:prstGeom prst="rect">
            <a:avLst/>
          </a:prstGeom>
          <a:solidFill>
            <a:srgbClr val="660578"/>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ja-JP" sz="3200" b="1" dirty="0">
                <a:latin typeface="Meiryo UI" panose="020B0604030504040204" pitchFamily="34" charset="-128"/>
                <a:ea typeface="Meiryo UI" panose="020B0604030504040204" pitchFamily="34" charset="-128"/>
              </a:rPr>
              <a:t>04</a:t>
            </a:r>
          </a:p>
          <a:p>
            <a:r>
              <a:rPr lang="ja-JP" altLang="en-US" sz="1600" dirty="0">
                <a:latin typeface="Meiryo UI" panose="020B0604030504040204" pitchFamily="34" charset="-128"/>
                <a:ea typeface="Meiryo UI" panose="020B0604030504040204" pitchFamily="34" charset="-128"/>
              </a:rPr>
              <a:t>経営</a:t>
            </a:r>
            <a:r>
              <a:rPr lang="ja-JP" sz="1600" dirty="0">
                <a:latin typeface="Meiryo UI" panose="020B0604030504040204" pitchFamily="34" charset="-128"/>
                <a:ea typeface="Meiryo UI" panose="020B0604030504040204" pitchFamily="34" charset="-128"/>
              </a:rPr>
              <a:t>幹部が、情報に裏付けされたサイバーセキュリティ管理を優先するようになります。</a:t>
            </a:r>
          </a:p>
        </p:txBody>
      </p:sp>
      <p:sp>
        <p:nvSpPr>
          <p:cNvPr id="13" name="Rectangle 12">
            <a:extLst>
              <a:ext uri="{FF2B5EF4-FFF2-40B4-BE49-F238E27FC236}">
                <a16:creationId xmlns:a16="http://schemas.microsoft.com/office/drawing/2014/main" id="{3443CA1F-F585-86B9-5C92-54EBCD8F41F5}"/>
              </a:ext>
            </a:extLst>
          </p:cNvPr>
          <p:cNvSpPr/>
          <p:nvPr/>
        </p:nvSpPr>
        <p:spPr>
          <a:xfrm>
            <a:off x="5134768" y="1839139"/>
            <a:ext cx="1957451" cy="2882986"/>
          </a:xfrm>
          <a:prstGeom prst="rect">
            <a:avLst/>
          </a:prstGeom>
          <a:solidFill>
            <a:srgbClr val="850A64"/>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ja-JP" sz="3200" b="1" dirty="0">
                <a:latin typeface="Meiryo UI" panose="020B0604030504040204" pitchFamily="34" charset="-128"/>
                <a:ea typeface="Meiryo UI" panose="020B0604030504040204" pitchFamily="34" charset="-128"/>
              </a:rPr>
              <a:t>03</a:t>
            </a:r>
          </a:p>
          <a:p>
            <a:r>
              <a:rPr lang="ja-JP" sz="1600" dirty="0">
                <a:latin typeface="Meiryo UI" panose="020B0604030504040204" pitchFamily="34" charset="-128"/>
                <a:ea typeface="Meiryo UI" panose="020B0604030504040204" pitchFamily="34" charset="-128"/>
              </a:rPr>
              <a:t>サイバーセキュリティのリスクの評価が、主観的なものから客観的な</a:t>
            </a:r>
            <a:r>
              <a:rPr lang="ja-JP" altLang="en-US" sz="1600" dirty="0">
                <a:latin typeface="Meiryo UI" panose="020B0604030504040204" pitchFamily="34" charset="-128"/>
                <a:ea typeface="Meiryo UI" panose="020B0604030504040204" pitchFamily="34" charset="-128"/>
              </a:rPr>
              <a:t>もの</a:t>
            </a:r>
            <a:r>
              <a:rPr lang="ja-JP" sz="1600" dirty="0">
                <a:latin typeface="Meiryo UI" panose="020B0604030504040204" pitchFamily="34" charset="-128"/>
                <a:ea typeface="Meiryo UI" panose="020B0604030504040204" pitchFamily="34" charset="-128"/>
              </a:rPr>
              <a:t>へと変わります。</a:t>
            </a:r>
          </a:p>
        </p:txBody>
      </p:sp>
    </p:spTree>
    <p:extLst>
      <p:ext uri="{BB962C8B-B14F-4D97-AF65-F5344CB8AC3E}">
        <p14:creationId xmlns:p14="http://schemas.microsoft.com/office/powerpoint/2010/main" val="405486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7A4B4-DD86-08AE-E1CD-E3204DF7A983}"/>
              </a:ext>
            </a:extLst>
          </p:cNvPr>
          <p:cNvSpPr>
            <a:spLocks noGrp="1"/>
          </p:cNvSpPr>
          <p:nvPr>
            <p:ph type="body" sz="quarter" idx="10"/>
          </p:nvPr>
        </p:nvSpPr>
        <p:spPr>
          <a:xfrm>
            <a:off x="734565" y="1557946"/>
            <a:ext cx="2295804" cy="415199"/>
          </a:xfrm>
        </p:spPr>
        <p:txBody>
          <a:bodyPr/>
          <a:lstStyle/>
          <a:p>
            <a:pPr algn="ctr">
              <a:lnSpc>
                <a:spcPts val="1380"/>
              </a:lnSpc>
            </a:pPr>
            <a:r>
              <a:rPr lang="ja-JP" sz="1400" dirty="0">
                <a:latin typeface="Meiryo UI" panose="020B0604030504040204" pitchFamily="34" charset="-128"/>
                <a:ea typeface="Meiryo UI" panose="020B0604030504040204" pitchFamily="34" charset="-128"/>
              </a:rPr>
              <a:t>アタックサーフェスとは</a:t>
            </a:r>
            <a:br>
              <a:rPr lang="ja-JP" sz="1400" dirty="0">
                <a:latin typeface="Meiryo UI" panose="020B0604030504040204" pitchFamily="34" charset="-128"/>
                <a:ea typeface="Meiryo UI" panose="020B0604030504040204" pitchFamily="34" charset="-128"/>
              </a:rPr>
            </a:br>
            <a:r>
              <a:rPr lang="ja-JP" sz="1400" dirty="0">
                <a:latin typeface="Meiryo UI" panose="020B0604030504040204" pitchFamily="34" charset="-128"/>
                <a:ea typeface="Meiryo UI" panose="020B0604030504040204" pitchFamily="34" charset="-128"/>
              </a:rPr>
              <a:t>何かを理解する</a:t>
            </a:r>
          </a:p>
        </p:txBody>
      </p:sp>
      <p:sp>
        <p:nvSpPr>
          <p:cNvPr id="3" name="Text Placeholder 2">
            <a:extLst>
              <a:ext uri="{FF2B5EF4-FFF2-40B4-BE49-F238E27FC236}">
                <a16:creationId xmlns:a16="http://schemas.microsoft.com/office/drawing/2014/main" id="{87C7E6AC-9507-F373-673A-6B5C0D16CACB}"/>
              </a:ext>
            </a:extLst>
          </p:cNvPr>
          <p:cNvSpPr>
            <a:spLocks noGrp="1"/>
          </p:cNvSpPr>
          <p:nvPr>
            <p:ph type="body" sz="quarter" idx="11"/>
          </p:nvPr>
        </p:nvSpPr>
        <p:spPr>
          <a:xfrm>
            <a:off x="3375660" y="1557946"/>
            <a:ext cx="2545080" cy="415199"/>
          </a:xfrm>
          <a:noFill/>
        </p:spPr>
        <p:txBody>
          <a:bodyPr/>
          <a:lstStyle/>
          <a:p>
            <a:pPr algn="ctr"/>
            <a:r>
              <a:rPr lang="ja-JP" sz="1400" dirty="0">
                <a:latin typeface="Meiryo UI" panose="020B0604030504040204" pitchFamily="34" charset="-128"/>
                <a:ea typeface="Meiryo UI" panose="020B0604030504040204" pitchFamily="34" charset="-128"/>
              </a:rPr>
              <a:t>修復の優先順位を決定する</a:t>
            </a:r>
          </a:p>
        </p:txBody>
      </p:sp>
      <p:sp>
        <p:nvSpPr>
          <p:cNvPr id="4" name="Text Placeholder 3">
            <a:extLst>
              <a:ext uri="{FF2B5EF4-FFF2-40B4-BE49-F238E27FC236}">
                <a16:creationId xmlns:a16="http://schemas.microsoft.com/office/drawing/2014/main" id="{5C39BD7B-ED19-7BC9-2578-24C78B51E046}"/>
              </a:ext>
            </a:extLst>
          </p:cNvPr>
          <p:cNvSpPr>
            <a:spLocks noGrp="1"/>
          </p:cNvSpPr>
          <p:nvPr>
            <p:ph type="body" sz="quarter" idx="18"/>
          </p:nvPr>
        </p:nvSpPr>
        <p:spPr>
          <a:xfrm>
            <a:off x="6392420" y="1557946"/>
            <a:ext cx="2230297" cy="415199"/>
          </a:xfrm>
          <a:noFill/>
        </p:spPr>
        <p:txBody>
          <a:bodyPr/>
          <a:lstStyle/>
          <a:p>
            <a:pPr algn="ctr"/>
            <a:r>
              <a:rPr lang="ja-JP" sz="1400">
                <a:latin typeface="Meiryo UI" panose="020B0604030504040204" pitchFamily="34" charset="-128"/>
                <a:ea typeface="Meiryo UI" panose="020B0604030504040204" pitchFamily="34" charset="-128"/>
              </a:rPr>
              <a:t>優先順位を検証する</a:t>
            </a:r>
          </a:p>
        </p:txBody>
      </p:sp>
      <p:sp>
        <p:nvSpPr>
          <p:cNvPr id="5" name="Text Placeholder 4">
            <a:extLst>
              <a:ext uri="{FF2B5EF4-FFF2-40B4-BE49-F238E27FC236}">
                <a16:creationId xmlns:a16="http://schemas.microsoft.com/office/drawing/2014/main" id="{A37BE0F6-F899-258E-AFBA-C58DE8A28086}"/>
              </a:ext>
            </a:extLst>
          </p:cNvPr>
          <p:cNvSpPr>
            <a:spLocks noGrp="1"/>
          </p:cNvSpPr>
          <p:nvPr>
            <p:ph type="body" sz="quarter" idx="19"/>
          </p:nvPr>
        </p:nvSpPr>
        <p:spPr>
          <a:xfrm>
            <a:off x="9205177" y="1557946"/>
            <a:ext cx="2230296" cy="415199"/>
          </a:xfrm>
          <a:noFill/>
        </p:spPr>
        <p:txBody>
          <a:bodyPr/>
          <a:lstStyle/>
          <a:p>
            <a:pPr algn="ctr">
              <a:spcBef>
                <a:spcPts val="0"/>
              </a:spcBef>
            </a:pPr>
            <a:r>
              <a:rPr lang="ja-JP" sz="1400" dirty="0">
                <a:latin typeface="Meiryo UI" panose="020B0604030504040204" pitchFamily="34" charset="-128"/>
                <a:ea typeface="Meiryo UI" panose="020B0604030504040204" pitchFamily="34" charset="-128"/>
              </a:rPr>
              <a:t>リスク</a:t>
            </a:r>
            <a:r>
              <a:rPr lang="ja-JP" altLang="en-US" sz="1400" dirty="0">
                <a:latin typeface="Meiryo UI" panose="020B0604030504040204" pitchFamily="34" charset="-128"/>
                <a:ea typeface="Meiryo UI" panose="020B0604030504040204" pitchFamily="34" charset="-128"/>
              </a:rPr>
              <a:t>の</a:t>
            </a:r>
            <a:r>
              <a:rPr lang="ja-JP" sz="1400" dirty="0">
                <a:latin typeface="Meiryo UI" panose="020B0604030504040204" pitchFamily="34" charset="-128"/>
                <a:ea typeface="Meiryo UI" panose="020B0604030504040204" pitchFamily="34" charset="-128"/>
              </a:rPr>
              <a:t>軽減を遂行</a:t>
            </a:r>
            <a:r>
              <a:rPr lang="ja-JP" altLang="en-US" sz="1400" dirty="0">
                <a:latin typeface="Meiryo UI" panose="020B0604030504040204" pitchFamily="34" charset="-128"/>
                <a:ea typeface="Meiryo UI" panose="020B0604030504040204" pitchFamily="34" charset="-128"/>
              </a:rPr>
              <a:t>する</a:t>
            </a:r>
            <a:endParaRPr lang="ja-JP" sz="1400" dirty="0">
              <a:latin typeface="Meiryo UI" panose="020B0604030504040204" pitchFamily="34" charset="-128"/>
              <a:ea typeface="Meiryo UI" panose="020B0604030504040204" pitchFamily="34" charset="-128"/>
            </a:endParaRPr>
          </a:p>
        </p:txBody>
      </p:sp>
      <p:sp>
        <p:nvSpPr>
          <p:cNvPr id="6" name="Text Placeholder 5">
            <a:extLst>
              <a:ext uri="{FF2B5EF4-FFF2-40B4-BE49-F238E27FC236}">
                <a16:creationId xmlns:a16="http://schemas.microsoft.com/office/drawing/2014/main" id="{49067724-3D23-4C88-C95B-F95FB6B9D032}"/>
              </a:ext>
            </a:extLst>
          </p:cNvPr>
          <p:cNvSpPr>
            <a:spLocks noGrp="1"/>
          </p:cNvSpPr>
          <p:nvPr>
            <p:ph type="body" sz="quarter" idx="20"/>
          </p:nvPr>
        </p:nvSpPr>
        <p:spPr>
          <a:xfrm>
            <a:off x="9264442" y="3000469"/>
            <a:ext cx="2172596" cy="582613"/>
          </a:xfrm>
        </p:spPr>
        <p:txBody>
          <a:bodyPr anchor="t"/>
          <a:lstStyle/>
          <a:p>
            <a:pPr algn="ctr">
              <a:spcBef>
                <a:spcPts val="0"/>
              </a:spcBef>
            </a:pPr>
            <a:r>
              <a:rPr lang="ja-JP" sz="1600" dirty="0">
                <a:solidFill>
                  <a:schemeClr val="accent3"/>
                </a:solidFill>
                <a:latin typeface="Meiryo UI" panose="020B0604030504040204" pitchFamily="34" charset="-128"/>
                <a:ea typeface="Meiryo UI" panose="020B0604030504040204" pitchFamily="34" charset="-128"/>
              </a:rPr>
              <a:t>エクスポージャーの</a:t>
            </a:r>
            <a:endParaRPr lang="en-US" altLang="ja-JP" sz="1600" dirty="0">
              <a:solidFill>
                <a:schemeClr val="accent3"/>
              </a:solidFill>
              <a:latin typeface="Meiryo UI" panose="020B0604030504040204" pitchFamily="34" charset="-128"/>
              <a:ea typeface="Meiryo UI" panose="020B0604030504040204" pitchFamily="34" charset="-128"/>
            </a:endParaRPr>
          </a:p>
          <a:p>
            <a:pPr algn="ctr">
              <a:spcBef>
                <a:spcPts val="0"/>
              </a:spcBef>
            </a:pPr>
            <a:r>
              <a:rPr lang="ja-JP" sz="1600" dirty="0">
                <a:solidFill>
                  <a:schemeClr val="accent3"/>
                </a:solidFill>
                <a:latin typeface="Meiryo UI" panose="020B0604030504040204" pitchFamily="34" charset="-128"/>
                <a:ea typeface="Meiryo UI" panose="020B0604030504040204" pitchFamily="34" charset="-128"/>
              </a:rPr>
              <a:t>修正</a:t>
            </a:r>
          </a:p>
        </p:txBody>
      </p:sp>
      <p:sp>
        <p:nvSpPr>
          <p:cNvPr id="7" name="Text Placeholder 6">
            <a:extLst>
              <a:ext uri="{FF2B5EF4-FFF2-40B4-BE49-F238E27FC236}">
                <a16:creationId xmlns:a16="http://schemas.microsoft.com/office/drawing/2014/main" id="{3808B732-EC81-5918-B7DD-031242E76896}"/>
              </a:ext>
            </a:extLst>
          </p:cNvPr>
          <p:cNvSpPr>
            <a:spLocks noGrp="1"/>
          </p:cNvSpPr>
          <p:nvPr>
            <p:ph type="body" sz="quarter" idx="21"/>
          </p:nvPr>
        </p:nvSpPr>
        <p:spPr>
          <a:xfrm>
            <a:off x="9264442" y="3948282"/>
            <a:ext cx="2172596" cy="1227138"/>
          </a:xfrm>
        </p:spPr>
        <p:txBody>
          <a:bodyPr/>
          <a:lstStyle/>
          <a:p>
            <a:pPr marL="114300" algn="ctr"/>
            <a:r>
              <a:rPr lang="ja-JP" sz="1200" b="1">
                <a:latin typeface="Meiryo UI" panose="020B0604030504040204" pitchFamily="34" charset="-128"/>
                <a:ea typeface="Meiryo UI" panose="020B0604030504040204" pitchFamily="34" charset="-128"/>
              </a:rPr>
              <a:t>パッチ管理</a:t>
            </a:r>
          </a:p>
          <a:p>
            <a:pPr marL="114300" algn="ctr"/>
            <a:r>
              <a:rPr lang="ja-JP" sz="1200" b="1">
                <a:latin typeface="Meiryo UI" panose="020B0604030504040204" pitchFamily="34" charset="-128"/>
                <a:ea typeface="Meiryo UI" panose="020B0604030504040204" pitchFamily="34" charset="-128"/>
              </a:rPr>
              <a:t>セキュリティ状況管理 (SPM)</a:t>
            </a:r>
          </a:p>
          <a:p>
            <a:pPr marL="114300" algn="ctr"/>
            <a:r>
              <a:rPr lang="ja-JP" sz="1200" b="1">
                <a:latin typeface="Meiryo UI" panose="020B0604030504040204" pitchFamily="34" charset="-128"/>
                <a:ea typeface="Meiryo UI" panose="020B0604030504040204" pitchFamily="34" charset="-128"/>
              </a:rPr>
              <a:t>脅威検出と</a:t>
            </a:r>
            <a:br>
              <a:rPr lang="ja-JP" sz="1200" b="1">
                <a:latin typeface="Meiryo UI" panose="020B0604030504040204" pitchFamily="34" charset="-128"/>
                <a:ea typeface="Meiryo UI" panose="020B0604030504040204" pitchFamily="34" charset="-128"/>
              </a:rPr>
            </a:br>
            <a:r>
              <a:rPr lang="ja-JP" sz="1200" b="1">
                <a:latin typeface="Meiryo UI" panose="020B0604030504040204" pitchFamily="34" charset="-128"/>
                <a:ea typeface="Meiryo UI" panose="020B0604030504040204" pitchFamily="34" charset="-128"/>
              </a:rPr>
              <a:t>インシデント反応 (TDIR)</a:t>
            </a:r>
          </a:p>
        </p:txBody>
      </p:sp>
      <p:sp>
        <p:nvSpPr>
          <p:cNvPr id="8" name="Text Placeholder 7">
            <a:extLst>
              <a:ext uri="{FF2B5EF4-FFF2-40B4-BE49-F238E27FC236}">
                <a16:creationId xmlns:a16="http://schemas.microsoft.com/office/drawing/2014/main" id="{F08A35E6-C0EB-C7DC-69C3-F2925E6F8B81}"/>
              </a:ext>
            </a:extLst>
          </p:cNvPr>
          <p:cNvSpPr>
            <a:spLocks noGrp="1"/>
          </p:cNvSpPr>
          <p:nvPr>
            <p:ph type="body" sz="quarter" idx="22"/>
          </p:nvPr>
        </p:nvSpPr>
        <p:spPr>
          <a:xfrm>
            <a:off x="6419642" y="3000469"/>
            <a:ext cx="2172596" cy="582613"/>
          </a:xfrm>
        </p:spPr>
        <p:txBody>
          <a:bodyPr anchor="t"/>
          <a:lstStyle/>
          <a:p>
            <a:pPr algn="ctr"/>
            <a:r>
              <a:rPr lang="ja-JP" sz="1600" dirty="0">
                <a:solidFill>
                  <a:schemeClr val="accent4"/>
                </a:solidFill>
                <a:latin typeface="Meiryo UI" panose="020B0604030504040204" pitchFamily="34" charset="-128"/>
                <a:ea typeface="Meiryo UI" panose="020B0604030504040204" pitchFamily="34" charset="-128"/>
              </a:rPr>
              <a:t>エクスポージャーの</a:t>
            </a:r>
            <a:br>
              <a:rPr lang="ja-JP" sz="1600" dirty="0">
                <a:solidFill>
                  <a:schemeClr val="accent4"/>
                </a:solidFill>
                <a:latin typeface="Meiryo UI" panose="020B0604030504040204" pitchFamily="34" charset="-128"/>
                <a:ea typeface="Meiryo UI" panose="020B0604030504040204" pitchFamily="34" charset="-128"/>
              </a:rPr>
            </a:br>
            <a:r>
              <a:rPr lang="ja-JP" sz="1600" dirty="0">
                <a:solidFill>
                  <a:schemeClr val="accent4"/>
                </a:solidFill>
                <a:latin typeface="Meiryo UI" panose="020B0604030504040204" pitchFamily="34" charset="-128"/>
                <a:ea typeface="Meiryo UI" panose="020B0604030504040204" pitchFamily="34" charset="-128"/>
              </a:rPr>
              <a:t>検証</a:t>
            </a:r>
          </a:p>
        </p:txBody>
      </p:sp>
      <p:sp>
        <p:nvSpPr>
          <p:cNvPr id="9" name="Text Placeholder 8">
            <a:extLst>
              <a:ext uri="{FF2B5EF4-FFF2-40B4-BE49-F238E27FC236}">
                <a16:creationId xmlns:a16="http://schemas.microsoft.com/office/drawing/2014/main" id="{EB9D6A00-ED13-B160-758D-55571F57CFB2}"/>
              </a:ext>
            </a:extLst>
          </p:cNvPr>
          <p:cNvSpPr>
            <a:spLocks noGrp="1"/>
          </p:cNvSpPr>
          <p:nvPr>
            <p:ph type="body" sz="quarter" idx="23"/>
          </p:nvPr>
        </p:nvSpPr>
        <p:spPr>
          <a:xfrm>
            <a:off x="6419642" y="3948282"/>
            <a:ext cx="2172596" cy="1227138"/>
          </a:xfrm>
        </p:spPr>
        <p:txBody>
          <a:bodyPr/>
          <a:lstStyle/>
          <a:p>
            <a:pPr marL="114300" algn="ctr">
              <a:spcBef>
                <a:spcPts val="0"/>
              </a:spcBef>
            </a:pPr>
            <a:r>
              <a:rPr lang="ja-JP" sz="1200" b="1" dirty="0">
                <a:latin typeface="Meiryo UI" panose="020B0604030504040204" pitchFamily="34" charset="-128"/>
                <a:ea typeface="Meiryo UI" panose="020B0604030504040204" pitchFamily="34" charset="-128"/>
              </a:rPr>
              <a:t>侵害・攻撃</a:t>
            </a:r>
            <a:endParaRPr lang="en-US" altLang="ja-JP" sz="1200" b="1" dirty="0">
              <a:latin typeface="Meiryo UI" panose="020B0604030504040204" pitchFamily="34" charset="-128"/>
              <a:ea typeface="Meiryo UI" panose="020B0604030504040204" pitchFamily="34" charset="-128"/>
            </a:endParaRPr>
          </a:p>
          <a:p>
            <a:pPr marL="114300" algn="ctr">
              <a:spcBef>
                <a:spcPts val="0"/>
              </a:spcBef>
            </a:pPr>
            <a:r>
              <a:rPr lang="ja-JP" sz="1200" b="1" dirty="0">
                <a:latin typeface="Meiryo UI" panose="020B0604030504040204" pitchFamily="34" charset="-128"/>
                <a:ea typeface="Meiryo UI" panose="020B0604030504040204" pitchFamily="34" charset="-128"/>
              </a:rPr>
              <a:t>シミュレーション (BAS)</a:t>
            </a:r>
          </a:p>
          <a:p>
            <a:pPr marL="114300" algn="ctr"/>
            <a:r>
              <a:rPr lang="ja-JP" sz="1200" b="1" dirty="0">
                <a:latin typeface="Meiryo UI" panose="020B0604030504040204" pitchFamily="34" charset="-128"/>
                <a:ea typeface="Meiryo UI" panose="020B0604030504040204" pitchFamily="34" charset="-128"/>
              </a:rPr>
              <a:t>ペネトレーションテスト</a:t>
            </a:r>
          </a:p>
          <a:p>
            <a:pPr marL="114300" algn="ctr"/>
            <a:r>
              <a:rPr lang="ja-JP" sz="1200" b="1" dirty="0">
                <a:latin typeface="Meiryo UI" panose="020B0604030504040204" pitchFamily="34" charset="-128"/>
                <a:ea typeface="Meiryo UI" panose="020B0604030504040204" pitchFamily="34" charset="-128"/>
              </a:rPr>
              <a:t>レッド・チーミング</a:t>
            </a:r>
          </a:p>
        </p:txBody>
      </p:sp>
      <p:sp>
        <p:nvSpPr>
          <p:cNvPr id="10" name="Text Placeholder 9">
            <a:extLst>
              <a:ext uri="{FF2B5EF4-FFF2-40B4-BE49-F238E27FC236}">
                <a16:creationId xmlns:a16="http://schemas.microsoft.com/office/drawing/2014/main" id="{F43D44EB-D3B7-4772-8269-1F9FA2346FB0}"/>
              </a:ext>
            </a:extLst>
          </p:cNvPr>
          <p:cNvSpPr>
            <a:spLocks noGrp="1"/>
          </p:cNvSpPr>
          <p:nvPr>
            <p:ph type="body" sz="quarter" idx="24"/>
          </p:nvPr>
        </p:nvSpPr>
        <p:spPr>
          <a:xfrm>
            <a:off x="3595162" y="3000469"/>
            <a:ext cx="2172596" cy="582613"/>
          </a:xfrm>
        </p:spPr>
        <p:txBody>
          <a:bodyPr anchor="t"/>
          <a:lstStyle/>
          <a:p>
            <a:pPr algn="ctr">
              <a:spcBef>
                <a:spcPts val="0"/>
              </a:spcBef>
            </a:pPr>
            <a:r>
              <a:rPr lang="ja-JP" sz="1600" dirty="0">
                <a:solidFill>
                  <a:schemeClr val="accent5"/>
                </a:solidFill>
                <a:latin typeface="Meiryo UI" panose="020B0604030504040204" pitchFamily="34" charset="-128"/>
                <a:ea typeface="Meiryo UI" panose="020B0604030504040204" pitchFamily="34" charset="-128"/>
              </a:rPr>
              <a:t>リスクベースの</a:t>
            </a:r>
            <a:endParaRPr lang="en-US" altLang="ja-JP" sz="1600" dirty="0">
              <a:solidFill>
                <a:schemeClr val="accent5"/>
              </a:solidFill>
              <a:latin typeface="Meiryo UI" panose="020B0604030504040204" pitchFamily="34" charset="-128"/>
              <a:ea typeface="Meiryo UI" panose="020B0604030504040204" pitchFamily="34" charset="-128"/>
            </a:endParaRPr>
          </a:p>
          <a:p>
            <a:pPr algn="ctr">
              <a:spcBef>
                <a:spcPts val="0"/>
              </a:spcBef>
            </a:pPr>
            <a:r>
              <a:rPr lang="ja-JP" sz="1600" dirty="0">
                <a:solidFill>
                  <a:schemeClr val="accent5"/>
                </a:solidFill>
                <a:latin typeface="Meiryo UI" panose="020B0604030504040204" pitchFamily="34" charset="-128"/>
                <a:ea typeface="Meiryo UI" panose="020B0604030504040204" pitchFamily="34" charset="-128"/>
              </a:rPr>
              <a:t>脆弱性管理</a:t>
            </a:r>
          </a:p>
        </p:txBody>
      </p:sp>
      <p:sp>
        <p:nvSpPr>
          <p:cNvPr id="11" name="Text Placeholder 10">
            <a:extLst>
              <a:ext uri="{FF2B5EF4-FFF2-40B4-BE49-F238E27FC236}">
                <a16:creationId xmlns:a16="http://schemas.microsoft.com/office/drawing/2014/main" id="{79FEF474-F3B9-ED68-6320-4DC0B46695BD}"/>
              </a:ext>
            </a:extLst>
          </p:cNvPr>
          <p:cNvSpPr>
            <a:spLocks noGrp="1"/>
          </p:cNvSpPr>
          <p:nvPr>
            <p:ph type="body" sz="quarter" idx="25"/>
          </p:nvPr>
        </p:nvSpPr>
        <p:spPr>
          <a:xfrm>
            <a:off x="3595162" y="3948282"/>
            <a:ext cx="2172596" cy="1227138"/>
          </a:xfrm>
        </p:spPr>
        <p:txBody>
          <a:bodyPr/>
          <a:lstStyle/>
          <a:p>
            <a:pPr marL="114300" algn="ctr"/>
            <a:r>
              <a:rPr lang="ja-JP" sz="1200" b="1">
                <a:latin typeface="Meiryo UI" panose="020B0604030504040204" pitchFamily="34" charset="-128"/>
                <a:ea typeface="Meiryo UI" panose="020B0604030504040204" pitchFamily="34" charset="-128"/>
              </a:rPr>
              <a:t>リスクベースの</a:t>
            </a:r>
            <a:br>
              <a:rPr lang="ja-JP" sz="1200" b="1">
                <a:latin typeface="Meiryo UI" panose="020B0604030504040204" pitchFamily="34" charset="-128"/>
                <a:ea typeface="Meiryo UI" panose="020B0604030504040204" pitchFamily="34" charset="-128"/>
              </a:rPr>
            </a:br>
            <a:r>
              <a:rPr lang="ja-JP" sz="1200" b="1">
                <a:latin typeface="Meiryo UI" panose="020B0604030504040204" pitchFamily="34" charset="-128"/>
                <a:ea typeface="Meiryo UI" panose="020B0604030504040204" pitchFamily="34" charset="-128"/>
              </a:rPr>
              <a:t>脆弱性管理 (RBVM)</a:t>
            </a:r>
          </a:p>
        </p:txBody>
      </p:sp>
      <p:sp>
        <p:nvSpPr>
          <p:cNvPr id="12" name="Text Placeholder 11">
            <a:extLst>
              <a:ext uri="{FF2B5EF4-FFF2-40B4-BE49-F238E27FC236}">
                <a16:creationId xmlns:a16="http://schemas.microsoft.com/office/drawing/2014/main" id="{A0C1AE0F-F17B-8145-56B3-DE2E337E8C3B}"/>
              </a:ext>
            </a:extLst>
          </p:cNvPr>
          <p:cNvSpPr>
            <a:spLocks noGrp="1"/>
          </p:cNvSpPr>
          <p:nvPr>
            <p:ph type="body" sz="quarter" idx="26"/>
          </p:nvPr>
        </p:nvSpPr>
        <p:spPr>
          <a:xfrm>
            <a:off x="780842" y="3000469"/>
            <a:ext cx="2172596" cy="582613"/>
          </a:xfrm>
        </p:spPr>
        <p:txBody>
          <a:bodyPr anchor="t"/>
          <a:lstStyle/>
          <a:p>
            <a:pPr algn="ctr"/>
            <a:r>
              <a:rPr lang="ja-JP" sz="1600" dirty="0">
                <a:solidFill>
                  <a:schemeClr val="accent6"/>
                </a:solidFill>
                <a:latin typeface="Meiryo UI" panose="020B0604030504040204" pitchFamily="34" charset="-128"/>
                <a:ea typeface="Meiryo UI" panose="020B0604030504040204" pitchFamily="34" charset="-128"/>
              </a:rPr>
              <a:t>アタックサーフェス</a:t>
            </a:r>
            <a:br>
              <a:rPr lang="ja-JP" sz="1600" dirty="0">
                <a:solidFill>
                  <a:schemeClr val="accent6"/>
                </a:solidFill>
                <a:latin typeface="Meiryo UI" panose="020B0604030504040204" pitchFamily="34" charset="-128"/>
                <a:ea typeface="Meiryo UI" panose="020B0604030504040204" pitchFamily="34" charset="-128"/>
              </a:rPr>
            </a:br>
            <a:r>
              <a:rPr lang="ja-JP" sz="1600" dirty="0">
                <a:solidFill>
                  <a:schemeClr val="accent6"/>
                </a:solidFill>
                <a:latin typeface="Meiryo UI" panose="020B0604030504040204" pitchFamily="34" charset="-128"/>
                <a:ea typeface="Meiryo UI" panose="020B0604030504040204" pitchFamily="34" charset="-128"/>
              </a:rPr>
              <a:t>管理</a:t>
            </a:r>
          </a:p>
        </p:txBody>
      </p:sp>
      <p:sp>
        <p:nvSpPr>
          <p:cNvPr id="13" name="Text Placeholder 12">
            <a:extLst>
              <a:ext uri="{FF2B5EF4-FFF2-40B4-BE49-F238E27FC236}">
                <a16:creationId xmlns:a16="http://schemas.microsoft.com/office/drawing/2014/main" id="{B9D9EA00-8167-9167-51CF-AF41800E2DA3}"/>
              </a:ext>
            </a:extLst>
          </p:cNvPr>
          <p:cNvSpPr>
            <a:spLocks noGrp="1"/>
          </p:cNvSpPr>
          <p:nvPr>
            <p:ph type="body" sz="quarter" idx="27"/>
          </p:nvPr>
        </p:nvSpPr>
        <p:spPr>
          <a:xfrm>
            <a:off x="780841" y="3948282"/>
            <a:ext cx="2249527" cy="1609140"/>
          </a:xfrm>
        </p:spPr>
        <p:txBody>
          <a:bodyPr/>
          <a:lstStyle/>
          <a:p>
            <a:pPr marL="114300" algn="ctr"/>
            <a:r>
              <a:rPr lang="ja-JP" sz="1200" b="1" dirty="0">
                <a:latin typeface="Meiryo UI" panose="020B0604030504040204" pitchFamily="34" charset="-128"/>
                <a:ea typeface="Meiryo UI" panose="020B0604030504040204" pitchFamily="34" charset="-128"/>
              </a:rPr>
              <a:t>ネットワーク</a:t>
            </a:r>
            <a:br>
              <a:rPr lang="ja-JP" sz="1200" b="1" dirty="0">
                <a:latin typeface="Meiryo UI" panose="020B0604030504040204" pitchFamily="34" charset="-128"/>
                <a:ea typeface="Meiryo UI" panose="020B0604030504040204" pitchFamily="34" charset="-128"/>
              </a:rPr>
            </a:br>
            <a:r>
              <a:rPr lang="ja-JP" sz="1200" b="1" dirty="0">
                <a:latin typeface="Meiryo UI" panose="020B0604030504040204" pitchFamily="34" charset="-128"/>
                <a:ea typeface="Meiryo UI" panose="020B0604030504040204" pitchFamily="34" charset="-128"/>
              </a:rPr>
              <a:t>脆弱性スキャナー</a:t>
            </a:r>
          </a:p>
          <a:p>
            <a:pPr marL="114300" algn="ctr"/>
            <a:r>
              <a:rPr lang="ja-JP" sz="1200" b="1" dirty="0">
                <a:latin typeface="Meiryo UI" panose="020B0604030504040204" pitchFamily="34" charset="-128"/>
                <a:ea typeface="Meiryo UI" panose="020B0604030504040204" pitchFamily="34" charset="-128"/>
              </a:rPr>
              <a:t>アプリケーションセキュリティテスト (AST)</a:t>
            </a:r>
          </a:p>
          <a:p>
            <a:pPr marL="114300" algn="ctr"/>
            <a:r>
              <a:rPr lang="ja-JP" sz="1200" b="1" dirty="0">
                <a:latin typeface="Meiryo UI" panose="020B0604030504040204" pitchFamily="34" charset="-128"/>
                <a:ea typeface="Meiryo UI" panose="020B0604030504040204" pitchFamily="34" charset="-128"/>
              </a:rPr>
              <a:t>外部アタックサーフェス管理 (EASM)</a:t>
            </a:r>
          </a:p>
        </p:txBody>
      </p:sp>
      <p:sp>
        <p:nvSpPr>
          <p:cNvPr id="18" name="Title 17">
            <a:extLst>
              <a:ext uri="{FF2B5EF4-FFF2-40B4-BE49-F238E27FC236}">
                <a16:creationId xmlns:a16="http://schemas.microsoft.com/office/drawing/2014/main" id="{894424A2-6226-1738-C771-4AC24CF1C0F4}"/>
              </a:ext>
            </a:extLst>
          </p:cNvPr>
          <p:cNvSpPr>
            <a:spLocks noGrp="1"/>
          </p:cNvSpPr>
          <p:nvPr>
            <p:ph type="title"/>
          </p:nvPr>
        </p:nvSpPr>
        <p:spPr/>
        <p:txBody>
          <a:bodyPr>
            <a:normAutofit fontScale="90000"/>
          </a:bodyPr>
          <a:lstStyle/>
          <a:p>
            <a:r>
              <a:rPr lang="ja-JP" b="0" dirty="0">
                <a:latin typeface="Meiryo UI" panose="020B0604030504040204" pitchFamily="34" charset="-128"/>
                <a:ea typeface="Meiryo UI" panose="020B0604030504040204" pitchFamily="34" charset="-128"/>
              </a:rPr>
              <a:t>エクスポージャー管理</a:t>
            </a:r>
            <a:r>
              <a:rPr lang="ja-JP" altLang="en-US" b="0" dirty="0">
                <a:latin typeface="Meiryo UI" panose="020B0604030504040204" pitchFamily="34" charset="-128"/>
                <a:ea typeface="Meiryo UI" panose="020B0604030504040204" pitchFamily="34" charset="-128"/>
              </a:rPr>
              <a:t>に</a:t>
            </a:r>
            <a:r>
              <a:rPr lang="ja-JP" b="0" dirty="0">
                <a:latin typeface="Meiryo UI" panose="020B0604030504040204" pitchFamily="34" charset="-128"/>
                <a:ea typeface="Meiryo UI" panose="020B0604030504040204" pitchFamily="34" charset="-128"/>
              </a:rPr>
              <a:t>は考え方の転換</a:t>
            </a:r>
            <a:r>
              <a:rPr lang="ja-JP" altLang="en-US" b="0" dirty="0">
                <a:latin typeface="Meiryo UI" panose="020B0604030504040204" pitchFamily="34" charset="-128"/>
                <a:ea typeface="Meiryo UI" panose="020B0604030504040204" pitchFamily="34" charset="-128"/>
              </a:rPr>
              <a:t>が求められますが、</a:t>
            </a:r>
            <a:br>
              <a:rPr lang="ja-JP" b="0" dirty="0">
                <a:latin typeface="Meiryo UI" panose="020B0604030504040204" pitchFamily="34" charset="-128"/>
                <a:ea typeface="Meiryo UI" panose="020B0604030504040204" pitchFamily="34" charset="-128"/>
              </a:rPr>
            </a:br>
            <a:r>
              <a:rPr lang="ja-JP" dirty="0">
                <a:solidFill>
                  <a:schemeClr val="accent2"/>
                </a:solidFill>
                <a:latin typeface="Meiryo UI" panose="020B0604030504040204" pitchFamily="34" charset="-128"/>
                <a:ea typeface="Meiryo UI" panose="020B0604030504040204" pitchFamily="34" charset="-128"/>
              </a:rPr>
              <a:t>既存の</a:t>
            </a:r>
            <a:r>
              <a:rPr lang="ja-JP" altLang="en-US" dirty="0">
                <a:solidFill>
                  <a:schemeClr val="accent2"/>
                </a:solidFill>
                <a:latin typeface="Meiryo UI" panose="020B0604030504040204" pitchFamily="34" charset="-128"/>
                <a:ea typeface="Meiryo UI" panose="020B0604030504040204" pitchFamily="34" charset="-128"/>
              </a:rPr>
              <a:t>キャパシティ</a:t>
            </a:r>
            <a:r>
              <a:rPr lang="ja-JP" dirty="0">
                <a:solidFill>
                  <a:schemeClr val="accent2"/>
                </a:solidFill>
                <a:latin typeface="Meiryo UI" panose="020B0604030504040204" pitchFamily="34" charset="-128"/>
                <a:ea typeface="Meiryo UI" panose="020B0604030504040204" pitchFamily="34" charset="-128"/>
              </a:rPr>
              <a:t>の上に積み上げるものでもありま</a:t>
            </a:r>
            <a:r>
              <a:rPr lang="ja-JP" altLang="en-US" dirty="0">
                <a:solidFill>
                  <a:schemeClr val="accent2"/>
                </a:solidFill>
                <a:latin typeface="Meiryo UI" panose="020B0604030504040204" pitchFamily="34" charset="-128"/>
                <a:ea typeface="Meiryo UI" panose="020B0604030504040204" pitchFamily="34" charset="-128"/>
              </a:rPr>
              <a:t>す</a:t>
            </a:r>
            <a:endParaRPr lang="ja-JP" dirty="0">
              <a:solidFill>
                <a:schemeClr val="accent2"/>
              </a:solidFill>
              <a:latin typeface="Meiryo UI" panose="020B0604030504040204" pitchFamily="34" charset="-128"/>
              <a:ea typeface="Meiryo UI" panose="020B0604030504040204" pitchFamily="34" charset="-128"/>
            </a:endParaRPr>
          </a:p>
        </p:txBody>
      </p:sp>
      <p:pic>
        <p:nvPicPr>
          <p:cNvPr id="17" name="Picture 16">
            <a:extLst>
              <a:ext uri="{FF2B5EF4-FFF2-40B4-BE49-F238E27FC236}">
                <a16:creationId xmlns:a16="http://schemas.microsoft.com/office/drawing/2014/main" id="{6FA96BFC-AB05-03FA-9F58-CF47C18C3D82}"/>
              </a:ext>
            </a:extLst>
          </p:cNvPr>
          <p:cNvPicPr>
            <a:picLocks noChangeAspect="1"/>
          </p:cNvPicPr>
          <p:nvPr/>
        </p:nvPicPr>
        <p:blipFill>
          <a:blip r:embed="rId2"/>
          <a:stretch>
            <a:fillRect/>
          </a:stretch>
        </p:blipFill>
        <p:spPr>
          <a:xfrm>
            <a:off x="9897040" y="2130778"/>
            <a:ext cx="848131" cy="753141"/>
          </a:xfrm>
          <a:prstGeom prst="rect">
            <a:avLst/>
          </a:prstGeom>
        </p:spPr>
      </p:pic>
      <p:pic>
        <p:nvPicPr>
          <p:cNvPr id="26" name="Picture 25">
            <a:extLst>
              <a:ext uri="{FF2B5EF4-FFF2-40B4-BE49-F238E27FC236}">
                <a16:creationId xmlns:a16="http://schemas.microsoft.com/office/drawing/2014/main" id="{9B442F40-B787-9E88-C8A3-75095CE7A0D0}"/>
              </a:ext>
            </a:extLst>
          </p:cNvPr>
          <p:cNvPicPr>
            <a:picLocks noChangeAspect="1"/>
          </p:cNvPicPr>
          <p:nvPr/>
        </p:nvPicPr>
        <p:blipFill>
          <a:blip r:embed="rId3"/>
          <a:stretch>
            <a:fillRect/>
          </a:stretch>
        </p:blipFill>
        <p:spPr>
          <a:xfrm>
            <a:off x="7216900" y="2152488"/>
            <a:ext cx="578080" cy="709720"/>
          </a:xfrm>
          <a:prstGeom prst="rect">
            <a:avLst/>
          </a:prstGeom>
        </p:spPr>
      </p:pic>
      <p:pic>
        <p:nvPicPr>
          <p:cNvPr id="27" name="Picture 26">
            <a:extLst>
              <a:ext uri="{FF2B5EF4-FFF2-40B4-BE49-F238E27FC236}">
                <a16:creationId xmlns:a16="http://schemas.microsoft.com/office/drawing/2014/main" id="{1DABB26E-9470-4714-D0C2-4ABEB497FDDA}"/>
              </a:ext>
            </a:extLst>
          </p:cNvPr>
          <p:cNvPicPr>
            <a:picLocks noChangeAspect="1"/>
          </p:cNvPicPr>
          <p:nvPr/>
        </p:nvPicPr>
        <p:blipFill>
          <a:blip r:embed="rId4"/>
          <a:stretch>
            <a:fillRect/>
          </a:stretch>
        </p:blipFill>
        <p:spPr>
          <a:xfrm>
            <a:off x="4277124" y="2191053"/>
            <a:ext cx="808672" cy="632590"/>
          </a:xfrm>
          <a:prstGeom prst="rect">
            <a:avLst/>
          </a:prstGeom>
        </p:spPr>
      </p:pic>
      <p:pic>
        <p:nvPicPr>
          <p:cNvPr id="32" name="Picture 31">
            <a:extLst>
              <a:ext uri="{FF2B5EF4-FFF2-40B4-BE49-F238E27FC236}">
                <a16:creationId xmlns:a16="http://schemas.microsoft.com/office/drawing/2014/main" id="{4EA0972E-A498-FCFB-DE2A-78261F52C9A4}"/>
              </a:ext>
            </a:extLst>
          </p:cNvPr>
          <p:cNvPicPr>
            <a:picLocks noChangeAspect="1"/>
          </p:cNvPicPr>
          <p:nvPr/>
        </p:nvPicPr>
        <p:blipFill>
          <a:blip r:embed="rId5"/>
          <a:stretch>
            <a:fillRect/>
          </a:stretch>
        </p:blipFill>
        <p:spPr>
          <a:xfrm>
            <a:off x="1573395" y="2152488"/>
            <a:ext cx="618143" cy="709720"/>
          </a:xfrm>
          <a:prstGeom prst="rect">
            <a:avLst/>
          </a:prstGeom>
        </p:spPr>
      </p:pic>
    </p:spTree>
    <p:extLst>
      <p:ext uri="{BB962C8B-B14F-4D97-AF65-F5344CB8AC3E}">
        <p14:creationId xmlns:p14="http://schemas.microsoft.com/office/powerpoint/2010/main" val="106096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04DB4-A7A2-E4AA-7F3A-30F9F98A02EE}"/>
              </a:ext>
            </a:extLst>
          </p:cNvPr>
          <p:cNvSpPr>
            <a:spLocks noGrp="1"/>
          </p:cNvSpPr>
          <p:nvPr>
            <p:ph type="body" sz="quarter" idx="13"/>
          </p:nvPr>
        </p:nvSpPr>
        <p:spPr>
          <a:xfrm>
            <a:off x="615592" y="1417320"/>
            <a:ext cx="2103120" cy="4823682"/>
          </a:xfrm>
        </p:spPr>
        <p:txBody>
          <a:bodyPr vert="horz" lIns="91440" tIns="182880" rIns="182880" bIns="91440" rtlCol="0" anchor="t">
            <a:noAutofit/>
          </a:bodyPr>
          <a:lstStyle/>
          <a:p>
            <a:pPr>
              <a:spcBef>
                <a:spcPts val="0"/>
              </a:spcBef>
            </a:pPr>
            <a:r>
              <a:rPr lang="ja-JP" sz="1400" dirty="0">
                <a:solidFill>
                  <a:schemeClr val="accent2"/>
                </a:solidFill>
                <a:latin typeface="Meiryo UI" panose="020B0604030504040204" pitchFamily="34" charset="-128"/>
                <a:ea typeface="Meiryo UI" panose="020B0604030504040204" pitchFamily="34" charset="-128"/>
                <a:cs typeface="Arial"/>
              </a:rPr>
              <a:t>アタックサーフェスの</a:t>
            </a:r>
            <a:endParaRPr lang="en-US" altLang="ja-JP" sz="1400" dirty="0">
              <a:solidFill>
                <a:schemeClr val="accent2"/>
              </a:solidFill>
              <a:latin typeface="Meiryo UI" panose="020B0604030504040204" pitchFamily="34" charset="-128"/>
              <a:ea typeface="Meiryo UI" panose="020B0604030504040204" pitchFamily="34" charset="-128"/>
              <a:cs typeface="Arial"/>
            </a:endParaRPr>
          </a:p>
          <a:p>
            <a:pPr>
              <a:spcBef>
                <a:spcPts val="0"/>
              </a:spcBef>
            </a:pPr>
            <a:r>
              <a:rPr lang="ja-JP" sz="1400" dirty="0">
                <a:solidFill>
                  <a:schemeClr val="accent2"/>
                </a:solidFill>
                <a:latin typeface="Meiryo UI" panose="020B0604030504040204" pitchFamily="34" charset="-128"/>
                <a:ea typeface="Meiryo UI" panose="020B0604030504040204" pitchFamily="34" charset="-128"/>
                <a:cs typeface="Arial"/>
              </a:rPr>
              <a:t>レビュー</a:t>
            </a:r>
            <a:br>
              <a:rPr lang="ja-JP" sz="1600" dirty="0">
                <a:latin typeface="Meiryo UI" panose="020B0604030504040204" pitchFamily="34" charset="-128"/>
                <a:ea typeface="Meiryo UI" panose="020B0604030504040204" pitchFamily="34" charset="-128"/>
                <a:cs typeface="Arial"/>
              </a:rPr>
            </a:br>
            <a:br>
              <a:rPr lang="ja-JP" sz="1600" dirty="0">
                <a:latin typeface="Meiryo UI" panose="020B0604030504040204" pitchFamily="34" charset="-128"/>
                <a:ea typeface="Meiryo UI" panose="020B0604030504040204" pitchFamily="34" charset="-128"/>
                <a:cs typeface="Arial"/>
              </a:rPr>
            </a:br>
            <a:r>
              <a:rPr lang="ja-JP" sz="1200" dirty="0">
                <a:latin typeface="Meiryo UI" panose="020B0604030504040204" pitchFamily="34" charset="-128"/>
                <a:ea typeface="Meiryo UI" panose="020B0604030504040204" pitchFamily="34" charset="-128"/>
                <a:cs typeface="Arial"/>
              </a:rPr>
              <a:t>目的: </a:t>
            </a:r>
            <a:r>
              <a:rPr lang="ja-JP" sz="1200" b="0" dirty="0">
                <a:latin typeface="Meiryo UI" panose="020B0604030504040204" pitchFamily="34" charset="-128"/>
                <a:ea typeface="Meiryo UI" panose="020B0604030504040204" pitchFamily="34" charset="-128"/>
                <a:cs typeface="Arial"/>
              </a:rPr>
              <a:t>対応すべきアセット可視性のギャップを理解します。</a:t>
            </a:r>
          </a:p>
          <a:p>
            <a:r>
              <a:rPr lang="ja-JP" sz="1200" dirty="0">
                <a:latin typeface="Meiryo UI" panose="020B0604030504040204" pitchFamily="34" charset="-128"/>
                <a:ea typeface="Meiryo UI" panose="020B0604030504040204" pitchFamily="34" charset="-128"/>
                <a:cs typeface="Arial"/>
              </a:rPr>
              <a:t>内容: </a:t>
            </a:r>
            <a:r>
              <a:rPr lang="ja-JP" sz="1200" b="0" dirty="0">
                <a:latin typeface="Meiryo UI" panose="020B0604030504040204" pitchFamily="34" charset="-128"/>
                <a:ea typeface="Meiryo UI" panose="020B0604030504040204" pitchFamily="34" charset="-128"/>
                <a:cs typeface="Arial"/>
              </a:rPr>
              <a:t>インベントリを作成し、アセットのカテゴリーを「既知の既知」、「既知の未知」、「未知の未知」に分類します。</a:t>
            </a:r>
          </a:p>
          <a:p>
            <a:r>
              <a:rPr lang="ja-JP" sz="1200" dirty="0">
                <a:latin typeface="Meiryo UI" panose="020B0604030504040204" pitchFamily="34" charset="-128"/>
                <a:ea typeface="Meiryo UI" panose="020B0604030504040204" pitchFamily="34" charset="-128"/>
                <a:cs typeface="Arial"/>
              </a:rPr>
              <a:t>責任者: </a:t>
            </a:r>
            <a:br>
              <a:rPr lang="ja-JP" sz="1200" dirty="0">
                <a:latin typeface="Meiryo UI" panose="020B0604030504040204" pitchFamily="34" charset="-128"/>
                <a:ea typeface="Meiryo UI" panose="020B0604030504040204" pitchFamily="34" charset="-128"/>
                <a:cs typeface="Arial"/>
              </a:rPr>
            </a:br>
            <a:r>
              <a:rPr lang="ja-JP" sz="1200" b="0" i="1" dirty="0">
                <a:solidFill>
                  <a:schemeClr val="tx2"/>
                </a:solidFill>
                <a:latin typeface="Meiryo UI" panose="020B0604030504040204" pitchFamily="34" charset="-128"/>
                <a:ea typeface="Meiryo UI" panose="020B0604030504040204" pitchFamily="34" charset="-128"/>
                <a:cs typeface="Arial"/>
              </a:rPr>
              <a:t>[部署を記入]</a:t>
            </a:r>
          </a:p>
          <a:p>
            <a:r>
              <a:rPr lang="ja-JP" sz="1200" dirty="0">
                <a:latin typeface="Meiryo UI" panose="020B0604030504040204" pitchFamily="34" charset="-128"/>
                <a:ea typeface="Meiryo UI" panose="020B0604030504040204" pitchFamily="34" charset="-128"/>
                <a:cs typeface="Arial"/>
              </a:rPr>
              <a:t>貢献者: </a:t>
            </a:r>
            <a:br>
              <a:rPr lang="ja-JP" sz="1200" dirty="0">
                <a:latin typeface="Meiryo UI" panose="020B0604030504040204" pitchFamily="34" charset="-128"/>
                <a:ea typeface="Meiryo UI" panose="020B0604030504040204" pitchFamily="34" charset="-128"/>
                <a:cs typeface="Arial"/>
              </a:rPr>
            </a:br>
            <a:r>
              <a:rPr lang="ja-JP" sz="1200" b="0" i="1" dirty="0">
                <a:solidFill>
                  <a:schemeClr val="tx2"/>
                </a:solidFill>
                <a:latin typeface="Meiryo UI" panose="020B0604030504040204" pitchFamily="34" charset="-128"/>
                <a:ea typeface="Meiryo UI" panose="020B0604030504040204" pitchFamily="34" charset="-128"/>
                <a:cs typeface="Arial"/>
              </a:rPr>
              <a:t>[部署を記入 (複数可)]</a:t>
            </a:r>
          </a:p>
        </p:txBody>
      </p:sp>
      <p:sp>
        <p:nvSpPr>
          <p:cNvPr id="3" name="Text Placeholder 2">
            <a:extLst>
              <a:ext uri="{FF2B5EF4-FFF2-40B4-BE49-F238E27FC236}">
                <a16:creationId xmlns:a16="http://schemas.microsoft.com/office/drawing/2014/main" id="{8AB6BB70-EAD9-1D9B-5018-5983103967A7}"/>
              </a:ext>
            </a:extLst>
          </p:cNvPr>
          <p:cNvSpPr>
            <a:spLocks noGrp="1"/>
          </p:cNvSpPr>
          <p:nvPr>
            <p:ph type="body" sz="quarter" idx="34"/>
          </p:nvPr>
        </p:nvSpPr>
        <p:spPr>
          <a:xfrm>
            <a:off x="2832390" y="1423090"/>
            <a:ext cx="2103120" cy="4817912"/>
          </a:xfrm>
        </p:spPr>
        <p:txBody>
          <a:bodyPr vert="horz" lIns="91440" tIns="182880" rIns="182880" bIns="91440" rtlCol="0" anchor="t">
            <a:noAutofit/>
          </a:bodyPr>
          <a:lstStyle/>
          <a:p>
            <a:pPr>
              <a:spcBef>
                <a:spcPts val="0"/>
              </a:spcBef>
            </a:pPr>
            <a:r>
              <a:rPr lang="ja-JP" sz="1400" dirty="0">
                <a:solidFill>
                  <a:schemeClr val="accent3"/>
                </a:solidFill>
                <a:latin typeface="Meiryo UI" panose="020B0604030504040204" pitchFamily="34" charset="-128"/>
                <a:ea typeface="Meiryo UI" panose="020B0604030504040204" pitchFamily="34" charset="-128"/>
                <a:cs typeface="Arial"/>
              </a:rPr>
              <a:t>データの集約</a:t>
            </a:r>
            <a:br>
              <a:rPr lang="ja-JP" sz="1600" dirty="0">
                <a:latin typeface="Meiryo UI" panose="020B0604030504040204" pitchFamily="34" charset="-128"/>
                <a:ea typeface="Meiryo UI" panose="020B0604030504040204" pitchFamily="34" charset="-128"/>
                <a:cs typeface="Arial"/>
              </a:rPr>
            </a:br>
            <a:br>
              <a:rPr lang="ja-JP" sz="1600" dirty="0">
                <a:latin typeface="Meiryo UI" panose="020B0604030504040204" pitchFamily="34" charset="-128"/>
                <a:ea typeface="Meiryo UI" panose="020B0604030504040204" pitchFamily="34" charset="-128"/>
                <a:cs typeface="Arial"/>
              </a:rPr>
            </a:br>
            <a:endParaRPr lang="en-US" altLang="ja-JP" sz="1600" dirty="0">
              <a:latin typeface="Meiryo UI" panose="020B0604030504040204" pitchFamily="34" charset="-128"/>
              <a:ea typeface="Meiryo UI" panose="020B0604030504040204" pitchFamily="34" charset="-128"/>
              <a:cs typeface="Arial"/>
            </a:endParaRPr>
          </a:p>
          <a:p>
            <a:pPr>
              <a:spcBef>
                <a:spcPts val="0"/>
              </a:spcBef>
            </a:pPr>
            <a:r>
              <a:rPr lang="ja-JP" sz="1200" dirty="0">
                <a:latin typeface="Meiryo UI" panose="020B0604030504040204" pitchFamily="34" charset="-128"/>
                <a:ea typeface="Meiryo UI" panose="020B0604030504040204" pitchFamily="34" charset="-128"/>
                <a:cs typeface="Arial"/>
              </a:rPr>
              <a:t>目的: </a:t>
            </a:r>
            <a:r>
              <a:rPr lang="ja-JP" sz="1200" b="0" dirty="0">
                <a:latin typeface="Meiryo UI" panose="020B0604030504040204" pitchFamily="34" charset="-128"/>
                <a:ea typeface="Meiryo UI" panose="020B0604030504040204" pitchFamily="34" charset="-128"/>
                <a:cs typeface="Arial"/>
              </a:rPr>
              <a:t>リスク状況を総体的に捉える目を養います。</a:t>
            </a:r>
          </a:p>
          <a:p>
            <a:r>
              <a:rPr lang="ja-JP" sz="1200" dirty="0">
                <a:latin typeface="Meiryo UI" panose="020B0604030504040204" pitchFamily="34" charset="-128"/>
                <a:ea typeface="Meiryo UI" panose="020B0604030504040204" pitchFamily="34" charset="-128"/>
                <a:cs typeface="Arial"/>
              </a:rPr>
              <a:t>内容: </a:t>
            </a:r>
            <a:r>
              <a:rPr lang="ja-JP" sz="1200" b="0" dirty="0">
                <a:latin typeface="Meiryo UI" panose="020B0604030504040204" pitchFamily="34" charset="-128"/>
                <a:ea typeface="Meiryo UI" panose="020B0604030504040204" pitchFamily="34" charset="-128"/>
                <a:cs typeface="Arial"/>
              </a:rPr>
              <a:t>サイバーセキュリティツールの在庫管理を行い、アセットおよびエクスポージャーの調査結果を集約する</a:t>
            </a:r>
            <a:r>
              <a:rPr lang="ja-JP" altLang="en-US" sz="1200" b="0" dirty="0">
                <a:latin typeface="Meiryo UI" panose="020B0604030504040204" pitchFamily="34" charset="-128"/>
                <a:ea typeface="Meiryo UI" panose="020B0604030504040204" pitchFamily="34" charset="-128"/>
                <a:cs typeface="Arial"/>
              </a:rPr>
              <a:t>、</a:t>
            </a:r>
            <a:r>
              <a:rPr lang="ja-JP" sz="1200" b="0" dirty="0">
                <a:latin typeface="Meiryo UI" panose="020B0604030504040204" pitchFamily="34" charset="-128"/>
                <a:ea typeface="Meiryo UI" panose="020B0604030504040204" pitchFamily="34" charset="-128"/>
                <a:cs typeface="Arial"/>
              </a:rPr>
              <a:t>一元的なプラットフォームを実装します。</a:t>
            </a:r>
          </a:p>
          <a:p>
            <a:r>
              <a:rPr lang="ja-JP" sz="1200" dirty="0">
                <a:latin typeface="Meiryo UI" panose="020B0604030504040204" pitchFamily="34" charset="-128"/>
                <a:ea typeface="Meiryo UI" panose="020B0604030504040204" pitchFamily="34" charset="-128"/>
                <a:cs typeface="Arial"/>
              </a:rPr>
              <a:t>責任者:  </a:t>
            </a:r>
            <a:br>
              <a:rPr lang="ja-JP" sz="1200" dirty="0">
                <a:latin typeface="Meiryo UI" panose="020B0604030504040204" pitchFamily="34" charset="-128"/>
                <a:ea typeface="Meiryo UI" panose="020B0604030504040204" pitchFamily="34" charset="-128"/>
                <a:cs typeface="Arial"/>
              </a:rPr>
            </a:br>
            <a:r>
              <a:rPr lang="ja-JP" sz="1200" b="0" i="1" dirty="0">
                <a:solidFill>
                  <a:schemeClr val="tx2"/>
                </a:solidFill>
                <a:latin typeface="Meiryo UI" panose="020B0604030504040204" pitchFamily="34" charset="-128"/>
                <a:ea typeface="Meiryo UI" panose="020B0604030504040204" pitchFamily="34" charset="-128"/>
                <a:cs typeface="Arial"/>
              </a:rPr>
              <a:t>[部署を記入]</a:t>
            </a:r>
          </a:p>
          <a:p>
            <a:r>
              <a:rPr lang="ja-JP" sz="1200" dirty="0">
                <a:latin typeface="Meiryo UI" panose="020B0604030504040204" pitchFamily="34" charset="-128"/>
                <a:ea typeface="Meiryo UI" panose="020B0604030504040204" pitchFamily="34" charset="-128"/>
                <a:cs typeface="Arial"/>
              </a:rPr>
              <a:t>貢献者: </a:t>
            </a:r>
            <a:br>
              <a:rPr lang="ja-JP" sz="1200" dirty="0">
                <a:latin typeface="Meiryo UI" panose="020B0604030504040204" pitchFamily="34" charset="-128"/>
                <a:ea typeface="Meiryo UI" panose="020B0604030504040204" pitchFamily="34" charset="-128"/>
                <a:cs typeface="Arial"/>
              </a:rPr>
            </a:br>
            <a:r>
              <a:rPr lang="ja-JP" sz="1200" b="0" i="1" dirty="0">
                <a:solidFill>
                  <a:schemeClr val="tx2"/>
                </a:solidFill>
                <a:latin typeface="Meiryo UI" panose="020B0604030504040204" pitchFamily="34" charset="-128"/>
                <a:ea typeface="Meiryo UI" panose="020B0604030504040204" pitchFamily="34" charset="-128"/>
                <a:cs typeface="Arial"/>
              </a:rPr>
              <a:t>[部署を記入 (複数可)]</a:t>
            </a:r>
          </a:p>
        </p:txBody>
      </p:sp>
      <p:sp>
        <p:nvSpPr>
          <p:cNvPr id="4" name="Text Placeholder 3">
            <a:extLst>
              <a:ext uri="{FF2B5EF4-FFF2-40B4-BE49-F238E27FC236}">
                <a16:creationId xmlns:a16="http://schemas.microsoft.com/office/drawing/2014/main" id="{BF11BEFF-73B5-9507-B1BA-E27592FA7723}"/>
              </a:ext>
            </a:extLst>
          </p:cNvPr>
          <p:cNvSpPr>
            <a:spLocks noGrp="1"/>
          </p:cNvSpPr>
          <p:nvPr>
            <p:ph type="body" sz="quarter" idx="35"/>
          </p:nvPr>
        </p:nvSpPr>
        <p:spPr>
          <a:xfrm>
            <a:off x="5049188" y="1417319"/>
            <a:ext cx="2103120" cy="4817911"/>
          </a:xfrm>
        </p:spPr>
        <p:txBody>
          <a:bodyPr vert="horz" lIns="91440" tIns="182880" rIns="182880" bIns="91440" rtlCol="0" anchor="t">
            <a:noAutofit/>
          </a:bodyPr>
          <a:lstStyle/>
          <a:p>
            <a:pPr>
              <a:spcBef>
                <a:spcPts val="0"/>
              </a:spcBef>
            </a:pPr>
            <a:r>
              <a:rPr lang="ja-JP" sz="1400" dirty="0">
                <a:solidFill>
                  <a:schemeClr val="accent4"/>
                </a:solidFill>
                <a:latin typeface="Meiryo UI" panose="020B0604030504040204" pitchFamily="34" charset="-128"/>
                <a:ea typeface="Meiryo UI" panose="020B0604030504040204" pitchFamily="34" charset="-128"/>
                <a:cs typeface="Arial"/>
              </a:rPr>
              <a:t>リスクアセスメントの</a:t>
            </a:r>
            <a:endParaRPr lang="en-US" altLang="ja-JP" sz="1400" dirty="0">
              <a:solidFill>
                <a:schemeClr val="accent4"/>
              </a:solidFill>
              <a:latin typeface="Meiryo UI" panose="020B0604030504040204" pitchFamily="34" charset="-128"/>
              <a:ea typeface="Meiryo UI" panose="020B0604030504040204" pitchFamily="34" charset="-128"/>
              <a:cs typeface="Arial"/>
            </a:endParaRPr>
          </a:p>
          <a:p>
            <a:pPr>
              <a:spcBef>
                <a:spcPts val="0"/>
              </a:spcBef>
            </a:pPr>
            <a:r>
              <a:rPr lang="ja-JP" sz="1400" dirty="0">
                <a:solidFill>
                  <a:schemeClr val="accent4"/>
                </a:solidFill>
                <a:latin typeface="Meiryo UI" panose="020B0604030504040204" pitchFamily="34" charset="-128"/>
                <a:ea typeface="Meiryo UI" panose="020B0604030504040204" pitchFamily="34" charset="-128"/>
                <a:cs typeface="Arial"/>
              </a:rPr>
              <a:t>フレームワーク</a:t>
            </a:r>
            <a:br>
              <a:rPr lang="ja-JP" sz="1600" dirty="0">
                <a:latin typeface="Meiryo UI" panose="020B0604030504040204" pitchFamily="34" charset="-128"/>
                <a:ea typeface="Meiryo UI" panose="020B0604030504040204" pitchFamily="34" charset="-128"/>
                <a:cs typeface="Arial"/>
              </a:rPr>
            </a:br>
            <a:endParaRPr lang="en-US" altLang="ja-JP" sz="1600" dirty="0">
              <a:latin typeface="Meiryo UI" panose="020B0604030504040204" pitchFamily="34" charset="-128"/>
              <a:ea typeface="Meiryo UI" panose="020B0604030504040204" pitchFamily="34" charset="-128"/>
              <a:cs typeface="Arial"/>
            </a:endParaRPr>
          </a:p>
          <a:p>
            <a:pPr>
              <a:spcBef>
                <a:spcPts val="0"/>
              </a:spcBef>
            </a:pPr>
            <a:r>
              <a:rPr lang="ja-JP" sz="1200" dirty="0">
                <a:latin typeface="Meiryo UI" panose="020B0604030504040204" pitchFamily="34" charset="-128"/>
                <a:ea typeface="Meiryo UI" panose="020B0604030504040204" pitchFamily="34" charset="-128"/>
                <a:cs typeface="Arial"/>
              </a:rPr>
              <a:t>目的: </a:t>
            </a:r>
            <a:r>
              <a:rPr lang="ja-JP" sz="1200" b="0" dirty="0">
                <a:latin typeface="Meiryo UI" panose="020B0604030504040204" pitchFamily="34" charset="-128"/>
                <a:ea typeface="Meiryo UI" panose="020B0604030504040204" pitchFamily="34" charset="-128"/>
                <a:cs typeface="Arial"/>
              </a:rPr>
              <a:t>データに裏打ちされたプロセスを創出し、リスクの軽減と受け入れのバランスを見定めます。</a:t>
            </a:r>
          </a:p>
          <a:p>
            <a:r>
              <a:rPr lang="ja-JP" sz="1200" dirty="0">
                <a:latin typeface="Meiryo UI" panose="020B0604030504040204" pitchFamily="34" charset="-128"/>
                <a:ea typeface="Meiryo UI" panose="020B0604030504040204" pitchFamily="34" charset="-128"/>
                <a:cs typeface="Arial"/>
              </a:rPr>
              <a:t>内容: </a:t>
            </a:r>
            <a:r>
              <a:rPr lang="ja-JP" sz="1200" b="0" dirty="0">
                <a:latin typeface="Meiryo UI" panose="020B0604030504040204" pitchFamily="34" charset="-128"/>
                <a:ea typeface="Meiryo UI" panose="020B0604030504040204" pitchFamily="34" charset="-128"/>
                <a:cs typeface="Arial"/>
              </a:rPr>
              <a:t>アセットの価値と重要度スコアを評価し、優先度の高い脆弱性を特定し、軽減措置の費用対効果を分析します。</a:t>
            </a:r>
            <a:r>
              <a:rPr lang="ja-JP" sz="1200" dirty="0">
                <a:latin typeface="Meiryo UI" panose="020B0604030504040204" pitchFamily="34" charset="-128"/>
                <a:ea typeface="Meiryo UI" panose="020B0604030504040204" pitchFamily="34" charset="-128"/>
                <a:cs typeface="Arial"/>
              </a:rPr>
              <a:t> </a:t>
            </a:r>
          </a:p>
          <a:p>
            <a:r>
              <a:rPr lang="ja-JP" sz="1200" dirty="0">
                <a:latin typeface="Meiryo UI" panose="020B0604030504040204" pitchFamily="34" charset="-128"/>
                <a:ea typeface="Meiryo UI" panose="020B0604030504040204" pitchFamily="34" charset="-128"/>
                <a:cs typeface="Arial"/>
              </a:rPr>
              <a:t>責任者:  </a:t>
            </a:r>
            <a:br>
              <a:rPr lang="ja-JP" sz="1200" dirty="0">
                <a:latin typeface="Meiryo UI" panose="020B0604030504040204" pitchFamily="34" charset="-128"/>
                <a:ea typeface="Meiryo UI" panose="020B0604030504040204" pitchFamily="34" charset="-128"/>
                <a:cs typeface="Arial"/>
              </a:rPr>
            </a:br>
            <a:r>
              <a:rPr lang="ja-JP" sz="1200" b="0" i="1" dirty="0">
                <a:solidFill>
                  <a:schemeClr val="tx2"/>
                </a:solidFill>
                <a:latin typeface="Meiryo UI" panose="020B0604030504040204" pitchFamily="34" charset="-128"/>
                <a:ea typeface="Meiryo UI" panose="020B0604030504040204" pitchFamily="34" charset="-128"/>
                <a:cs typeface="Arial"/>
              </a:rPr>
              <a:t>[部署を記入]</a:t>
            </a:r>
          </a:p>
          <a:p>
            <a:r>
              <a:rPr lang="ja-JP" sz="1200" dirty="0">
                <a:latin typeface="Meiryo UI" panose="020B0604030504040204" pitchFamily="34" charset="-128"/>
                <a:ea typeface="Meiryo UI" panose="020B0604030504040204" pitchFamily="34" charset="-128"/>
                <a:cs typeface="Arial"/>
              </a:rPr>
              <a:t>貢献者: </a:t>
            </a:r>
            <a:br>
              <a:rPr lang="ja-JP" sz="1200" dirty="0">
                <a:latin typeface="Meiryo UI" panose="020B0604030504040204" pitchFamily="34" charset="-128"/>
                <a:ea typeface="Meiryo UI" panose="020B0604030504040204" pitchFamily="34" charset="-128"/>
                <a:cs typeface="Arial"/>
              </a:rPr>
            </a:br>
            <a:r>
              <a:rPr lang="ja-JP" sz="1200" b="0" i="1" dirty="0">
                <a:solidFill>
                  <a:schemeClr val="tx2"/>
                </a:solidFill>
                <a:latin typeface="Meiryo UI" panose="020B0604030504040204" pitchFamily="34" charset="-128"/>
                <a:ea typeface="Meiryo UI" panose="020B0604030504040204" pitchFamily="34" charset="-128"/>
                <a:cs typeface="Arial"/>
              </a:rPr>
              <a:t>[部署を記入 (複数可)]</a:t>
            </a:r>
          </a:p>
        </p:txBody>
      </p:sp>
      <p:sp>
        <p:nvSpPr>
          <p:cNvPr id="5" name="Text Placeholder 4">
            <a:extLst>
              <a:ext uri="{FF2B5EF4-FFF2-40B4-BE49-F238E27FC236}">
                <a16:creationId xmlns:a16="http://schemas.microsoft.com/office/drawing/2014/main" id="{4444F4DB-53E6-6C7F-E6A8-1EC9DBA6803A}"/>
              </a:ext>
            </a:extLst>
          </p:cNvPr>
          <p:cNvSpPr>
            <a:spLocks noGrp="1"/>
          </p:cNvSpPr>
          <p:nvPr>
            <p:ph type="body" sz="quarter" idx="36"/>
          </p:nvPr>
        </p:nvSpPr>
        <p:spPr>
          <a:xfrm>
            <a:off x="7265986" y="1417320"/>
            <a:ext cx="2103120" cy="4817910"/>
          </a:xfrm>
        </p:spPr>
        <p:txBody>
          <a:bodyPr vert="horz" lIns="91440" tIns="182880" rIns="182880" bIns="91440" rtlCol="0" anchor="t">
            <a:noAutofit/>
          </a:bodyPr>
          <a:lstStyle/>
          <a:p>
            <a:pPr>
              <a:spcBef>
                <a:spcPts val="0"/>
              </a:spcBef>
            </a:pPr>
            <a:r>
              <a:rPr lang="ja-JP" sz="1400" dirty="0">
                <a:solidFill>
                  <a:schemeClr val="accent5"/>
                </a:solidFill>
                <a:latin typeface="Meiryo UI" panose="020B0604030504040204" pitchFamily="34" charset="-128"/>
                <a:ea typeface="Meiryo UI" panose="020B0604030504040204" pitchFamily="34" charset="-128"/>
                <a:cs typeface="Arial"/>
              </a:rPr>
              <a:t>リスクアペタイトの</a:t>
            </a:r>
            <a:r>
              <a:rPr lang="ja-JP" altLang="en-US" sz="1400" dirty="0">
                <a:solidFill>
                  <a:schemeClr val="accent5"/>
                </a:solidFill>
                <a:latin typeface="Meiryo UI" panose="020B0604030504040204" pitchFamily="34" charset="-128"/>
                <a:ea typeface="Meiryo UI" panose="020B0604030504040204" pitchFamily="34" charset="-128"/>
                <a:cs typeface="Arial"/>
              </a:rPr>
              <a:t>状況</a:t>
            </a:r>
            <a:br>
              <a:rPr lang="ja-JP" sz="1600" dirty="0">
                <a:latin typeface="Meiryo UI" panose="020B0604030504040204" pitchFamily="34" charset="-128"/>
                <a:ea typeface="Meiryo UI" panose="020B0604030504040204" pitchFamily="34" charset="-128"/>
                <a:cs typeface="Arial"/>
              </a:rPr>
            </a:br>
            <a:br>
              <a:rPr lang="ja-JP" sz="1600" dirty="0">
                <a:latin typeface="Meiryo UI" panose="020B0604030504040204" pitchFamily="34" charset="-128"/>
                <a:ea typeface="Meiryo UI" panose="020B0604030504040204" pitchFamily="34" charset="-128"/>
                <a:cs typeface="Arial"/>
              </a:rPr>
            </a:br>
            <a:endParaRPr lang="en-US" altLang="ja-JP" sz="1600" dirty="0">
              <a:latin typeface="Meiryo UI" panose="020B0604030504040204" pitchFamily="34" charset="-128"/>
              <a:ea typeface="Meiryo UI" panose="020B0604030504040204" pitchFamily="34" charset="-128"/>
              <a:cs typeface="Arial"/>
            </a:endParaRPr>
          </a:p>
          <a:p>
            <a:pPr>
              <a:spcBef>
                <a:spcPts val="0"/>
              </a:spcBef>
            </a:pPr>
            <a:r>
              <a:rPr lang="ja-JP" sz="1200" dirty="0">
                <a:latin typeface="Meiryo UI" panose="020B0604030504040204" pitchFamily="34" charset="-128"/>
                <a:ea typeface="Meiryo UI" panose="020B0604030504040204" pitchFamily="34" charset="-128"/>
                <a:cs typeface="Arial"/>
              </a:rPr>
              <a:t>目的: </a:t>
            </a:r>
            <a:r>
              <a:rPr lang="ja-JP" sz="1200" b="0" dirty="0">
                <a:latin typeface="Meiryo UI" panose="020B0604030504040204" pitchFamily="34" charset="-128"/>
                <a:ea typeface="Meiryo UI" panose="020B0604030504040204" pitchFamily="34" charset="-128"/>
                <a:cs typeface="Arial"/>
              </a:rPr>
              <a:t>組織の優先事項を反映したリスクアセスメントに必要なコンテキストを提供します。</a:t>
            </a:r>
          </a:p>
          <a:p>
            <a:r>
              <a:rPr lang="ja-JP" sz="1200" dirty="0">
                <a:latin typeface="Meiryo UI" panose="020B0604030504040204" pitchFamily="34" charset="-128"/>
                <a:ea typeface="Meiryo UI" panose="020B0604030504040204" pitchFamily="34" charset="-128"/>
                <a:cs typeface="Arial"/>
              </a:rPr>
              <a:t>内容: </a:t>
            </a:r>
            <a:r>
              <a:rPr lang="ja-JP" sz="1200" b="0" dirty="0">
                <a:latin typeface="Meiryo UI" panose="020B0604030504040204" pitchFamily="34" charset="-128"/>
                <a:ea typeface="Meiryo UI" panose="020B0604030504040204" pitchFamily="34" charset="-128"/>
                <a:cs typeface="Arial"/>
              </a:rPr>
              <a:t>組織において、異なる部署間で受け入れる準備ができているリスクに関する共通理解を文書化します。</a:t>
            </a:r>
          </a:p>
          <a:p>
            <a:r>
              <a:rPr lang="ja-JP" sz="1200" dirty="0">
                <a:latin typeface="Meiryo UI" panose="020B0604030504040204" pitchFamily="34" charset="-128"/>
                <a:ea typeface="Meiryo UI" panose="020B0604030504040204" pitchFamily="34" charset="-128"/>
                <a:cs typeface="Arial"/>
              </a:rPr>
              <a:t>責任者: </a:t>
            </a:r>
            <a:br>
              <a:rPr lang="ja-JP" sz="1200" dirty="0">
                <a:latin typeface="Meiryo UI" panose="020B0604030504040204" pitchFamily="34" charset="-128"/>
                <a:ea typeface="Meiryo UI" panose="020B0604030504040204" pitchFamily="34" charset="-128"/>
                <a:cs typeface="Arial"/>
              </a:rPr>
            </a:br>
            <a:r>
              <a:rPr lang="ja-JP" sz="1200" b="0" i="1" dirty="0">
                <a:solidFill>
                  <a:schemeClr val="tx2"/>
                </a:solidFill>
                <a:latin typeface="Meiryo UI" panose="020B0604030504040204" pitchFamily="34" charset="-128"/>
                <a:ea typeface="Meiryo UI" panose="020B0604030504040204" pitchFamily="34" charset="-128"/>
                <a:cs typeface="Arial"/>
              </a:rPr>
              <a:t>[部署を記入]</a:t>
            </a:r>
          </a:p>
          <a:p>
            <a:r>
              <a:rPr lang="ja-JP" sz="1200" dirty="0">
                <a:latin typeface="Meiryo UI" panose="020B0604030504040204" pitchFamily="34" charset="-128"/>
                <a:ea typeface="Meiryo UI" panose="020B0604030504040204" pitchFamily="34" charset="-128"/>
                <a:cs typeface="Arial"/>
              </a:rPr>
              <a:t>貢献者: </a:t>
            </a:r>
            <a:br>
              <a:rPr lang="ja-JP" sz="1200" dirty="0">
                <a:latin typeface="Meiryo UI" panose="020B0604030504040204" pitchFamily="34" charset="-128"/>
                <a:ea typeface="Meiryo UI" panose="020B0604030504040204" pitchFamily="34" charset="-128"/>
                <a:cs typeface="Arial"/>
              </a:rPr>
            </a:br>
            <a:r>
              <a:rPr lang="ja-JP" sz="1200" b="0" i="1" dirty="0">
                <a:solidFill>
                  <a:schemeClr val="tx2"/>
                </a:solidFill>
                <a:latin typeface="Meiryo UI" panose="020B0604030504040204" pitchFamily="34" charset="-128"/>
                <a:ea typeface="Meiryo UI" panose="020B0604030504040204" pitchFamily="34" charset="-128"/>
                <a:cs typeface="Arial"/>
              </a:rPr>
              <a:t>[部署を記入 (複数可)]</a:t>
            </a:r>
          </a:p>
        </p:txBody>
      </p:sp>
      <p:sp>
        <p:nvSpPr>
          <p:cNvPr id="6" name="Text Placeholder 5">
            <a:extLst>
              <a:ext uri="{FF2B5EF4-FFF2-40B4-BE49-F238E27FC236}">
                <a16:creationId xmlns:a16="http://schemas.microsoft.com/office/drawing/2014/main" id="{1A3F49EC-21E9-3F12-6117-77863669AF3A}"/>
              </a:ext>
            </a:extLst>
          </p:cNvPr>
          <p:cNvSpPr>
            <a:spLocks noGrp="1"/>
          </p:cNvSpPr>
          <p:nvPr>
            <p:ph type="body" sz="quarter" idx="37"/>
          </p:nvPr>
        </p:nvSpPr>
        <p:spPr>
          <a:xfrm>
            <a:off x="9473288" y="1417319"/>
            <a:ext cx="2103120" cy="4817909"/>
          </a:xfrm>
        </p:spPr>
        <p:txBody>
          <a:bodyPr vert="horz" lIns="91440" tIns="182880" rIns="182880" bIns="91440" rtlCol="0" anchor="t">
            <a:noAutofit/>
          </a:bodyPr>
          <a:lstStyle/>
          <a:p>
            <a:pPr>
              <a:spcBef>
                <a:spcPts val="0"/>
              </a:spcBef>
            </a:pPr>
            <a:r>
              <a:rPr lang="ja-JP" sz="1400" dirty="0">
                <a:solidFill>
                  <a:schemeClr val="accent6"/>
                </a:solidFill>
                <a:latin typeface="Meiryo UI" panose="020B0604030504040204" pitchFamily="34" charset="-128"/>
                <a:ea typeface="Meiryo UI" panose="020B0604030504040204" pitchFamily="34" charset="-128"/>
                <a:cs typeface="Arial"/>
              </a:rPr>
              <a:t>リスク状況の</a:t>
            </a:r>
            <a:r>
              <a:rPr lang="ja-JP" altLang="en-US" sz="1400" dirty="0">
                <a:solidFill>
                  <a:schemeClr val="accent6"/>
                </a:solidFill>
                <a:latin typeface="Meiryo UI" panose="020B0604030504040204" pitchFamily="34" charset="-128"/>
                <a:ea typeface="Meiryo UI" panose="020B0604030504040204" pitchFamily="34" charset="-128"/>
                <a:cs typeface="Arial"/>
              </a:rPr>
              <a:t>通達</a:t>
            </a:r>
            <a:r>
              <a:rPr lang="ja-JP" sz="1400" dirty="0">
                <a:solidFill>
                  <a:schemeClr val="accent6"/>
                </a:solidFill>
                <a:latin typeface="Meiryo UI" panose="020B0604030504040204" pitchFamily="34" charset="-128"/>
                <a:ea typeface="Meiryo UI" panose="020B0604030504040204" pitchFamily="34" charset="-128"/>
                <a:cs typeface="Arial"/>
              </a:rPr>
              <a:t>構造</a:t>
            </a:r>
            <a:br>
              <a:rPr lang="ja-JP" sz="1500" dirty="0">
                <a:latin typeface="Meiryo UI" panose="020B0604030504040204" pitchFamily="34" charset="-128"/>
                <a:ea typeface="Meiryo UI" panose="020B0604030504040204" pitchFamily="34" charset="-128"/>
                <a:cs typeface="Arial"/>
              </a:rPr>
            </a:br>
            <a:br>
              <a:rPr lang="ja-JP" sz="1500" dirty="0">
                <a:latin typeface="Meiryo UI" panose="020B0604030504040204" pitchFamily="34" charset="-128"/>
                <a:ea typeface="Meiryo UI" panose="020B0604030504040204" pitchFamily="34" charset="-128"/>
                <a:cs typeface="Arial"/>
              </a:rPr>
            </a:br>
            <a:endParaRPr lang="en-US" altLang="ja-JP" sz="1500" dirty="0">
              <a:latin typeface="Meiryo UI" panose="020B0604030504040204" pitchFamily="34" charset="-128"/>
              <a:ea typeface="Meiryo UI" panose="020B0604030504040204" pitchFamily="34" charset="-128"/>
              <a:cs typeface="Arial"/>
            </a:endParaRPr>
          </a:p>
          <a:p>
            <a:pPr>
              <a:spcBef>
                <a:spcPts val="0"/>
              </a:spcBef>
            </a:pPr>
            <a:r>
              <a:rPr lang="ja-JP" sz="1200" dirty="0">
                <a:latin typeface="Meiryo UI" panose="020B0604030504040204" pitchFamily="34" charset="-128"/>
                <a:ea typeface="Meiryo UI" panose="020B0604030504040204" pitchFamily="34" charset="-128"/>
                <a:cs typeface="Arial"/>
              </a:rPr>
              <a:t>目的: </a:t>
            </a:r>
            <a:r>
              <a:rPr lang="ja-JP" sz="1200" b="0" dirty="0">
                <a:latin typeface="Meiryo UI" panose="020B0604030504040204" pitchFamily="34" charset="-128"/>
                <a:ea typeface="Meiryo UI" panose="020B0604030504040204" pitchFamily="34" charset="-128"/>
                <a:cs typeface="Arial"/>
              </a:rPr>
              <a:t>重要な情報を主要なビジネスパートナーと明確かつ一貫して共有します。</a:t>
            </a:r>
          </a:p>
          <a:p>
            <a:r>
              <a:rPr lang="ja-JP" sz="1200" dirty="0">
                <a:latin typeface="Meiryo UI" panose="020B0604030504040204" pitchFamily="34" charset="-128"/>
                <a:ea typeface="Meiryo UI" panose="020B0604030504040204" pitchFamily="34" charset="-128"/>
                <a:cs typeface="Arial"/>
              </a:rPr>
              <a:t>内容: </a:t>
            </a:r>
            <a:r>
              <a:rPr lang="ja-JP" sz="1200" b="0" dirty="0">
                <a:latin typeface="Meiryo UI" panose="020B0604030504040204" pitchFamily="34" charset="-128"/>
                <a:ea typeface="Meiryo UI" panose="020B0604030504040204" pitchFamily="34" charset="-128"/>
                <a:cs typeface="Arial"/>
              </a:rPr>
              <a:t>ビジネスの面におけるリスクを伝えるダッシュボードを構築し、部門横断的な会議やワークショップを定期的に開催して取り組みを調整し、整合性を取ります。</a:t>
            </a:r>
          </a:p>
          <a:p>
            <a:r>
              <a:rPr lang="ja-JP" sz="1200" dirty="0">
                <a:latin typeface="Meiryo UI" panose="020B0604030504040204" pitchFamily="34" charset="-128"/>
                <a:ea typeface="Meiryo UI" panose="020B0604030504040204" pitchFamily="34" charset="-128"/>
                <a:cs typeface="Arial"/>
              </a:rPr>
              <a:t>責任者:  </a:t>
            </a:r>
            <a:br>
              <a:rPr lang="ja-JP" sz="1200" dirty="0">
                <a:latin typeface="Meiryo UI" panose="020B0604030504040204" pitchFamily="34" charset="-128"/>
                <a:ea typeface="Meiryo UI" panose="020B0604030504040204" pitchFamily="34" charset="-128"/>
                <a:cs typeface="Arial"/>
              </a:rPr>
            </a:br>
            <a:r>
              <a:rPr lang="ja-JP" sz="1200" b="0" i="1" dirty="0">
                <a:solidFill>
                  <a:schemeClr val="tx2"/>
                </a:solidFill>
                <a:latin typeface="Meiryo UI" panose="020B0604030504040204" pitchFamily="34" charset="-128"/>
                <a:ea typeface="Meiryo UI" panose="020B0604030504040204" pitchFamily="34" charset="-128"/>
                <a:cs typeface="Arial"/>
              </a:rPr>
              <a:t>[部署を記入]</a:t>
            </a:r>
          </a:p>
          <a:p>
            <a:r>
              <a:rPr lang="ja-JP" sz="1200" dirty="0">
                <a:latin typeface="Meiryo UI" panose="020B0604030504040204" pitchFamily="34" charset="-128"/>
                <a:ea typeface="Meiryo UI" panose="020B0604030504040204" pitchFamily="34" charset="-128"/>
                <a:cs typeface="Arial"/>
              </a:rPr>
              <a:t>貢献者: </a:t>
            </a:r>
            <a:br>
              <a:rPr lang="ja-JP" sz="1200" dirty="0">
                <a:latin typeface="Meiryo UI" panose="020B0604030504040204" pitchFamily="34" charset="-128"/>
                <a:ea typeface="Meiryo UI" panose="020B0604030504040204" pitchFamily="34" charset="-128"/>
                <a:cs typeface="Arial"/>
              </a:rPr>
            </a:br>
            <a:r>
              <a:rPr lang="ja-JP" sz="1200" b="0" i="1" dirty="0">
                <a:solidFill>
                  <a:schemeClr val="tx2"/>
                </a:solidFill>
                <a:latin typeface="Meiryo UI" panose="020B0604030504040204" pitchFamily="34" charset="-128"/>
                <a:ea typeface="Meiryo UI" panose="020B0604030504040204" pitchFamily="34" charset="-128"/>
                <a:cs typeface="Arial"/>
              </a:rPr>
              <a:t>[役職を記入 (複数可)]</a:t>
            </a:r>
          </a:p>
        </p:txBody>
      </p:sp>
      <p:sp>
        <p:nvSpPr>
          <p:cNvPr id="7" name="Title 6">
            <a:extLst>
              <a:ext uri="{FF2B5EF4-FFF2-40B4-BE49-F238E27FC236}">
                <a16:creationId xmlns:a16="http://schemas.microsoft.com/office/drawing/2014/main" id="{F42D570C-CF60-2292-98AD-011C62917E0A}"/>
              </a:ext>
            </a:extLst>
          </p:cNvPr>
          <p:cNvSpPr>
            <a:spLocks noGrp="1"/>
          </p:cNvSpPr>
          <p:nvPr>
            <p:ph type="title"/>
          </p:nvPr>
        </p:nvSpPr>
        <p:spPr/>
        <p:txBody>
          <a:bodyPr lIns="0" tIns="0" rIns="91440" bIns="0" anchor="ctr">
            <a:normAutofit fontScale="90000"/>
          </a:bodyPr>
          <a:lstStyle/>
          <a:p>
            <a:r>
              <a:rPr lang="ja-JP" b="0" dirty="0">
                <a:latin typeface="Meiryo UI" panose="020B0604030504040204" pitchFamily="34" charset="-128"/>
                <a:ea typeface="Meiryo UI" panose="020B0604030504040204" pitchFamily="34" charset="-128"/>
                <a:cs typeface="Arial"/>
              </a:rPr>
              <a:t>エクスポージャー管理戦略では、これらの</a:t>
            </a:r>
            <a:r>
              <a:rPr lang="ja-JP" dirty="0">
                <a:solidFill>
                  <a:schemeClr val="accent1"/>
                </a:solidFill>
                <a:latin typeface="Meiryo UI" panose="020B0604030504040204" pitchFamily="34" charset="-128"/>
                <a:ea typeface="Meiryo UI" panose="020B0604030504040204" pitchFamily="34" charset="-128"/>
                <a:cs typeface="Arial"/>
              </a:rPr>
              <a:t>基礎的なステップ</a:t>
            </a:r>
            <a:r>
              <a:rPr lang="ja-JP" b="0" dirty="0">
                <a:latin typeface="Meiryo UI" panose="020B0604030504040204" pitchFamily="34" charset="-128"/>
                <a:ea typeface="Meiryo UI" panose="020B0604030504040204" pitchFamily="34" charset="-128"/>
                <a:cs typeface="Arial"/>
              </a:rPr>
              <a:t>が必要となります</a:t>
            </a:r>
          </a:p>
        </p:txBody>
      </p:sp>
    </p:spTree>
    <p:extLst>
      <p:ext uri="{BB962C8B-B14F-4D97-AF65-F5344CB8AC3E}">
        <p14:creationId xmlns:p14="http://schemas.microsoft.com/office/powerpoint/2010/main" val="110835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1FD10A-87DF-97AB-D9F7-CEA38C9CDE94}"/>
              </a:ext>
            </a:extLst>
          </p:cNvPr>
          <p:cNvSpPr>
            <a:spLocks noGrp="1"/>
          </p:cNvSpPr>
          <p:nvPr>
            <p:ph type="body" sz="quarter" idx="10"/>
          </p:nvPr>
        </p:nvSpPr>
        <p:spPr>
          <a:xfrm>
            <a:off x="436300" y="2916936"/>
            <a:ext cx="6993200" cy="923925"/>
          </a:xfrm>
        </p:spPr>
        <p:txBody>
          <a:bodyPr/>
          <a:lstStyle/>
          <a:p>
            <a:r>
              <a:rPr lang="ja-JP" altLang="en-US" sz="4800" dirty="0">
                <a:latin typeface="Meiryo UI" panose="020B0604030504040204" pitchFamily="34" charset="-128"/>
                <a:ea typeface="Meiryo UI" panose="020B0604030504040204" pitchFamily="34" charset="-128"/>
              </a:rPr>
              <a:t>ありがとうございました</a:t>
            </a:r>
            <a:endParaRPr lang="en-US" sz="48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97634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VANTI-2023">
  <a:themeElements>
    <a:clrScheme name="IVANTI">
      <a:dk1>
        <a:srgbClr val="231F20"/>
      </a:dk1>
      <a:lt1>
        <a:srgbClr val="FFFFFF"/>
      </a:lt1>
      <a:dk2>
        <a:srgbClr val="FF1515"/>
      </a:dk2>
      <a:lt2>
        <a:srgbClr val="FF9D00"/>
      </a:lt2>
      <a:accent1>
        <a:srgbClr val="4E0389"/>
      </a:accent1>
      <a:accent2>
        <a:srgbClr val="850A64"/>
      </a:accent2>
      <a:accent3>
        <a:srgbClr val="B60F45"/>
      </a:accent3>
      <a:accent4>
        <a:srgbClr val="E71326"/>
      </a:accent4>
      <a:accent5>
        <a:srgbClr val="FF380F"/>
      </a:accent5>
      <a:accent6>
        <a:srgbClr val="FF7106"/>
      </a:accent6>
      <a:hlink>
        <a:srgbClr val="4E0389"/>
      </a:hlink>
      <a:folHlink>
        <a:srgbClr val="660579"/>
      </a:folHlink>
    </a:clrScheme>
    <a:fontScheme name="Arial">
      <a:majorFont>
        <a:latin typeface="Arial" panose="020B0604020202020204"/>
        <a:ea typeface="MS Mincho"/>
        <a:cs typeface=""/>
      </a:majorFont>
      <a:minorFont>
        <a:latin typeface="Arial" panose="020B060402020202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anti-Template-2021_04_02" id="{75BFF054-A8C7-E94C-8984-8F85BEBAAB68}" vid="{5F075804-E4F9-2643-BB80-92674E7A29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CDD63FBE35924384CA24EBEBC0C704" ma:contentTypeVersion="18" ma:contentTypeDescription="Create a new document." ma:contentTypeScope="" ma:versionID="c0202fa97836d5217bbd5e575d7e7bdd">
  <xsd:schema xmlns:xsd="http://www.w3.org/2001/XMLSchema" xmlns:xs="http://www.w3.org/2001/XMLSchema" xmlns:p="http://schemas.microsoft.com/office/2006/metadata/properties" xmlns:ns2="cce0c20c-2a0a-40d7-b79c-c34288d2daf8" xmlns:ns3="bd2db370-3fdd-4f5b-bdac-829abca11e3e" targetNamespace="http://schemas.microsoft.com/office/2006/metadata/properties" ma:root="true" ma:fieldsID="699ee1066e383f111380d600b2e676a9" ns2:_="" ns3:_="">
    <xsd:import namespace="cce0c20c-2a0a-40d7-b79c-c34288d2daf8"/>
    <xsd:import namespace="bd2db370-3fdd-4f5b-bdac-829abca11e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0c20c-2a0a-40d7-b79c-c34288d2d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908e508-2fda-4ce2-b952-de9af3137cf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2db370-3fdd-4f5b-bdac-829abca11e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06485dc-0bdf-420a-80ec-c9e241880807}" ma:internalName="TaxCatchAll" ma:showField="CatchAllData" ma:web="bd2db370-3fdd-4f5b-bdac-829abca11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d2db370-3fdd-4f5b-bdac-829abca11e3e">
      <UserInfo>
        <DisplayName>Josh Davis</DisplayName>
        <AccountId>20</AccountId>
        <AccountType/>
      </UserInfo>
    </SharedWithUsers>
    <lcf76f155ced4ddcb4097134ff3c332f xmlns="cce0c20c-2a0a-40d7-b79c-c34288d2daf8">
      <Terms xmlns="http://schemas.microsoft.com/office/infopath/2007/PartnerControls"/>
    </lcf76f155ced4ddcb4097134ff3c332f>
    <TaxCatchAll xmlns="bd2db370-3fdd-4f5b-bdac-829abca11e3e" xsi:nil="true"/>
  </documentManagement>
</p:properties>
</file>

<file path=customXml/itemProps1.xml><?xml version="1.0" encoding="utf-8"?>
<ds:datastoreItem xmlns:ds="http://schemas.openxmlformats.org/officeDocument/2006/customXml" ds:itemID="{D0815184-474D-46A1-A774-F3FA03B161E2}"/>
</file>

<file path=customXml/itemProps2.xml><?xml version="1.0" encoding="utf-8"?>
<ds:datastoreItem xmlns:ds="http://schemas.openxmlformats.org/officeDocument/2006/customXml" ds:itemID="{8877EAB8-41EC-4E76-BA90-2170B2404B9E}">
  <ds:schemaRefs>
    <ds:schemaRef ds:uri="http://schemas.microsoft.com/sharepoint/v3/contenttype/forms"/>
  </ds:schemaRefs>
</ds:datastoreItem>
</file>

<file path=customXml/itemProps3.xml><?xml version="1.0" encoding="utf-8"?>
<ds:datastoreItem xmlns:ds="http://schemas.openxmlformats.org/officeDocument/2006/customXml" ds:itemID="{BCB0EF9E-F3DB-46E2-8E0E-2E5173DFB725}">
  <ds:schemaRefs>
    <ds:schemaRef ds:uri="http://purl.org/dc/elements/1.1/"/>
    <ds:schemaRef ds:uri="cce0c20c-2a0a-40d7-b79c-c34288d2daf8"/>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schemas.microsoft.com/office/2006/metadata/properties"/>
    <ds:schemaRef ds:uri="bd2db370-3fdd-4f5b-bdac-829abca11e3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IVANTI-2021</Template>
  <TotalTime>50</TotalTime>
  <Words>2022</Words>
  <Application>Microsoft Office PowerPoint</Application>
  <PresentationFormat>Widescreen</PresentationFormat>
  <Paragraphs>87</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Meiryo UI</vt:lpstr>
      <vt:lpstr>Arial</vt:lpstr>
      <vt:lpstr>Wingdings</vt:lpstr>
      <vt:lpstr>IVANTI-2023</vt:lpstr>
      <vt:lpstr>PowerPoint Presentation</vt:lpstr>
      <vt:lpstr>サイバーセキュリティのリスク態勢と組織のリスクアペタイト（リスク許容度）は、互いに対話的な関係にあります。</vt:lpstr>
      <vt:lpstr>エクスポージャー管理とは、サイバーリスクレベルを リスクアペタイトの範囲内に維持しておくための、 プロアクティブなセキュリティ対策です。</vt:lpstr>
      <vt:lpstr>エクスポージャー管理は、いくつかの重要な概念に基づいています</vt:lpstr>
      <vt:lpstr>エクスポージャー管理はいくつかの戦略的効果を生み出します</vt:lpstr>
      <vt:lpstr>エクスポージャー管理には考え方の転換が求められますが、 既存のキャパシティの上に積み上げるものでもあります</vt:lpstr>
      <vt:lpstr>エクスポージャー管理戦略では、これらの基礎的なステップが必要となります</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Ivanti PowerPoint Presentation</dc:title>
  <dc:subject>Ivanti Deck 2022 final</dc:subject>
  <dc:creator>Creative team</dc:creator>
  <cp:keywords>final</cp:keywords>
  <dc:description>Ivanti Deck 2022 final</dc:description>
  <cp:lastModifiedBy>Rachel Haberman</cp:lastModifiedBy>
  <cp:revision>8</cp:revision>
  <dcterms:created xsi:type="dcterms:W3CDTF">2022-05-19T22:05:45Z</dcterms:created>
  <dcterms:modified xsi:type="dcterms:W3CDTF">2025-03-12T19:51:58Z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0x0101006FCDD63FBE35924384CA24EBEBC0C704</vt:lpwstr>
  </property>
  <property fmtid="{D5CDD505-2E9C-101B-9397-08002B2CF9AE}" pid="3" name="MediaServiceImageTags">
    <vt:lpwstr/>
  </property>
</Properties>
</file>