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notesMasterIdLst>
    <p:notesMasterId r:id="rId13"/>
  </p:notesMasterIdLst>
  <p:handoutMasterIdLst>
    <p:handoutMasterId r:id="rId14"/>
  </p:handoutMasterIdLst>
  <p:sldIdLst>
    <p:sldId id="2147481487" r:id="rId5"/>
    <p:sldId id="2147481482" r:id="rId6"/>
    <p:sldId id="2147481483" r:id="rId7"/>
    <p:sldId id="2147481484" r:id="rId8"/>
    <p:sldId id="2147481491" r:id="rId9"/>
    <p:sldId id="2147481485" r:id="rId10"/>
    <p:sldId id="2147481489" r:id="rId11"/>
    <p:sldId id="21474814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816" userDrawn="1">
          <p15:clr>
            <a:srgbClr val="A4A3A4"/>
          </p15:clr>
        </p15:guide>
        <p15:guide id="7"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19170A-C400-D152-F9A3-6F5958D1740B}" name="Fred Gosker" initials="FG" userId="S::Fred.Gosker@ivanti.com::cdf424eb-1e63-4ca4-bcc7-bede1cc03e32" providerId="AD"/>
  <p188:author id="{8A9A9F2D-AFC0-9673-4CFD-40F1C825BCA6}" name="Rachel Haberman" initials="RH" userId="S::rachel.haberman@ivanti.com::b9637989-e1d2-4578-b50b-e8246d3a296e" providerId="AD"/>
  <p188:author id="{5FC74080-CC6E-2A4E-3113-A4CE864B8CAC}" name="Sylvie Hergault" initials="SH" userId="4719228c2fef5155" providerId="Windows Live"/>
  <p188:author id="{4B0174DE-A16B-211B-5C18-BA621AECF8C5}" name="Michael Hendricks" initials="MH" userId="S::michael.hendricks@ivanti.com::9e524a7d-efea-4f00-b131-a61a04817d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ed Gosker" initials="FG" lastIdx="1" clrIdx="0">
    <p:extLst>
      <p:ext uri="{19B8F6BF-5375-455C-9EA6-DF929625EA0E}">
        <p15:presenceInfo xmlns:p15="http://schemas.microsoft.com/office/powerpoint/2012/main" userId="S::fred.gosker@ivanti.com::cdf424eb-1e63-4ca4-bcc7-bede1cc03e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326"/>
    <a:srgbClr val="850A64"/>
    <a:srgbClr val="B60F45"/>
    <a:srgbClr val="660578"/>
    <a:srgbClr val="CC0E36"/>
    <a:srgbClr val="FF380F"/>
    <a:srgbClr val="FF7106"/>
    <a:srgbClr val="EBEBEB"/>
    <a:srgbClr val="9F0B54"/>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48B51-9B82-EB4C-889A-593564322589}" v="83" dt="2025-02-10T22:50:55.878"/>
    <p1510:client id="{4D8B92CF-919F-55E8-C8A5-3CA936F4A2F0}" v="10" dt="2025-02-11T18:16:33.125"/>
    <p1510:client id="{6E3B7EFC-EF0E-E472-811F-4CAECDDEACB2}" v="2" dt="2025-02-11T13:06:04.711"/>
    <p1510:client id="{DA602ACF-B197-7505-BAE4-73828D26EBE2}" v="6" dt="2025-02-11T13:50:32.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5"/>
    <p:restoredTop sz="94719"/>
  </p:normalViewPr>
  <p:slideViewPr>
    <p:cSldViewPr snapToGrid="0">
      <p:cViewPr varScale="1">
        <p:scale>
          <a:sx n="107" d="100"/>
          <a:sy n="107" d="100"/>
        </p:scale>
        <p:origin x="1104" y="102"/>
      </p:cViewPr>
      <p:guideLst>
        <p:guide orient="horz" pos="816"/>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44CB9-F86C-E94D-8ACB-943372A9C5A1}"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en-US"/>
        </a:p>
      </dgm:t>
    </dgm:pt>
    <dgm:pt modelId="{88325BF0-381B-244A-BDB7-9D0534D73333}">
      <dgm:prSet phldrT="[Text]"/>
      <dgm:spPr/>
      <dgm:t>
        <a:bodyPr/>
        <a:lstStyle/>
        <a:p>
          <a:r>
            <a:rPr lang="fr-FR"/>
            <a:t>Actif</a:t>
          </a:r>
        </a:p>
      </dgm:t>
    </dgm:pt>
    <dgm:pt modelId="{54299550-02D6-4C4F-9C6D-78C7B4A92D12}" type="parTrans" cxnId="{0090B70D-0C6A-2A42-9C94-4365F0322FEF}">
      <dgm:prSet/>
      <dgm:spPr/>
      <dgm:t>
        <a:bodyPr/>
        <a:lstStyle/>
        <a:p>
          <a:endParaRPr lang="en-US"/>
        </a:p>
      </dgm:t>
    </dgm:pt>
    <dgm:pt modelId="{943BC383-D01A-5F44-9307-2E7DE6FDD60E}" type="sibTrans" cxnId="{0090B70D-0C6A-2A42-9C94-4365F0322FEF}">
      <dgm:prSet/>
      <dgm:spPr/>
      <dgm:t>
        <a:bodyPr/>
        <a:lstStyle/>
        <a:p>
          <a:endParaRPr lang="en-US"/>
        </a:p>
      </dgm:t>
    </dgm:pt>
    <dgm:pt modelId="{329257EE-6919-B440-9844-2E95604A587D}">
      <dgm:prSet phldrT="[Text]"/>
      <dgm:spPr/>
      <dgm:t>
        <a:bodyPr/>
        <a:lstStyle/>
        <a:p>
          <a:r>
            <a:rPr lang="fr-FR"/>
            <a:t>Cyberexposition</a:t>
          </a:r>
        </a:p>
      </dgm:t>
    </dgm:pt>
    <dgm:pt modelId="{9D4A439F-4D49-1647-B71E-98E83D9E4BB2}" type="parTrans" cxnId="{36190C5B-05C8-AC4D-BC30-94F1D205470D}">
      <dgm:prSet/>
      <dgm:spPr/>
      <dgm:t>
        <a:bodyPr/>
        <a:lstStyle/>
        <a:p>
          <a:endParaRPr lang="en-US"/>
        </a:p>
      </dgm:t>
    </dgm:pt>
    <dgm:pt modelId="{B02F1B38-D39A-6348-B0E1-CEFBBE5F071D}" type="sibTrans" cxnId="{36190C5B-05C8-AC4D-BC30-94F1D205470D}">
      <dgm:prSet/>
      <dgm:spPr/>
      <dgm:t>
        <a:bodyPr/>
        <a:lstStyle/>
        <a:p>
          <a:endParaRPr lang="en-US"/>
        </a:p>
      </dgm:t>
    </dgm:pt>
    <dgm:pt modelId="{AAA3349F-F3F3-8C43-8E53-BEC3DAB19EC7}">
      <dgm:prSet phldrT="[Text]"/>
      <dgm:spPr/>
      <dgm:t>
        <a:bodyPr/>
        <a:lstStyle/>
        <a:p>
          <a:r>
            <a:rPr lang="fr-FR"/>
            <a:t>Appétence au risque</a:t>
          </a:r>
        </a:p>
      </dgm:t>
    </dgm:pt>
    <dgm:pt modelId="{339EBA41-6D4E-F44D-8ED1-FBACFD3C776E}" type="parTrans" cxnId="{CB82507E-A064-AB46-AB3B-65A7293B57CE}">
      <dgm:prSet/>
      <dgm:spPr/>
      <dgm:t>
        <a:bodyPr/>
        <a:lstStyle/>
        <a:p>
          <a:endParaRPr lang="en-US"/>
        </a:p>
      </dgm:t>
    </dgm:pt>
    <dgm:pt modelId="{475F1AD3-0D74-B842-BC5B-AEBFF7CB4FE8}" type="sibTrans" cxnId="{CB82507E-A064-AB46-AB3B-65A7293B57CE}">
      <dgm:prSet/>
      <dgm:spPr/>
      <dgm:t>
        <a:bodyPr/>
        <a:lstStyle/>
        <a:p>
          <a:endParaRPr lang="en-US"/>
        </a:p>
      </dgm:t>
    </dgm:pt>
    <dgm:pt modelId="{BE52830C-2749-B749-9CE4-4E4734A5E2ED}">
      <dgm:prSet phldrT="[Text]"/>
      <dgm:spPr/>
      <dgm:t>
        <a:bodyPr/>
        <a:lstStyle/>
        <a:p>
          <a:pPr marL="0" indent="0">
            <a:buFont typeface="Arial" panose="020B0604020202020204" pitchFamily="34" charset="0"/>
            <a:buNone/>
            <a:tabLst/>
          </a:pPr>
          <a:r>
            <a:rPr lang="fr-FR" dirty="0"/>
            <a:t>Pour la gestion de l'exposition, le terme « actif » a une signification très vaste : bien au-delà des logiciels et du matériel, cela inclut tous les éléments tangibles ou intangibles ayant une valeur pour l'entreprise.</a:t>
          </a:r>
        </a:p>
      </dgm:t>
    </dgm:pt>
    <dgm:pt modelId="{5C59C30F-9890-8C49-AA1B-8B96714265C2}" type="parTrans" cxnId="{C10DF503-7C36-2640-9B6C-7DDEFE5A1A2A}">
      <dgm:prSet/>
      <dgm:spPr/>
      <dgm:t>
        <a:bodyPr/>
        <a:lstStyle/>
        <a:p>
          <a:endParaRPr lang="en-US"/>
        </a:p>
      </dgm:t>
    </dgm:pt>
    <dgm:pt modelId="{C572D1DF-BD16-054D-B50A-ED6F11334DB6}" type="sibTrans" cxnId="{C10DF503-7C36-2640-9B6C-7DDEFE5A1A2A}">
      <dgm:prSet/>
      <dgm:spPr/>
      <dgm:t>
        <a:bodyPr/>
        <a:lstStyle/>
        <a:p>
          <a:endParaRPr lang="en-US"/>
        </a:p>
      </dgm:t>
    </dgm:pt>
    <dgm:pt modelId="{2020DB8D-D7C2-A345-9365-370F3B5DC7AD}">
      <dgm:prSet phldrT="[Text]"/>
      <dgm:spPr/>
      <dgm:t>
        <a:bodyPr/>
        <a:lstStyle/>
        <a:p>
          <a:pPr marL="0" indent="0">
            <a:buNone/>
            <a:tabLst/>
          </a:pPr>
          <a:r>
            <a:rPr lang="fr-FR" dirty="0"/>
            <a:t>Une </a:t>
          </a:r>
          <a:r>
            <a:rPr lang="fr-FR" dirty="0" err="1"/>
            <a:t>cyberexposition</a:t>
          </a:r>
          <a:r>
            <a:rPr lang="fr-FR" dirty="0"/>
            <a:t> est une faiblesse au sein de cette surface d'attaque, créant un cyber-risque. </a:t>
          </a:r>
          <a:br>
            <a:rPr lang="fr-FR" dirty="0"/>
          </a:br>
          <a:r>
            <a:rPr lang="fr-FR" dirty="0"/>
            <a:t>Elle est plus spécifique que le « risque de sécurité », qui s'applique à la sécurité physique.</a:t>
          </a:r>
        </a:p>
      </dgm:t>
    </dgm:pt>
    <dgm:pt modelId="{7C61D62B-105B-5E44-B843-03BDB6C1A7B8}" type="parTrans" cxnId="{7D76AA6C-FD06-C344-8749-D2234AB7AF00}">
      <dgm:prSet/>
      <dgm:spPr/>
      <dgm:t>
        <a:bodyPr/>
        <a:lstStyle/>
        <a:p>
          <a:endParaRPr lang="en-US"/>
        </a:p>
      </dgm:t>
    </dgm:pt>
    <dgm:pt modelId="{BBC67E0B-C94F-3B43-807C-F34A8BFD2AA8}" type="sibTrans" cxnId="{7D76AA6C-FD06-C344-8749-D2234AB7AF00}">
      <dgm:prSet/>
      <dgm:spPr/>
      <dgm:t>
        <a:bodyPr/>
        <a:lstStyle/>
        <a:p>
          <a:endParaRPr lang="en-US"/>
        </a:p>
      </dgm:t>
    </dgm:pt>
    <dgm:pt modelId="{59DE85EB-D6FA-C24A-8F9A-60841775E0C8}">
      <dgm:prSet phldrT="[Text]"/>
      <dgm:spPr/>
      <dgm:t>
        <a:bodyPr/>
        <a:lstStyle/>
        <a:p>
          <a:pPr marL="7938" indent="-7938">
            <a:buNone/>
            <a:tabLst/>
          </a:pPr>
          <a:r>
            <a:rPr lang="fr-FR" dirty="0"/>
            <a:t>Toutes les opérations de l'entreprise (informatique, partage des informations, etc.) représentent un risque. L'appétence au risque correspond au niveau de cyber-risque qu'une entreprise est prête à accepter pour atteindre ses objectifs business.</a:t>
          </a:r>
        </a:p>
      </dgm:t>
    </dgm:pt>
    <dgm:pt modelId="{4DC73371-320C-AA4A-88E8-C42C9747F517}" type="parTrans" cxnId="{030BEE9C-6856-7C4F-B53C-C659FC33B758}">
      <dgm:prSet/>
      <dgm:spPr/>
      <dgm:t>
        <a:bodyPr/>
        <a:lstStyle/>
        <a:p>
          <a:endParaRPr lang="en-US"/>
        </a:p>
      </dgm:t>
    </dgm:pt>
    <dgm:pt modelId="{7FD4D93A-2EB3-6E4E-8E58-9938EC1E62E4}" type="sibTrans" cxnId="{030BEE9C-6856-7C4F-B53C-C659FC33B758}">
      <dgm:prSet/>
      <dgm:spPr/>
      <dgm:t>
        <a:bodyPr/>
        <a:lstStyle/>
        <a:p>
          <a:endParaRPr lang="en-US"/>
        </a:p>
      </dgm:t>
    </dgm:pt>
    <dgm:pt modelId="{A0E64B4C-F6EB-B84B-AE91-C37257ADCF42}">
      <dgm:prSet phldrT="[Text]"/>
      <dgm:spPr/>
      <dgm:t>
        <a:bodyPr/>
        <a:lstStyle/>
        <a:p>
          <a:r>
            <a:rPr lang="fr-FR"/>
            <a:t>Surface d'attaque</a:t>
          </a:r>
        </a:p>
      </dgm:t>
    </dgm:pt>
    <dgm:pt modelId="{BB463421-F2B2-3443-BD8A-AFB29F7A2477}" type="parTrans" cxnId="{F49A73B5-49FA-2548-91A1-1B09FB604806}">
      <dgm:prSet/>
      <dgm:spPr/>
      <dgm:t>
        <a:bodyPr/>
        <a:lstStyle/>
        <a:p>
          <a:endParaRPr lang="en-US"/>
        </a:p>
      </dgm:t>
    </dgm:pt>
    <dgm:pt modelId="{5AFA13AA-679B-1C40-BE79-9B385C2CFDE2}" type="sibTrans" cxnId="{F49A73B5-49FA-2548-91A1-1B09FB604806}">
      <dgm:prSet/>
      <dgm:spPr/>
      <dgm:t>
        <a:bodyPr/>
        <a:lstStyle/>
        <a:p>
          <a:endParaRPr lang="en-US"/>
        </a:p>
      </dgm:t>
    </dgm:pt>
    <dgm:pt modelId="{A264C4F8-5585-9646-875D-4FC535AFFB25}">
      <dgm:prSet phldrT="[Text]"/>
      <dgm:spPr/>
      <dgm:t>
        <a:bodyPr/>
        <a:lstStyle/>
        <a:p>
          <a:pPr marL="0" indent="0">
            <a:buNone/>
            <a:tabLst/>
          </a:pPr>
          <a:r>
            <a:rPr lang="fr-FR" dirty="0"/>
            <a:t>La surface d'attaque est très large et englobe tous les actifs vulnérables à des actes malveillants.</a:t>
          </a:r>
        </a:p>
      </dgm:t>
    </dgm:pt>
    <dgm:pt modelId="{902ECF92-C720-6C46-89F9-8903AC5B5F85}" type="parTrans" cxnId="{F46DF68E-B51B-514F-ABAB-F53B8956E450}">
      <dgm:prSet/>
      <dgm:spPr/>
      <dgm:t>
        <a:bodyPr/>
        <a:lstStyle/>
        <a:p>
          <a:endParaRPr lang="en-US"/>
        </a:p>
      </dgm:t>
    </dgm:pt>
    <dgm:pt modelId="{222383B2-0D3C-914B-96D8-8542F5242022}" type="sibTrans" cxnId="{F46DF68E-B51B-514F-ABAB-F53B8956E450}">
      <dgm:prSet/>
      <dgm:spPr/>
      <dgm:t>
        <a:bodyPr/>
        <a:lstStyle/>
        <a:p>
          <a:endParaRPr lang="en-US"/>
        </a:p>
      </dgm:t>
    </dgm:pt>
    <dgm:pt modelId="{EFB0E251-CBDE-C74E-8860-C2B1FD7AF616}" type="pres">
      <dgm:prSet presAssocID="{2CF44CB9-F86C-E94D-8ACB-943372A9C5A1}" presName="linear" presStyleCnt="0">
        <dgm:presLayoutVars>
          <dgm:dir/>
          <dgm:animLvl val="lvl"/>
          <dgm:resizeHandles val="exact"/>
        </dgm:presLayoutVars>
      </dgm:prSet>
      <dgm:spPr/>
    </dgm:pt>
    <dgm:pt modelId="{87E13992-E5B0-BF4C-B323-CFDC172D6098}" type="pres">
      <dgm:prSet presAssocID="{88325BF0-381B-244A-BDB7-9D0534D73333}" presName="parentLin" presStyleCnt="0"/>
      <dgm:spPr/>
    </dgm:pt>
    <dgm:pt modelId="{49A199C3-FD22-F74C-987A-C65C87E7D8E2}" type="pres">
      <dgm:prSet presAssocID="{88325BF0-381B-244A-BDB7-9D0534D73333}" presName="parentLeftMargin" presStyleLbl="node1" presStyleIdx="0" presStyleCnt="4"/>
      <dgm:spPr/>
    </dgm:pt>
    <dgm:pt modelId="{897D1A44-D3AE-0E40-9098-880BA4916898}" type="pres">
      <dgm:prSet presAssocID="{88325BF0-381B-244A-BDB7-9D0534D73333}" presName="parentText" presStyleLbl="node1" presStyleIdx="0" presStyleCnt="4">
        <dgm:presLayoutVars>
          <dgm:chMax val="0"/>
          <dgm:bulletEnabled val="1"/>
        </dgm:presLayoutVars>
      </dgm:prSet>
      <dgm:spPr/>
    </dgm:pt>
    <dgm:pt modelId="{5063978E-28DD-954E-84AF-3904FAC40B06}" type="pres">
      <dgm:prSet presAssocID="{88325BF0-381B-244A-BDB7-9D0534D73333}" presName="negativeSpace" presStyleCnt="0"/>
      <dgm:spPr/>
    </dgm:pt>
    <dgm:pt modelId="{B6478136-4A41-3A49-88E4-6640368311E0}" type="pres">
      <dgm:prSet presAssocID="{88325BF0-381B-244A-BDB7-9D0534D73333}" presName="childText" presStyleLbl="conFgAcc1" presStyleIdx="0" presStyleCnt="4">
        <dgm:presLayoutVars>
          <dgm:bulletEnabled val="1"/>
        </dgm:presLayoutVars>
      </dgm:prSet>
      <dgm:spPr/>
    </dgm:pt>
    <dgm:pt modelId="{FDEE060B-4F7A-1540-9D6C-7ABFC09A9D6F}" type="pres">
      <dgm:prSet presAssocID="{943BC383-D01A-5F44-9307-2E7DE6FDD60E}" presName="spaceBetweenRectangles" presStyleCnt="0"/>
      <dgm:spPr/>
    </dgm:pt>
    <dgm:pt modelId="{5C9B1E00-FF54-1F4F-95EB-8794E890A53E}" type="pres">
      <dgm:prSet presAssocID="{A0E64B4C-F6EB-B84B-AE91-C37257ADCF42}" presName="parentLin" presStyleCnt="0"/>
      <dgm:spPr/>
    </dgm:pt>
    <dgm:pt modelId="{DFB091CC-4A39-AB46-B161-977494459AEF}" type="pres">
      <dgm:prSet presAssocID="{A0E64B4C-F6EB-B84B-AE91-C37257ADCF42}" presName="parentLeftMargin" presStyleLbl="node1" presStyleIdx="0" presStyleCnt="4"/>
      <dgm:spPr/>
    </dgm:pt>
    <dgm:pt modelId="{E374808A-A7B3-6B4B-8E40-9E5B9F55D1B2}" type="pres">
      <dgm:prSet presAssocID="{A0E64B4C-F6EB-B84B-AE91-C37257ADCF42}" presName="parentText" presStyleLbl="node1" presStyleIdx="1" presStyleCnt="4">
        <dgm:presLayoutVars>
          <dgm:chMax val="0"/>
          <dgm:bulletEnabled val="1"/>
        </dgm:presLayoutVars>
      </dgm:prSet>
      <dgm:spPr/>
    </dgm:pt>
    <dgm:pt modelId="{DBEE177F-763F-0E41-88C0-0B212E68F3B5}" type="pres">
      <dgm:prSet presAssocID="{A0E64B4C-F6EB-B84B-AE91-C37257ADCF42}" presName="negativeSpace" presStyleCnt="0"/>
      <dgm:spPr/>
    </dgm:pt>
    <dgm:pt modelId="{E82D2A05-B21A-5E46-A44D-81744B5CB30A}" type="pres">
      <dgm:prSet presAssocID="{A0E64B4C-F6EB-B84B-AE91-C37257ADCF42}" presName="childText" presStyleLbl="conFgAcc1" presStyleIdx="1" presStyleCnt="4">
        <dgm:presLayoutVars>
          <dgm:bulletEnabled val="1"/>
        </dgm:presLayoutVars>
      </dgm:prSet>
      <dgm:spPr/>
    </dgm:pt>
    <dgm:pt modelId="{67DFBDB3-4163-1C41-9ECB-5FD4CA50F1EE}" type="pres">
      <dgm:prSet presAssocID="{5AFA13AA-679B-1C40-BE79-9B385C2CFDE2}" presName="spaceBetweenRectangles" presStyleCnt="0"/>
      <dgm:spPr/>
    </dgm:pt>
    <dgm:pt modelId="{43504E9C-CFB0-8A40-86E7-755DB50DD302}" type="pres">
      <dgm:prSet presAssocID="{329257EE-6919-B440-9844-2E95604A587D}" presName="parentLin" presStyleCnt="0"/>
      <dgm:spPr/>
    </dgm:pt>
    <dgm:pt modelId="{7A374CA8-83DC-3E40-B11F-1C0975F2E16C}" type="pres">
      <dgm:prSet presAssocID="{329257EE-6919-B440-9844-2E95604A587D}" presName="parentLeftMargin" presStyleLbl="node1" presStyleIdx="1" presStyleCnt="4"/>
      <dgm:spPr/>
    </dgm:pt>
    <dgm:pt modelId="{EF81C6BE-080B-5E42-9CB3-E43E1E5A87C7}" type="pres">
      <dgm:prSet presAssocID="{329257EE-6919-B440-9844-2E95604A587D}" presName="parentText" presStyleLbl="node1" presStyleIdx="2" presStyleCnt="4">
        <dgm:presLayoutVars>
          <dgm:chMax val="0"/>
          <dgm:bulletEnabled val="1"/>
        </dgm:presLayoutVars>
      </dgm:prSet>
      <dgm:spPr/>
    </dgm:pt>
    <dgm:pt modelId="{1DEE8D98-4246-A042-B7E5-F9DC3C1F4B8E}" type="pres">
      <dgm:prSet presAssocID="{329257EE-6919-B440-9844-2E95604A587D}" presName="negativeSpace" presStyleCnt="0"/>
      <dgm:spPr/>
    </dgm:pt>
    <dgm:pt modelId="{E3BA3B3D-6C90-6440-B8DE-1176FA4F1697}" type="pres">
      <dgm:prSet presAssocID="{329257EE-6919-B440-9844-2E95604A587D}" presName="childText" presStyleLbl="conFgAcc1" presStyleIdx="2" presStyleCnt="4">
        <dgm:presLayoutVars>
          <dgm:bulletEnabled val="1"/>
        </dgm:presLayoutVars>
      </dgm:prSet>
      <dgm:spPr/>
    </dgm:pt>
    <dgm:pt modelId="{A2A9517F-ADEB-6348-8E1D-E4E89FC9D727}" type="pres">
      <dgm:prSet presAssocID="{B02F1B38-D39A-6348-B0E1-CEFBBE5F071D}" presName="spaceBetweenRectangles" presStyleCnt="0"/>
      <dgm:spPr/>
    </dgm:pt>
    <dgm:pt modelId="{351CFEE3-7BB6-864E-8F88-635F7DD2662A}" type="pres">
      <dgm:prSet presAssocID="{AAA3349F-F3F3-8C43-8E53-BEC3DAB19EC7}" presName="parentLin" presStyleCnt="0"/>
      <dgm:spPr/>
    </dgm:pt>
    <dgm:pt modelId="{74236966-00CA-9549-9A9A-F157F6A95A84}" type="pres">
      <dgm:prSet presAssocID="{AAA3349F-F3F3-8C43-8E53-BEC3DAB19EC7}" presName="parentLeftMargin" presStyleLbl="node1" presStyleIdx="2" presStyleCnt="4"/>
      <dgm:spPr/>
    </dgm:pt>
    <dgm:pt modelId="{3B0F6AD9-02A6-E04B-8FEA-E461A5005E91}" type="pres">
      <dgm:prSet presAssocID="{AAA3349F-F3F3-8C43-8E53-BEC3DAB19EC7}" presName="parentText" presStyleLbl="node1" presStyleIdx="3" presStyleCnt="4">
        <dgm:presLayoutVars>
          <dgm:chMax val="0"/>
          <dgm:bulletEnabled val="1"/>
        </dgm:presLayoutVars>
      </dgm:prSet>
      <dgm:spPr/>
    </dgm:pt>
    <dgm:pt modelId="{CB032FD9-B1C5-AF4B-BB63-3AAC9D53083F}" type="pres">
      <dgm:prSet presAssocID="{AAA3349F-F3F3-8C43-8E53-BEC3DAB19EC7}" presName="negativeSpace" presStyleCnt="0"/>
      <dgm:spPr/>
    </dgm:pt>
    <dgm:pt modelId="{06A97D89-DAEA-1846-9AAD-E1ACF553564E}" type="pres">
      <dgm:prSet presAssocID="{AAA3349F-F3F3-8C43-8E53-BEC3DAB19EC7}" presName="childText" presStyleLbl="conFgAcc1" presStyleIdx="3" presStyleCnt="4">
        <dgm:presLayoutVars>
          <dgm:bulletEnabled val="1"/>
        </dgm:presLayoutVars>
      </dgm:prSet>
      <dgm:spPr/>
    </dgm:pt>
  </dgm:ptLst>
  <dgm:cxnLst>
    <dgm:cxn modelId="{C10DF503-7C36-2640-9B6C-7DDEFE5A1A2A}" srcId="{88325BF0-381B-244A-BDB7-9D0534D73333}" destId="{BE52830C-2749-B749-9CE4-4E4734A5E2ED}" srcOrd="0" destOrd="0" parTransId="{5C59C30F-9890-8C49-AA1B-8B96714265C2}" sibTransId="{C572D1DF-BD16-054D-B50A-ED6F11334DB6}"/>
    <dgm:cxn modelId="{0090B70D-0C6A-2A42-9C94-4365F0322FEF}" srcId="{2CF44CB9-F86C-E94D-8ACB-943372A9C5A1}" destId="{88325BF0-381B-244A-BDB7-9D0534D73333}" srcOrd="0" destOrd="0" parTransId="{54299550-02D6-4C4F-9C6D-78C7B4A92D12}" sibTransId="{943BC383-D01A-5F44-9307-2E7DE6FDD60E}"/>
    <dgm:cxn modelId="{BF86580F-DF54-2441-B5C5-6677FF83EB85}" type="presOf" srcId="{AAA3349F-F3F3-8C43-8E53-BEC3DAB19EC7}" destId="{3B0F6AD9-02A6-E04B-8FEA-E461A5005E91}" srcOrd="1" destOrd="0" presId="urn:microsoft.com/office/officeart/2005/8/layout/list1"/>
    <dgm:cxn modelId="{2571A117-EFF0-7943-8D8C-EC1FCDA51735}" type="presOf" srcId="{59DE85EB-D6FA-C24A-8F9A-60841775E0C8}" destId="{06A97D89-DAEA-1846-9AAD-E1ACF553564E}" srcOrd="0" destOrd="0" presId="urn:microsoft.com/office/officeart/2005/8/layout/list1"/>
    <dgm:cxn modelId="{D929AE1D-C019-1847-B1E1-3FCBB3D6DA4E}" type="presOf" srcId="{2CF44CB9-F86C-E94D-8ACB-943372A9C5A1}" destId="{EFB0E251-CBDE-C74E-8860-C2B1FD7AF616}" srcOrd="0" destOrd="0" presId="urn:microsoft.com/office/officeart/2005/8/layout/list1"/>
    <dgm:cxn modelId="{D4E2C11D-6BB1-D040-B40C-DF85DADE0469}" type="presOf" srcId="{AAA3349F-F3F3-8C43-8E53-BEC3DAB19EC7}" destId="{74236966-00CA-9549-9A9A-F157F6A95A84}" srcOrd="0" destOrd="0" presId="urn:microsoft.com/office/officeart/2005/8/layout/list1"/>
    <dgm:cxn modelId="{25FBC021-7FEF-CC42-AA5A-B9891B8E4E46}" type="presOf" srcId="{329257EE-6919-B440-9844-2E95604A587D}" destId="{EF81C6BE-080B-5E42-9CB3-E43E1E5A87C7}" srcOrd="1" destOrd="0" presId="urn:microsoft.com/office/officeart/2005/8/layout/list1"/>
    <dgm:cxn modelId="{4B251424-54F6-174B-A150-7304DECDBAB5}" type="presOf" srcId="{A0E64B4C-F6EB-B84B-AE91-C37257ADCF42}" destId="{E374808A-A7B3-6B4B-8E40-9E5B9F55D1B2}" srcOrd="1" destOrd="0" presId="urn:microsoft.com/office/officeart/2005/8/layout/list1"/>
    <dgm:cxn modelId="{4D15042E-0675-F648-8EEB-8A6BE2F99253}" type="presOf" srcId="{A264C4F8-5585-9646-875D-4FC535AFFB25}" destId="{E82D2A05-B21A-5E46-A44D-81744B5CB30A}" srcOrd="0" destOrd="0" presId="urn:microsoft.com/office/officeart/2005/8/layout/list1"/>
    <dgm:cxn modelId="{36190C5B-05C8-AC4D-BC30-94F1D205470D}" srcId="{2CF44CB9-F86C-E94D-8ACB-943372A9C5A1}" destId="{329257EE-6919-B440-9844-2E95604A587D}" srcOrd="2" destOrd="0" parTransId="{9D4A439F-4D49-1647-B71E-98E83D9E4BB2}" sibTransId="{B02F1B38-D39A-6348-B0E1-CEFBBE5F071D}"/>
    <dgm:cxn modelId="{05DBAB44-920A-7343-B2B9-3BF85D8D9F3C}" type="presOf" srcId="{329257EE-6919-B440-9844-2E95604A587D}" destId="{7A374CA8-83DC-3E40-B11F-1C0975F2E16C}" srcOrd="0" destOrd="0" presId="urn:microsoft.com/office/officeart/2005/8/layout/list1"/>
    <dgm:cxn modelId="{7D76AA6C-FD06-C344-8749-D2234AB7AF00}" srcId="{329257EE-6919-B440-9844-2E95604A587D}" destId="{2020DB8D-D7C2-A345-9365-370F3B5DC7AD}" srcOrd="0" destOrd="0" parTransId="{7C61D62B-105B-5E44-B843-03BDB6C1A7B8}" sibTransId="{BBC67E0B-C94F-3B43-807C-F34A8BFD2AA8}"/>
    <dgm:cxn modelId="{93D18876-6941-0C47-8E04-EBDD9AD23BA4}" type="presOf" srcId="{88325BF0-381B-244A-BDB7-9D0534D73333}" destId="{897D1A44-D3AE-0E40-9098-880BA4916898}" srcOrd="1" destOrd="0" presId="urn:microsoft.com/office/officeart/2005/8/layout/list1"/>
    <dgm:cxn modelId="{CB82507E-A064-AB46-AB3B-65A7293B57CE}" srcId="{2CF44CB9-F86C-E94D-8ACB-943372A9C5A1}" destId="{AAA3349F-F3F3-8C43-8E53-BEC3DAB19EC7}" srcOrd="3" destOrd="0" parTransId="{339EBA41-6D4E-F44D-8ED1-FBACFD3C776E}" sibTransId="{475F1AD3-0D74-B842-BC5B-AEBFF7CB4FE8}"/>
    <dgm:cxn modelId="{140F4385-D0B8-9045-813F-FF715EEC2C12}" type="presOf" srcId="{2020DB8D-D7C2-A345-9365-370F3B5DC7AD}" destId="{E3BA3B3D-6C90-6440-B8DE-1176FA4F1697}" srcOrd="0" destOrd="0" presId="urn:microsoft.com/office/officeart/2005/8/layout/list1"/>
    <dgm:cxn modelId="{48C0968D-4653-D941-A30E-4960525BBCFC}" type="presOf" srcId="{88325BF0-381B-244A-BDB7-9D0534D73333}" destId="{49A199C3-FD22-F74C-987A-C65C87E7D8E2}" srcOrd="0" destOrd="0" presId="urn:microsoft.com/office/officeart/2005/8/layout/list1"/>
    <dgm:cxn modelId="{F46DF68E-B51B-514F-ABAB-F53B8956E450}" srcId="{A0E64B4C-F6EB-B84B-AE91-C37257ADCF42}" destId="{A264C4F8-5585-9646-875D-4FC535AFFB25}" srcOrd="0" destOrd="0" parTransId="{902ECF92-C720-6C46-89F9-8903AC5B5F85}" sibTransId="{222383B2-0D3C-914B-96D8-8542F5242022}"/>
    <dgm:cxn modelId="{030BEE9C-6856-7C4F-B53C-C659FC33B758}" srcId="{AAA3349F-F3F3-8C43-8E53-BEC3DAB19EC7}" destId="{59DE85EB-D6FA-C24A-8F9A-60841775E0C8}" srcOrd="0" destOrd="0" parTransId="{4DC73371-320C-AA4A-88E8-C42C9747F517}" sibTransId="{7FD4D93A-2EB3-6E4E-8E58-9938EC1E62E4}"/>
    <dgm:cxn modelId="{F49A73B5-49FA-2548-91A1-1B09FB604806}" srcId="{2CF44CB9-F86C-E94D-8ACB-943372A9C5A1}" destId="{A0E64B4C-F6EB-B84B-AE91-C37257ADCF42}" srcOrd="1" destOrd="0" parTransId="{BB463421-F2B2-3443-BD8A-AFB29F7A2477}" sibTransId="{5AFA13AA-679B-1C40-BE79-9B385C2CFDE2}"/>
    <dgm:cxn modelId="{414919EE-9A04-F348-A9EB-E65977BA3B14}" type="presOf" srcId="{A0E64B4C-F6EB-B84B-AE91-C37257ADCF42}" destId="{DFB091CC-4A39-AB46-B161-977494459AEF}" srcOrd="0" destOrd="0" presId="urn:microsoft.com/office/officeart/2005/8/layout/list1"/>
    <dgm:cxn modelId="{872E85F7-9880-E24D-BD71-6E42E5F8CA34}" type="presOf" srcId="{BE52830C-2749-B749-9CE4-4E4734A5E2ED}" destId="{B6478136-4A41-3A49-88E4-6640368311E0}" srcOrd="0" destOrd="0" presId="urn:microsoft.com/office/officeart/2005/8/layout/list1"/>
    <dgm:cxn modelId="{C09CE203-E240-ED4B-8F1B-AF887746B8ED}" type="presParOf" srcId="{EFB0E251-CBDE-C74E-8860-C2B1FD7AF616}" destId="{87E13992-E5B0-BF4C-B323-CFDC172D6098}" srcOrd="0" destOrd="0" presId="urn:microsoft.com/office/officeart/2005/8/layout/list1"/>
    <dgm:cxn modelId="{FAD59C79-73F9-CC42-B344-B211B9E34D44}" type="presParOf" srcId="{87E13992-E5B0-BF4C-B323-CFDC172D6098}" destId="{49A199C3-FD22-F74C-987A-C65C87E7D8E2}" srcOrd="0" destOrd="0" presId="urn:microsoft.com/office/officeart/2005/8/layout/list1"/>
    <dgm:cxn modelId="{8D5B68D9-0DAC-B74F-B8D0-571B2F2B7430}" type="presParOf" srcId="{87E13992-E5B0-BF4C-B323-CFDC172D6098}" destId="{897D1A44-D3AE-0E40-9098-880BA4916898}" srcOrd="1" destOrd="0" presId="urn:microsoft.com/office/officeart/2005/8/layout/list1"/>
    <dgm:cxn modelId="{8817BA3E-3D18-A649-AAB1-FCF500EF9155}" type="presParOf" srcId="{EFB0E251-CBDE-C74E-8860-C2B1FD7AF616}" destId="{5063978E-28DD-954E-84AF-3904FAC40B06}" srcOrd="1" destOrd="0" presId="urn:microsoft.com/office/officeart/2005/8/layout/list1"/>
    <dgm:cxn modelId="{1BF1A0C8-D406-794E-B6B2-32414E3FE60D}" type="presParOf" srcId="{EFB0E251-CBDE-C74E-8860-C2B1FD7AF616}" destId="{B6478136-4A41-3A49-88E4-6640368311E0}" srcOrd="2" destOrd="0" presId="urn:microsoft.com/office/officeart/2005/8/layout/list1"/>
    <dgm:cxn modelId="{558D758A-3CD9-A642-B516-0EA5AEF93103}" type="presParOf" srcId="{EFB0E251-CBDE-C74E-8860-C2B1FD7AF616}" destId="{FDEE060B-4F7A-1540-9D6C-7ABFC09A9D6F}" srcOrd="3" destOrd="0" presId="urn:microsoft.com/office/officeart/2005/8/layout/list1"/>
    <dgm:cxn modelId="{22F8B649-7814-5245-BDE7-310FF0C38B4F}" type="presParOf" srcId="{EFB0E251-CBDE-C74E-8860-C2B1FD7AF616}" destId="{5C9B1E00-FF54-1F4F-95EB-8794E890A53E}" srcOrd="4" destOrd="0" presId="urn:microsoft.com/office/officeart/2005/8/layout/list1"/>
    <dgm:cxn modelId="{8BBB38E4-C6E8-324B-9DE2-F647E1906E33}" type="presParOf" srcId="{5C9B1E00-FF54-1F4F-95EB-8794E890A53E}" destId="{DFB091CC-4A39-AB46-B161-977494459AEF}" srcOrd="0" destOrd="0" presId="urn:microsoft.com/office/officeart/2005/8/layout/list1"/>
    <dgm:cxn modelId="{32C178A6-2CFE-2849-B654-23D739EE88AA}" type="presParOf" srcId="{5C9B1E00-FF54-1F4F-95EB-8794E890A53E}" destId="{E374808A-A7B3-6B4B-8E40-9E5B9F55D1B2}" srcOrd="1" destOrd="0" presId="urn:microsoft.com/office/officeart/2005/8/layout/list1"/>
    <dgm:cxn modelId="{6EC73D22-74DF-AC48-882E-E0E1555CC4E0}" type="presParOf" srcId="{EFB0E251-CBDE-C74E-8860-C2B1FD7AF616}" destId="{DBEE177F-763F-0E41-88C0-0B212E68F3B5}" srcOrd="5" destOrd="0" presId="urn:microsoft.com/office/officeart/2005/8/layout/list1"/>
    <dgm:cxn modelId="{85C5B96B-45E7-434F-9453-C50FEDA0C6CB}" type="presParOf" srcId="{EFB0E251-CBDE-C74E-8860-C2B1FD7AF616}" destId="{E82D2A05-B21A-5E46-A44D-81744B5CB30A}" srcOrd="6" destOrd="0" presId="urn:microsoft.com/office/officeart/2005/8/layout/list1"/>
    <dgm:cxn modelId="{CFFD205C-B501-DF43-9FE2-0B8AE5A4B287}" type="presParOf" srcId="{EFB0E251-CBDE-C74E-8860-C2B1FD7AF616}" destId="{67DFBDB3-4163-1C41-9ECB-5FD4CA50F1EE}" srcOrd="7" destOrd="0" presId="urn:microsoft.com/office/officeart/2005/8/layout/list1"/>
    <dgm:cxn modelId="{18ACCBE3-FC5B-1C43-B848-6ED8802E958D}" type="presParOf" srcId="{EFB0E251-CBDE-C74E-8860-C2B1FD7AF616}" destId="{43504E9C-CFB0-8A40-86E7-755DB50DD302}" srcOrd="8" destOrd="0" presId="urn:microsoft.com/office/officeart/2005/8/layout/list1"/>
    <dgm:cxn modelId="{865850D3-D519-9048-85E4-1774D54A0EB5}" type="presParOf" srcId="{43504E9C-CFB0-8A40-86E7-755DB50DD302}" destId="{7A374CA8-83DC-3E40-B11F-1C0975F2E16C}" srcOrd="0" destOrd="0" presId="urn:microsoft.com/office/officeart/2005/8/layout/list1"/>
    <dgm:cxn modelId="{2EE86AED-6665-8743-8165-F441DB810A83}" type="presParOf" srcId="{43504E9C-CFB0-8A40-86E7-755DB50DD302}" destId="{EF81C6BE-080B-5E42-9CB3-E43E1E5A87C7}" srcOrd="1" destOrd="0" presId="urn:microsoft.com/office/officeart/2005/8/layout/list1"/>
    <dgm:cxn modelId="{E2925BD5-5A44-EE43-86ED-5B473F22E99F}" type="presParOf" srcId="{EFB0E251-CBDE-C74E-8860-C2B1FD7AF616}" destId="{1DEE8D98-4246-A042-B7E5-F9DC3C1F4B8E}" srcOrd="9" destOrd="0" presId="urn:microsoft.com/office/officeart/2005/8/layout/list1"/>
    <dgm:cxn modelId="{4842FD81-F187-6B40-AB76-DFAE9420F125}" type="presParOf" srcId="{EFB0E251-CBDE-C74E-8860-C2B1FD7AF616}" destId="{E3BA3B3D-6C90-6440-B8DE-1176FA4F1697}" srcOrd="10" destOrd="0" presId="urn:microsoft.com/office/officeart/2005/8/layout/list1"/>
    <dgm:cxn modelId="{1EA35442-6548-7447-9288-03D329639BFA}" type="presParOf" srcId="{EFB0E251-CBDE-C74E-8860-C2B1FD7AF616}" destId="{A2A9517F-ADEB-6348-8E1D-E4E89FC9D727}" srcOrd="11" destOrd="0" presId="urn:microsoft.com/office/officeart/2005/8/layout/list1"/>
    <dgm:cxn modelId="{B37F1B16-CEB6-8445-8EEB-D41188ECB1EC}" type="presParOf" srcId="{EFB0E251-CBDE-C74E-8860-C2B1FD7AF616}" destId="{351CFEE3-7BB6-864E-8F88-635F7DD2662A}" srcOrd="12" destOrd="0" presId="urn:microsoft.com/office/officeart/2005/8/layout/list1"/>
    <dgm:cxn modelId="{EC7E386F-F9A6-D847-A90F-E0AF75503F65}" type="presParOf" srcId="{351CFEE3-7BB6-864E-8F88-635F7DD2662A}" destId="{74236966-00CA-9549-9A9A-F157F6A95A84}" srcOrd="0" destOrd="0" presId="urn:microsoft.com/office/officeart/2005/8/layout/list1"/>
    <dgm:cxn modelId="{2BF2057D-0E42-8342-9A23-AA97E2DCCF62}" type="presParOf" srcId="{351CFEE3-7BB6-864E-8F88-635F7DD2662A}" destId="{3B0F6AD9-02A6-E04B-8FEA-E461A5005E91}" srcOrd="1" destOrd="0" presId="urn:microsoft.com/office/officeart/2005/8/layout/list1"/>
    <dgm:cxn modelId="{FC9FFB39-173F-8C42-BA3C-623489645D89}" type="presParOf" srcId="{EFB0E251-CBDE-C74E-8860-C2B1FD7AF616}" destId="{CB032FD9-B1C5-AF4B-BB63-3AAC9D53083F}" srcOrd="13" destOrd="0" presId="urn:microsoft.com/office/officeart/2005/8/layout/list1"/>
    <dgm:cxn modelId="{929C50F9-99A1-CD42-AFDC-290D0B608D53}" type="presParOf" srcId="{EFB0E251-CBDE-C74E-8860-C2B1FD7AF616}" destId="{06A97D89-DAEA-1846-9AAD-E1ACF553564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78136-4A41-3A49-88E4-6640368311E0}">
      <dsp:nvSpPr>
        <dsp:cNvPr id="0" name=""/>
        <dsp:cNvSpPr/>
      </dsp:nvSpPr>
      <dsp:spPr>
        <a:xfrm>
          <a:off x="0" y="329653"/>
          <a:ext cx="10315449" cy="10158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312420" rIns="800593" bIns="106680" numCol="1" spcCol="1270" anchor="t" anchorCtr="0">
          <a:noAutofit/>
        </a:bodyPr>
        <a:lstStyle/>
        <a:p>
          <a:pPr marL="0" lvl="1" indent="0" algn="l" defTabSz="666750">
            <a:lnSpc>
              <a:spcPct val="90000"/>
            </a:lnSpc>
            <a:spcBef>
              <a:spcPct val="0"/>
            </a:spcBef>
            <a:spcAft>
              <a:spcPct val="15000"/>
            </a:spcAft>
            <a:buFont typeface="Arial" panose="020B0604020202020204" pitchFamily="34" charset="0"/>
            <a:buNone/>
            <a:tabLst/>
          </a:pPr>
          <a:r>
            <a:rPr lang="fr-FR" sz="1500" kern="1200" dirty="0"/>
            <a:t>Pour la gestion de l'exposition, le terme « actif » a une signification très vaste : bien au-delà des logiciels et du matériel, cela inclut tous les éléments tangibles ou intangibles ayant une valeur pour l'entreprise.</a:t>
          </a:r>
        </a:p>
      </dsp:txBody>
      <dsp:txXfrm>
        <a:off x="0" y="329653"/>
        <a:ext cx="10315449" cy="1015875"/>
      </dsp:txXfrm>
    </dsp:sp>
    <dsp:sp modelId="{897D1A44-D3AE-0E40-9098-880BA4916898}">
      <dsp:nvSpPr>
        <dsp:cNvPr id="0" name=""/>
        <dsp:cNvSpPr/>
      </dsp:nvSpPr>
      <dsp:spPr>
        <a:xfrm>
          <a:off x="515772" y="108253"/>
          <a:ext cx="7220814"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66750">
            <a:lnSpc>
              <a:spcPct val="90000"/>
            </a:lnSpc>
            <a:spcBef>
              <a:spcPct val="0"/>
            </a:spcBef>
            <a:spcAft>
              <a:spcPct val="35000"/>
            </a:spcAft>
            <a:buNone/>
          </a:pPr>
          <a:r>
            <a:rPr lang="fr-FR" sz="1500" kern="1200"/>
            <a:t>Actif</a:t>
          </a:r>
        </a:p>
      </dsp:txBody>
      <dsp:txXfrm>
        <a:off x="537388" y="129869"/>
        <a:ext cx="7177582" cy="399568"/>
      </dsp:txXfrm>
    </dsp:sp>
    <dsp:sp modelId="{E82D2A05-B21A-5E46-A44D-81744B5CB30A}">
      <dsp:nvSpPr>
        <dsp:cNvPr id="0" name=""/>
        <dsp:cNvSpPr/>
      </dsp:nvSpPr>
      <dsp:spPr>
        <a:xfrm>
          <a:off x="0" y="1647928"/>
          <a:ext cx="10315449" cy="626062"/>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312420" rIns="800593" bIns="106680" numCol="1" spcCol="1270" anchor="t" anchorCtr="0">
          <a:noAutofit/>
        </a:bodyPr>
        <a:lstStyle/>
        <a:p>
          <a:pPr marL="0" lvl="1" indent="0" algn="l" defTabSz="666750">
            <a:lnSpc>
              <a:spcPct val="90000"/>
            </a:lnSpc>
            <a:spcBef>
              <a:spcPct val="0"/>
            </a:spcBef>
            <a:spcAft>
              <a:spcPct val="15000"/>
            </a:spcAft>
            <a:buNone/>
            <a:tabLst/>
          </a:pPr>
          <a:r>
            <a:rPr lang="fr-FR" sz="1500" kern="1200" dirty="0"/>
            <a:t>La surface d'attaque est très large et englobe tous les actifs vulnérables à des actes malveillants.</a:t>
          </a:r>
        </a:p>
      </dsp:txBody>
      <dsp:txXfrm>
        <a:off x="0" y="1647928"/>
        <a:ext cx="10315449" cy="626062"/>
      </dsp:txXfrm>
    </dsp:sp>
    <dsp:sp modelId="{E374808A-A7B3-6B4B-8E40-9E5B9F55D1B2}">
      <dsp:nvSpPr>
        <dsp:cNvPr id="0" name=""/>
        <dsp:cNvSpPr/>
      </dsp:nvSpPr>
      <dsp:spPr>
        <a:xfrm>
          <a:off x="515772" y="1426528"/>
          <a:ext cx="7220814" cy="4428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66750">
            <a:lnSpc>
              <a:spcPct val="90000"/>
            </a:lnSpc>
            <a:spcBef>
              <a:spcPct val="0"/>
            </a:spcBef>
            <a:spcAft>
              <a:spcPct val="35000"/>
            </a:spcAft>
            <a:buNone/>
          </a:pPr>
          <a:r>
            <a:rPr lang="fr-FR" sz="1500" kern="1200"/>
            <a:t>Surface d'attaque</a:t>
          </a:r>
        </a:p>
      </dsp:txBody>
      <dsp:txXfrm>
        <a:off x="537388" y="1448144"/>
        <a:ext cx="7177582" cy="399568"/>
      </dsp:txXfrm>
    </dsp:sp>
    <dsp:sp modelId="{E3BA3B3D-6C90-6440-B8DE-1176FA4F1697}">
      <dsp:nvSpPr>
        <dsp:cNvPr id="0" name=""/>
        <dsp:cNvSpPr/>
      </dsp:nvSpPr>
      <dsp:spPr>
        <a:xfrm>
          <a:off x="0" y="2576391"/>
          <a:ext cx="10315449" cy="826875"/>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312420" rIns="800593" bIns="106680" numCol="1" spcCol="1270" anchor="t" anchorCtr="0">
          <a:noAutofit/>
        </a:bodyPr>
        <a:lstStyle/>
        <a:p>
          <a:pPr marL="0" lvl="1" indent="0" algn="l" defTabSz="666750">
            <a:lnSpc>
              <a:spcPct val="90000"/>
            </a:lnSpc>
            <a:spcBef>
              <a:spcPct val="0"/>
            </a:spcBef>
            <a:spcAft>
              <a:spcPct val="15000"/>
            </a:spcAft>
            <a:buNone/>
            <a:tabLst/>
          </a:pPr>
          <a:r>
            <a:rPr lang="fr-FR" sz="1500" kern="1200" dirty="0"/>
            <a:t>Une </a:t>
          </a:r>
          <a:r>
            <a:rPr lang="fr-FR" sz="1500" kern="1200" dirty="0" err="1"/>
            <a:t>cyberexposition</a:t>
          </a:r>
          <a:r>
            <a:rPr lang="fr-FR" sz="1500" kern="1200" dirty="0"/>
            <a:t> est une faiblesse au sein de cette surface d'attaque, créant un cyber-risque. </a:t>
          </a:r>
          <a:br>
            <a:rPr lang="fr-FR" sz="1500" kern="1200" dirty="0"/>
          </a:br>
          <a:r>
            <a:rPr lang="fr-FR" sz="1500" kern="1200" dirty="0"/>
            <a:t>Elle est plus spécifique que le « risque de sécurité », qui s'applique à la sécurité physique.</a:t>
          </a:r>
        </a:p>
      </dsp:txBody>
      <dsp:txXfrm>
        <a:off x="0" y="2576391"/>
        <a:ext cx="10315449" cy="826875"/>
      </dsp:txXfrm>
    </dsp:sp>
    <dsp:sp modelId="{EF81C6BE-080B-5E42-9CB3-E43E1E5A87C7}">
      <dsp:nvSpPr>
        <dsp:cNvPr id="0" name=""/>
        <dsp:cNvSpPr/>
      </dsp:nvSpPr>
      <dsp:spPr>
        <a:xfrm>
          <a:off x="515772" y="2354991"/>
          <a:ext cx="7220814" cy="4428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66750">
            <a:lnSpc>
              <a:spcPct val="90000"/>
            </a:lnSpc>
            <a:spcBef>
              <a:spcPct val="0"/>
            </a:spcBef>
            <a:spcAft>
              <a:spcPct val="35000"/>
            </a:spcAft>
            <a:buNone/>
          </a:pPr>
          <a:r>
            <a:rPr lang="fr-FR" sz="1500" kern="1200"/>
            <a:t>Cyberexposition</a:t>
          </a:r>
        </a:p>
      </dsp:txBody>
      <dsp:txXfrm>
        <a:off x="537388" y="2376607"/>
        <a:ext cx="7177582" cy="399568"/>
      </dsp:txXfrm>
    </dsp:sp>
    <dsp:sp modelId="{06A97D89-DAEA-1846-9AAD-E1ACF553564E}">
      <dsp:nvSpPr>
        <dsp:cNvPr id="0" name=""/>
        <dsp:cNvSpPr/>
      </dsp:nvSpPr>
      <dsp:spPr>
        <a:xfrm>
          <a:off x="0" y="3705666"/>
          <a:ext cx="10315449" cy="1015875"/>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593" tIns="312420" rIns="800593" bIns="106680" numCol="1" spcCol="1270" anchor="t" anchorCtr="0">
          <a:noAutofit/>
        </a:bodyPr>
        <a:lstStyle/>
        <a:p>
          <a:pPr marL="7938" lvl="1" indent="-7938" algn="l" defTabSz="666750">
            <a:lnSpc>
              <a:spcPct val="90000"/>
            </a:lnSpc>
            <a:spcBef>
              <a:spcPct val="0"/>
            </a:spcBef>
            <a:spcAft>
              <a:spcPct val="15000"/>
            </a:spcAft>
            <a:buNone/>
            <a:tabLst/>
          </a:pPr>
          <a:r>
            <a:rPr lang="fr-FR" sz="1500" kern="1200" dirty="0"/>
            <a:t>Toutes les opérations de l'entreprise (informatique, partage des informations, etc.) représentent un risque. L'appétence au risque correspond au niveau de cyber-risque qu'une entreprise est prête à accepter pour atteindre ses objectifs business.</a:t>
          </a:r>
        </a:p>
      </dsp:txBody>
      <dsp:txXfrm>
        <a:off x="0" y="3705666"/>
        <a:ext cx="10315449" cy="1015875"/>
      </dsp:txXfrm>
    </dsp:sp>
    <dsp:sp modelId="{3B0F6AD9-02A6-E04B-8FEA-E461A5005E91}">
      <dsp:nvSpPr>
        <dsp:cNvPr id="0" name=""/>
        <dsp:cNvSpPr/>
      </dsp:nvSpPr>
      <dsp:spPr>
        <a:xfrm>
          <a:off x="515772" y="3484266"/>
          <a:ext cx="7220814" cy="4428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2930" tIns="0" rIns="272930" bIns="0" numCol="1" spcCol="1270" anchor="ctr" anchorCtr="0">
          <a:noAutofit/>
        </a:bodyPr>
        <a:lstStyle/>
        <a:p>
          <a:pPr marL="0" lvl="0" indent="0" algn="l" defTabSz="666750">
            <a:lnSpc>
              <a:spcPct val="90000"/>
            </a:lnSpc>
            <a:spcBef>
              <a:spcPct val="0"/>
            </a:spcBef>
            <a:spcAft>
              <a:spcPct val="35000"/>
            </a:spcAft>
            <a:buNone/>
          </a:pPr>
          <a:r>
            <a:rPr lang="fr-FR" sz="1500" kern="1200"/>
            <a:t>Appétence au risque</a:t>
          </a:r>
        </a:p>
      </dsp:txBody>
      <dsp:txXfrm>
        <a:off x="537388" y="3505882"/>
        <a:ext cx="7177582"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C63FB9-8E8A-424B-889D-EBCD169DA0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5AF7EC4E-3085-9744-A2D7-D8F69104C6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4A9F91-9F24-8D4E-9E72-288A12A0CAD2}" type="datetimeFigureOut">
              <a:rPr lang="en-US" smtClean="0">
                <a:latin typeface="Arial" panose="020B0604020202020204" pitchFamily="34" charset="0"/>
              </a:rPr>
              <a:t>3/12/2025</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2DB682E0-A336-BB41-B8FB-702710B2DA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C7818E85-B568-3545-A571-FF02AEABD1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82876B-1E3E-A842-97D5-D0932241CA04}"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3527955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6755E10E-7CC3-CF46-A4E5-CCFE136D86F6}" type="datetimeFigureOut">
              <a:rPr lang="en-US" smtClean="0"/>
              <a:pPr/>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6A6C0BA5-3971-3645-86F9-CC5C47721CEF}" type="slidenum">
              <a:rPr lang="en-US" smtClean="0"/>
              <a:pPr/>
              <a:t>‹#›</a:t>
            </a:fld>
            <a:endParaRPr lang="en-US"/>
          </a:p>
        </p:txBody>
      </p:sp>
    </p:spTree>
    <p:extLst>
      <p:ext uri="{BB962C8B-B14F-4D97-AF65-F5344CB8AC3E}">
        <p14:creationId xmlns:p14="http://schemas.microsoft.com/office/powerpoint/2010/main" val="379684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C0BA5-3971-3645-86F9-CC5C47721CEF}" type="slidenum">
              <a:rPr lang="en-US" smtClean="0"/>
              <a:pPr/>
              <a:t>2</a:t>
            </a:fld>
            <a:endParaRPr lang="en-US"/>
          </a:p>
        </p:txBody>
      </p:sp>
    </p:spTree>
    <p:extLst>
      <p:ext uri="{BB962C8B-B14F-4D97-AF65-F5344CB8AC3E}">
        <p14:creationId xmlns:p14="http://schemas.microsoft.com/office/powerpoint/2010/main" val="134456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6C0BA5-3971-3645-86F9-CC5C47721CEF}" type="slidenum">
              <a:rPr lang="en-US" smtClean="0"/>
              <a:pPr/>
              <a:t>3</a:t>
            </a:fld>
            <a:endParaRPr lang="en-US"/>
          </a:p>
        </p:txBody>
      </p:sp>
    </p:spTree>
    <p:extLst>
      <p:ext uri="{BB962C8B-B14F-4D97-AF65-F5344CB8AC3E}">
        <p14:creationId xmlns:p14="http://schemas.microsoft.com/office/powerpoint/2010/main" val="1368898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6A6C0BA5-3971-3645-86F9-CC5C47721CEF}" type="slidenum">
              <a:rPr lang="en-US" smtClean="0"/>
              <a:pPr/>
              <a:t>4</a:t>
            </a:fld>
            <a:endParaRPr lang="en-US"/>
          </a:p>
        </p:txBody>
      </p:sp>
    </p:spTree>
    <p:extLst>
      <p:ext uri="{BB962C8B-B14F-4D97-AF65-F5344CB8AC3E}">
        <p14:creationId xmlns:p14="http://schemas.microsoft.com/office/powerpoint/2010/main" val="80575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0D368-BB80-A91F-889C-932FC44B2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3745D-8299-2A9A-E42F-86956AA85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D812A-63AB-190F-B51E-683EFFF4AB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7A9E969-AAA1-8161-80E2-C1B6D7EC83DC}"/>
              </a:ext>
            </a:extLst>
          </p:cNvPr>
          <p:cNvSpPr>
            <a:spLocks noGrp="1"/>
          </p:cNvSpPr>
          <p:nvPr>
            <p:ph type="sldNum" sz="quarter" idx="5"/>
          </p:nvPr>
        </p:nvSpPr>
        <p:spPr/>
        <p:txBody>
          <a:bodyPr/>
          <a:lstStyle/>
          <a:p>
            <a:fld id="{6A6C0BA5-3971-3645-86F9-CC5C47721CEF}" type="slidenum">
              <a:rPr lang="en-US" smtClean="0"/>
              <a:pPr/>
              <a:t>5</a:t>
            </a:fld>
            <a:endParaRPr lang="en-US"/>
          </a:p>
        </p:txBody>
      </p:sp>
    </p:spTree>
    <p:extLst>
      <p:ext uri="{BB962C8B-B14F-4D97-AF65-F5344CB8AC3E}">
        <p14:creationId xmlns:p14="http://schemas.microsoft.com/office/powerpoint/2010/main" val="1489980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A">
    <p:bg>
      <p:bgRef idx="1001">
        <a:schemeClr val="bg2"/>
      </p:bgRef>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DCB6E877-A9E8-7DB7-BF62-8AFC7CC4C0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 Placeholder 5">
            <a:extLst>
              <a:ext uri="{FF2B5EF4-FFF2-40B4-BE49-F238E27FC236}">
                <a16:creationId xmlns:a16="http://schemas.microsoft.com/office/drawing/2014/main" id="{88AF15D1-22A3-C0D9-132F-C6AF989F75F9}"/>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65E78C55-D9F2-75D2-DB7F-CD705583E09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9" name="Text Placeholder 2">
            <a:extLst>
              <a:ext uri="{FF2B5EF4-FFF2-40B4-BE49-F238E27FC236}">
                <a16:creationId xmlns:a16="http://schemas.microsoft.com/office/drawing/2014/main" id="{3C9F517C-C178-F2D3-B4ED-6501D88D3F11}"/>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12353818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CC">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55CA7A-9FAE-84FF-6F65-14E6135609ED}"/>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6A917B8A-C653-C7A9-5EE1-3E5E28B0E602}"/>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7506CD24-C8F2-6650-E43E-D28EAC53A9E7}"/>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43895B68-AEA7-984F-9DC3-57B58E736513}"/>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8" name="TextBox 7">
            <a:extLst>
              <a:ext uri="{FF2B5EF4-FFF2-40B4-BE49-F238E27FC236}">
                <a16:creationId xmlns:a16="http://schemas.microsoft.com/office/drawing/2014/main" id="{CBEBE96D-B547-AE45-87B0-7C108083024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4646484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422AB769-2636-6AB0-D7E6-CFF4736F80B9}"/>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5" name="TextBox 4">
            <a:extLst>
              <a:ext uri="{FF2B5EF4-FFF2-40B4-BE49-F238E27FC236}">
                <a16:creationId xmlns:a16="http://schemas.microsoft.com/office/drawing/2014/main" id="{E609463A-4792-FD41-B9A3-C88357EC9B7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02584251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Header-Internal">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3D9215BB-A3EE-2D10-27F6-73563D9FC5E9}"/>
              </a:ext>
            </a:extLst>
          </p:cNvPr>
          <p:cNvSpPr/>
          <p:nvPr userDrawn="1"/>
        </p:nvSpPr>
        <p:spPr>
          <a:xfrm>
            <a:off x="8970775" y="6377262"/>
            <a:ext cx="2605314" cy="284795"/>
          </a:xfrm>
          <a:prstGeom prst="roundRect">
            <a:avLst/>
          </a:prstGeom>
          <a:solidFill>
            <a:srgbClr val="BFB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t>INTERNAL USE ONLY </a:t>
            </a:r>
            <a:r>
              <a:rPr lang="en-US" sz="800" b="0"/>
              <a:t>- DO NOT DISTRIBUTE</a:t>
            </a:r>
          </a:p>
        </p:txBody>
      </p:sp>
      <p:sp>
        <p:nvSpPr>
          <p:cNvPr id="6" name="Rectangle 5">
            <a:extLst>
              <a:ext uri="{FF2B5EF4-FFF2-40B4-BE49-F238E27FC236}">
                <a16:creationId xmlns:a16="http://schemas.microsoft.com/office/drawing/2014/main" id="{1438BA99-70B1-E0B4-93FD-153BC1B4F81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D323B337-A4E2-220E-8E42-8B1E517C4B2A}"/>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5404586A-146D-A74A-AC95-92B1ECF5AA3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328196254"/>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Up - Color">
    <p:bg>
      <p:bgPr>
        <a:solidFill>
          <a:srgbClr val="EBEBEB"/>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219B3C-753D-0CC9-7660-97700BB2AC2E}"/>
              </a:ext>
            </a:extLst>
          </p:cNvPr>
          <p:cNvGrpSpPr/>
          <p:nvPr userDrawn="1"/>
        </p:nvGrpSpPr>
        <p:grpSpPr>
          <a:xfrm>
            <a:off x="609600" y="1407580"/>
            <a:ext cx="5310522" cy="4274762"/>
            <a:chOff x="580195" y="1407580"/>
            <a:chExt cx="5338984" cy="4274762"/>
          </a:xfrm>
        </p:grpSpPr>
        <p:sp>
          <p:nvSpPr>
            <p:cNvPr id="5" name="Rounded Rectangle 4">
              <a:extLst>
                <a:ext uri="{FF2B5EF4-FFF2-40B4-BE49-F238E27FC236}">
                  <a16:creationId xmlns:a16="http://schemas.microsoft.com/office/drawing/2014/main" id="{4C0D686A-EC20-6778-7E29-291740F5B97E}"/>
                </a:ext>
              </a:extLst>
            </p:cNvPr>
            <p:cNvSpPr/>
            <p:nvPr/>
          </p:nvSpPr>
          <p:spPr>
            <a:xfrm>
              <a:off x="580195" y="1407580"/>
              <a:ext cx="5338984" cy="4274762"/>
            </a:xfrm>
            <a:prstGeom prst="roundRect">
              <a:avLst>
                <a:gd name="adj" fmla="val 3990"/>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 name="Rounded Rectangle 5">
              <a:extLst>
                <a:ext uri="{FF2B5EF4-FFF2-40B4-BE49-F238E27FC236}">
                  <a16:creationId xmlns:a16="http://schemas.microsoft.com/office/drawing/2014/main" id="{16B8A4AE-1E2E-C7C9-D7AE-1249F606DAC3}"/>
                </a:ext>
              </a:extLst>
            </p:cNvPr>
            <p:cNvSpPr/>
            <p:nvPr/>
          </p:nvSpPr>
          <p:spPr>
            <a:xfrm>
              <a:off x="705830" y="1544399"/>
              <a:ext cx="5060789" cy="478652"/>
            </a:xfrm>
            <a:prstGeom prst="roundRect">
              <a:avLst>
                <a:gd name="adj" fmla="val 22714"/>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11" name="Group 10">
            <a:extLst>
              <a:ext uri="{FF2B5EF4-FFF2-40B4-BE49-F238E27FC236}">
                <a16:creationId xmlns:a16="http://schemas.microsoft.com/office/drawing/2014/main" id="{F6626B37-FD48-0B8B-A2EA-A2895393E046}"/>
              </a:ext>
            </a:extLst>
          </p:cNvPr>
          <p:cNvGrpSpPr/>
          <p:nvPr userDrawn="1"/>
        </p:nvGrpSpPr>
        <p:grpSpPr>
          <a:xfrm>
            <a:off x="6271878" y="1407580"/>
            <a:ext cx="5310522" cy="4274762"/>
            <a:chOff x="580195" y="1407580"/>
            <a:chExt cx="5338984" cy="4274762"/>
          </a:xfrm>
        </p:grpSpPr>
        <p:sp>
          <p:nvSpPr>
            <p:cNvPr id="12" name="Rounded Rectangle 11">
              <a:extLst>
                <a:ext uri="{FF2B5EF4-FFF2-40B4-BE49-F238E27FC236}">
                  <a16:creationId xmlns:a16="http://schemas.microsoft.com/office/drawing/2014/main" id="{267710B9-F2B5-F553-C9D1-C91C375E839A}"/>
                </a:ext>
              </a:extLst>
            </p:cNvPr>
            <p:cNvSpPr/>
            <p:nvPr/>
          </p:nvSpPr>
          <p:spPr>
            <a:xfrm>
              <a:off x="580195" y="1407580"/>
              <a:ext cx="5338984"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3" name="Rounded Rectangle 12">
              <a:extLst>
                <a:ext uri="{FF2B5EF4-FFF2-40B4-BE49-F238E27FC236}">
                  <a16:creationId xmlns:a16="http://schemas.microsoft.com/office/drawing/2014/main" id="{620AC11D-B942-8442-1904-9E717B1E08E6}"/>
                </a:ext>
              </a:extLst>
            </p:cNvPr>
            <p:cNvSpPr/>
            <p:nvPr/>
          </p:nvSpPr>
          <p:spPr>
            <a:xfrm>
              <a:off x="705830" y="1544398"/>
              <a:ext cx="5060789" cy="478653"/>
            </a:xfrm>
            <a:prstGeom prst="roundRect">
              <a:avLst>
                <a:gd name="adj" fmla="val 20831"/>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51543" y="1558180"/>
            <a:ext cx="5016832" cy="464871"/>
          </a:xfrm>
        </p:spPr>
        <p:txBody>
          <a:bodyPr lIns="182880" anchor="ctr" anchorCtr="0">
            <a:noAutofit/>
          </a:bodyPr>
          <a:lstStyle>
            <a:lvl1pPr>
              <a:defRPr sz="1600" b="0">
                <a:solidFill>
                  <a:schemeClr val="bg1"/>
                </a:solidFill>
              </a:defRPr>
            </a:lvl1pPr>
          </a:lstStyle>
          <a:p>
            <a:pPr lvl="0"/>
            <a:r>
              <a:rPr lang="en-US"/>
              <a:t>Subtitle #1</a:t>
            </a: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1"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1"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15" name="Picture Placeholder 22">
            <a:extLst>
              <a:ext uri="{FF2B5EF4-FFF2-40B4-BE49-F238E27FC236}">
                <a16:creationId xmlns:a16="http://schemas.microsoft.com/office/drawing/2014/main" id="{7AB2CA18-1AB1-F96F-848C-213598EDFF18}"/>
              </a:ext>
            </a:extLst>
          </p:cNvPr>
          <p:cNvSpPr>
            <a:spLocks noGrp="1" noChangeAspect="1"/>
          </p:cNvSpPr>
          <p:nvPr>
            <p:ph type="pic" sz="quarter" idx="23" hasCustomPrompt="1"/>
          </p:nvPr>
        </p:nvSpPr>
        <p:spPr>
          <a:xfrm>
            <a:off x="8255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6" name="Picture Placeholder 22">
            <a:extLst>
              <a:ext uri="{FF2B5EF4-FFF2-40B4-BE49-F238E27FC236}">
                <a16:creationId xmlns:a16="http://schemas.microsoft.com/office/drawing/2014/main" id="{50807F4D-AE53-49C9-96A4-15B98534E3D8}"/>
              </a:ext>
            </a:extLst>
          </p:cNvPr>
          <p:cNvSpPr>
            <a:spLocks noGrp="1" noChangeAspect="1"/>
          </p:cNvSpPr>
          <p:nvPr>
            <p:ph type="pic" sz="quarter" idx="24" hasCustomPrompt="1"/>
          </p:nvPr>
        </p:nvSpPr>
        <p:spPr>
          <a:xfrm>
            <a:off x="6553200" y="24270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8" name="Rectangle 17">
            <a:extLst>
              <a:ext uri="{FF2B5EF4-FFF2-40B4-BE49-F238E27FC236}">
                <a16:creationId xmlns:a16="http://schemas.microsoft.com/office/drawing/2014/main" id="{191A05C8-239C-875B-5DC2-E3B945BA674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0">
            <a:extLst>
              <a:ext uri="{FF2B5EF4-FFF2-40B4-BE49-F238E27FC236}">
                <a16:creationId xmlns:a16="http://schemas.microsoft.com/office/drawing/2014/main" id="{94E8C950-7B87-F7D2-0A99-D1DA0D5F57C8}"/>
              </a:ext>
            </a:extLst>
          </p:cNvPr>
          <p:cNvSpPr>
            <a:spLocks noGrp="1"/>
          </p:cNvSpPr>
          <p:nvPr>
            <p:ph type="body" sz="quarter" idx="25" hasCustomPrompt="1"/>
          </p:nvPr>
        </p:nvSpPr>
        <p:spPr>
          <a:xfrm>
            <a:off x="6398809" y="1558180"/>
            <a:ext cx="5016832" cy="464871"/>
          </a:xfrm>
        </p:spPr>
        <p:txBody>
          <a:bodyPr lIns="182880" anchor="ctr" anchorCtr="0">
            <a:noAutofit/>
          </a:bodyPr>
          <a:lstStyle>
            <a:lvl1pPr>
              <a:defRPr sz="1600" b="0">
                <a:solidFill>
                  <a:schemeClr val="bg1"/>
                </a:solidFill>
              </a:defRPr>
            </a:lvl1pPr>
          </a:lstStyle>
          <a:p>
            <a:pPr lvl="0"/>
            <a:r>
              <a:rPr lang="en-US"/>
              <a:t>Subtitle #2</a:t>
            </a:r>
          </a:p>
        </p:txBody>
      </p:sp>
      <p:sp>
        <p:nvSpPr>
          <p:cNvPr id="22" name="Text Placeholder 32">
            <a:extLst>
              <a:ext uri="{FF2B5EF4-FFF2-40B4-BE49-F238E27FC236}">
                <a16:creationId xmlns:a16="http://schemas.microsoft.com/office/drawing/2014/main" id="{A43729CF-F16F-4E72-0245-06423C644B45}"/>
              </a:ext>
            </a:extLst>
          </p:cNvPr>
          <p:cNvSpPr>
            <a:spLocks noGrp="1"/>
          </p:cNvSpPr>
          <p:nvPr>
            <p:ph type="body" sz="quarter" idx="26" hasCustomPrompt="1"/>
          </p:nvPr>
        </p:nvSpPr>
        <p:spPr>
          <a:xfrm>
            <a:off x="6539407" y="3503420"/>
            <a:ext cx="4886325"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6D852F08-79FB-9116-CEDB-2706C2B22D93}"/>
              </a:ext>
            </a:extLst>
          </p:cNvPr>
          <p:cNvSpPr>
            <a:spLocks noGrp="1"/>
          </p:cNvSpPr>
          <p:nvPr>
            <p:ph type="body" sz="quarter" idx="27" hasCustomPrompt="1"/>
          </p:nvPr>
        </p:nvSpPr>
        <p:spPr>
          <a:xfrm>
            <a:off x="6539407" y="4244707"/>
            <a:ext cx="4886325"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itle 2">
            <a:extLst>
              <a:ext uri="{FF2B5EF4-FFF2-40B4-BE49-F238E27FC236}">
                <a16:creationId xmlns:a16="http://schemas.microsoft.com/office/drawing/2014/main" id="{0C666C74-EEA3-2133-8D3D-94F89AA6920F}"/>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1300A19D-F792-C643-993C-9E81676DEC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36970916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Up - Color">
    <p:bg>
      <p:bgPr>
        <a:solidFill>
          <a:srgbClr val="EBEBEB"/>
        </a:solidFill>
        <a:effectLst/>
      </p:bgPr>
    </p:bg>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75C60ECB-FA7B-462A-6D5E-57B58B6ED29B}"/>
              </a:ext>
            </a:extLst>
          </p:cNvPr>
          <p:cNvSpPr/>
          <p:nvPr userDrawn="1"/>
        </p:nvSpPr>
        <p:spPr>
          <a:xfrm>
            <a:off x="609600"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9"/>
            <a:ext cx="3211458" cy="447612"/>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7" name="Rounded Rectangle 16">
            <a:extLst>
              <a:ext uri="{FF2B5EF4-FFF2-40B4-BE49-F238E27FC236}">
                <a16:creationId xmlns:a16="http://schemas.microsoft.com/office/drawing/2014/main" id="{CE308849-A9F7-C039-858B-5BB968FA5EBB}"/>
              </a:ext>
            </a:extLst>
          </p:cNvPr>
          <p:cNvSpPr/>
          <p:nvPr userDrawn="1"/>
        </p:nvSpPr>
        <p:spPr>
          <a:xfrm>
            <a:off x="4359252" y="1407580"/>
            <a:ext cx="3473497" cy="4274762"/>
          </a:xfrm>
          <a:prstGeom prst="roundRect">
            <a:avLst>
              <a:gd name="adj" fmla="val 3092"/>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18" name="Rounded Rectangle 17">
            <a:extLst>
              <a:ext uri="{FF2B5EF4-FFF2-40B4-BE49-F238E27FC236}">
                <a16:creationId xmlns:a16="http://schemas.microsoft.com/office/drawing/2014/main" id="{67A77D42-E27A-E77C-41A9-0D3BCD1195DB}"/>
              </a:ext>
            </a:extLst>
          </p:cNvPr>
          <p:cNvSpPr/>
          <p:nvPr userDrawn="1"/>
        </p:nvSpPr>
        <p:spPr>
          <a:xfrm>
            <a:off x="4483931" y="1544399"/>
            <a:ext cx="3211458" cy="447612"/>
          </a:xfrm>
          <a:prstGeom prst="roundRect">
            <a:avLst>
              <a:gd name="adj" fmla="val 15184"/>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19" name="Rounded Rectangle 18">
            <a:extLst>
              <a:ext uri="{FF2B5EF4-FFF2-40B4-BE49-F238E27FC236}">
                <a16:creationId xmlns:a16="http://schemas.microsoft.com/office/drawing/2014/main" id="{AFE1FE6A-747E-A26D-9167-677E8387D15F}"/>
              </a:ext>
            </a:extLst>
          </p:cNvPr>
          <p:cNvSpPr/>
          <p:nvPr userDrawn="1"/>
        </p:nvSpPr>
        <p:spPr>
          <a:xfrm>
            <a:off x="8108903" y="1407580"/>
            <a:ext cx="3473497" cy="4274762"/>
          </a:xfrm>
          <a:prstGeom prst="roundRect">
            <a:avLst>
              <a:gd name="adj" fmla="val 2604"/>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20" name="Rounded Rectangle 19">
            <a:extLst>
              <a:ext uri="{FF2B5EF4-FFF2-40B4-BE49-F238E27FC236}">
                <a16:creationId xmlns:a16="http://schemas.microsoft.com/office/drawing/2014/main" id="{ACE59D83-62EF-28A4-15D2-D9897199E973}"/>
              </a:ext>
            </a:extLst>
          </p:cNvPr>
          <p:cNvSpPr/>
          <p:nvPr userDrawn="1"/>
        </p:nvSpPr>
        <p:spPr>
          <a:xfrm>
            <a:off x="8233582" y="1544399"/>
            <a:ext cx="3211458" cy="447612"/>
          </a:xfrm>
          <a:prstGeom prst="roundRect">
            <a:avLst>
              <a:gd name="adj" fmla="val 18949"/>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68345"/>
            <a:ext cx="3211172" cy="423665"/>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4479959" y="1549068"/>
            <a:ext cx="3211458" cy="423665"/>
          </a:xfrm>
        </p:spPr>
        <p:txBody>
          <a:bodyPr lIns="182880" anchor="ctr" anchorCtr="0">
            <a:noAutofit/>
          </a:bodyPr>
          <a:lstStyle>
            <a:lvl1pPr>
              <a:defRPr sz="1600" b="0">
                <a:solidFill>
                  <a:schemeClr val="bg1"/>
                </a:solidFill>
              </a:defRPr>
            </a:lvl1pPr>
          </a:lstStyle>
          <a:p>
            <a:pPr lvl="0"/>
            <a:r>
              <a:rPr lang="en-US"/>
              <a:t>Subtitle #2</a:t>
            </a:r>
          </a:p>
        </p:txBody>
      </p:sp>
      <p:sp>
        <p:nvSpPr>
          <p:cNvPr id="33" name="Text Placeholder 32">
            <a:extLst>
              <a:ext uri="{FF2B5EF4-FFF2-40B4-BE49-F238E27FC236}">
                <a16:creationId xmlns:a16="http://schemas.microsoft.com/office/drawing/2014/main" id="{5E5225AA-B3BF-6846-AE97-85948713AA0D}"/>
              </a:ext>
            </a:extLst>
          </p:cNvPr>
          <p:cNvSpPr>
            <a:spLocks noGrp="1"/>
          </p:cNvSpPr>
          <p:nvPr>
            <p:ph type="body" sz="quarter" idx="12" hasCustomPrompt="1"/>
          </p:nvPr>
        </p:nvSpPr>
        <p:spPr>
          <a:xfrm>
            <a:off x="8228999" y="350342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5" name="Text Placeholder 34">
            <a:extLst>
              <a:ext uri="{FF2B5EF4-FFF2-40B4-BE49-F238E27FC236}">
                <a16:creationId xmlns:a16="http://schemas.microsoft.com/office/drawing/2014/main" id="{8887074C-F157-C81D-99DE-BC807A36402E}"/>
              </a:ext>
            </a:extLst>
          </p:cNvPr>
          <p:cNvSpPr>
            <a:spLocks noGrp="1"/>
          </p:cNvSpPr>
          <p:nvPr>
            <p:ph type="body" sz="quarter" idx="13" hasCustomPrompt="1"/>
          </p:nvPr>
        </p:nvSpPr>
        <p:spPr>
          <a:xfrm>
            <a:off x="822899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36" name="Text Placeholder 32">
            <a:extLst>
              <a:ext uri="{FF2B5EF4-FFF2-40B4-BE49-F238E27FC236}">
                <a16:creationId xmlns:a16="http://schemas.microsoft.com/office/drawing/2014/main" id="{5AB32963-4B95-A4E3-64D6-72E07B0D0DF8}"/>
              </a:ext>
            </a:extLst>
          </p:cNvPr>
          <p:cNvSpPr>
            <a:spLocks noGrp="1"/>
          </p:cNvSpPr>
          <p:nvPr>
            <p:ph type="body" sz="quarter" idx="14" hasCustomPrompt="1"/>
          </p:nvPr>
        </p:nvSpPr>
        <p:spPr>
          <a:xfrm>
            <a:off x="815942" y="3484900"/>
            <a:ext cx="31297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37" name="Text Placeholder 34">
            <a:extLst>
              <a:ext uri="{FF2B5EF4-FFF2-40B4-BE49-F238E27FC236}">
                <a16:creationId xmlns:a16="http://schemas.microsoft.com/office/drawing/2014/main" id="{646D8A20-45A1-AB68-4489-588571359C79}"/>
              </a:ext>
            </a:extLst>
          </p:cNvPr>
          <p:cNvSpPr>
            <a:spLocks noGrp="1"/>
          </p:cNvSpPr>
          <p:nvPr>
            <p:ph type="body" sz="quarter" idx="15" hasCustomPrompt="1"/>
          </p:nvPr>
        </p:nvSpPr>
        <p:spPr>
          <a:xfrm>
            <a:off x="815942" y="4244707"/>
            <a:ext cx="31297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2" name="Text Placeholder 32">
            <a:extLst>
              <a:ext uri="{FF2B5EF4-FFF2-40B4-BE49-F238E27FC236}">
                <a16:creationId xmlns:a16="http://schemas.microsoft.com/office/drawing/2014/main" id="{F7F85262-9C61-BBB6-3F9E-96788B74792E}"/>
              </a:ext>
            </a:extLst>
          </p:cNvPr>
          <p:cNvSpPr>
            <a:spLocks noGrp="1"/>
          </p:cNvSpPr>
          <p:nvPr>
            <p:ph type="body" sz="quarter" idx="16" hasCustomPrompt="1"/>
          </p:nvPr>
        </p:nvSpPr>
        <p:spPr>
          <a:xfrm>
            <a:off x="4479959" y="3484900"/>
            <a:ext cx="3211458"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23" name="Text Placeholder 34">
            <a:extLst>
              <a:ext uri="{FF2B5EF4-FFF2-40B4-BE49-F238E27FC236}">
                <a16:creationId xmlns:a16="http://schemas.microsoft.com/office/drawing/2014/main" id="{53FB7A27-F2F0-E834-E63E-F3EC5BD9D0C8}"/>
              </a:ext>
            </a:extLst>
          </p:cNvPr>
          <p:cNvSpPr>
            <a:spLocks noGrp="1"/>
          </p:cNvSpPr>
          <p:nvPr>
            <p:ph type="body" sz="quarter" idx="17" hasCustomPrompt="1"/>
          </p:nvPr>
        </p:nvSpPr>
        <p:spPr>
          <a:xfrm>
            <a:off x="4479959" y="4244707"/>
            <a:ext cx="3211458"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 Donec </a:t>
            </a:r>
            <a:r>
              <a:rPr lang="en-US" sz="1400" err="1"/>
              <a:t>quis</a:t>
            </a:r>
            <a:r>
              <a:rPr lang="en-US" sz="1400"/>
              <a:t> </a:t>
            </a:r>
            <a:r>
              <a:rPr lang="en-US" sz="1400" err="1"/>
              <a:t>sodales</a:t>
            </a:r>
            <a:r>
              <a:rPr lang="en-US" sz="1400"/>
              <a:t> ex, sit </a:t>
            </a:r>
            <a:r>
              <a:rPr lang="en-US" sz="1400" err="1"/>
              <a:t>amet</a:t>
            </a:r>
            <a:r>
              <a:rPr lang="en-US" sz="1400"/>
              <a:t> </a:t>
            </a:r>
            <a:r>
              <a:rPr lang="en-US" sz="1400" err="1"/>
              <a:t>ullamcorper</a:t>
            </a:r>
            <a:r>
              <a:rPr lang="en-US" sz="1400"/>
              <a:t> </a:t>
            </a:r>
            <a:r>
              <a:rPr lang="en-US" sz="1400" err="1"/>
              <a:t>sapien</a:t>
            </a:r>
            <a:r>
              <a:rPr lang="en-US" sz="1400"/>
              <a:t>. Duis </a:t>
            </a:r>
            <a:r>
              <a:rPr lang="en-US" sz="1400" err="1"/>
              <a:t>vulputate</a:t>
            </a:r>
            <a:r>
              <a:rPr lang="en-US" sz="1400"/>
              <a:t> </a:t>
            </a:r>
            <a:r>
              <a:rPr lang="en-US" sz="1400" err="1"/>
              <a:t>justo</a:t>
            </a:r>
            <a:r>
              <a:rPr lang="en-US" sz="1400"/>
              <a:t> </a:t>
            </a:r>
            <a:r>
              <a:rPr lang="en-US" sz="1400" err="1"/>
              <a:t>eget</a:t>
            </a:r>
            <a:r>
              <a:rPr lang="en-US" sz="1400"/>
              <a:t> </a:t>
            </a:r>
            <a:r>
              <a:rPr lang="en-US" sz="1400" err="1"/>
              <a:t>justo</a:t>
            </a:r>
            <a:r>
              <a:rPr lang="en-US" sz="1400"/>
              <a:t> convallis </a:t>
            </a:r>
            <a:r>
              <a:rPr lang="en-US" sz="1400" err="1"/>
              <a:t>venenatis</a:t>
            </a:r>
            <a:r>
              <a:rPr lang="en-US" sz="1400"/>
              <a:t>.  </a:t>
            </a:r>
            <a:endParaRPr lang="en-US" sz="1400">
              <a:ea typeface="Arial"/>
              <a:cs typeface="Arial"/>
              <a:sym typeface="Arial"/>
            </a:endParaRP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8218839" y="1549068"/>
            <a:ext cx="3211458" cy="423665"/>
          </a:xfrm>
        </p:spPr>
        <p:txBody>
          <a:bodyPr lIns="182880" anchor="ctr" anchorCtr="0">
            <a:noAutofit/>
          </a:bodyPr>
          <a:lstStyle>
            <a:lvl1pPr>
              <a:defRPr sz="1600" b="0">
                <a:solidFill>
                  <a:schemeClr val="bg1"/>
                </a:solidFill>
              </a:defRPr>
            </a:lvl1pPr>
          </a:lstStyle>
          <a:p>
            <a:pPr lvl="0"/>
            <a:r>
              <a:rPr lang="en-US"/>
              <a:t>Subtitle #3</a:t>
            </a:r>
          </a:p>
        </p:txBody>
      </p:sp>
      <p:sp>
        <p:nvSpPr>
          <p:cNvPr id="25" name="Picture Placeholder 22">
            <a:extLst>
              <a:ext uri="{FF2B5EF4-FFF2-40B4-BE49-F238E27FC236}">
                <a16:creationId xmlns:a16="http://schemas.microsoft.com/office/drawing/2014/main" id="{A7E466E3-4547-518B-2DE6-0345AB6E14D0}"/>
              </a:ext>
            </a:extLst>
          </p:cNvPr>
          <p:cNvSpPr>
            <a:spLocks noGrp="1" noChangeAspect="1"/>
          </p:cNvSpPr>
          <p:nvPr>
            <p:ph type="pic" sz="quarter" idx="23" hasCustomPrompt="1"/>
          </p:nvPr>
        </p:nvSpPr>
        <p:spPr>
          <a:xfrm>
            <a:off x="7874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6" name="Picture Placeholder 22">
            <a:extLst>
              <a:ext uri="{FF2B5EF4-FFF2-40B4-BE49-F238E27FC236}">
                <a16:creationId xmlns:a16="http://schemas.microsoft.com/office/drawing/2014/main" id="{28748A23-3208-14E2-F2E1-94106636A041}"/>
              </a:ext>
            </a:extLst>
          </p:cNvPr>
          <p:cNvSpPr>
            <a:spLocks noGrp="1" noChangeAspect="1"/>
          </p:cNvSpPr>
          <p:nvPr>
            <p:ph type="pic" sz="quarter" idx="24" hasCustomPrompt="1"/>
          </p:nvPr>
        </p:nvSpPr>
        <p:spPr>
          <a:xfrm>
            <a:off x="44958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49BC404B-C26E-9A56-94BF-44FF4D560427}"/>
              </a:ext>
            </a:extLst>
          </p:cNvPr>
          <p:cNvSpPr>
            <a:spLocks noGrp="1" noChangeAspect="1"/>
          </p:cNvSpPr>
          <p:nvPr>
            <p:ph type="pic" sz="quarter" idx="25" hasCustomPrompt="1"/>
          </p:nvPr>
        </p:nvSpPr>
        <p:spPr>
          <a:xfrm>
            <a:off x="8229600" y="24397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Rectangle 29">
            <a:extLst>
              <a:ext uri="{FF2B5EF4-FFF2-40B4-BE49-F238E27FC236}">
                <a16:creationId xmlns:a16="http://schemas.microsoft.com/office/drawing/2014/main" id="{9A4779F8-2D9F-C009-9D77-0DF2919F85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2">
            <a:extLst>
              <a:ext uri="{FF2B5EF4-FFF2-40B4-BE49-F238E27FC236}">
                <a16:creationId xmlns:a16="http://schemas.microsoft.com/office/drawing/2014/main" id="{CF275095-6338-EEB2-41F9-C651C8F515BB}"/>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1" name="TextBox 30">
            <a:extLst>
              <a:ext uri="{FF2B5EF4-FFF2-40B4-BE49-F238E27FC236}">
                <a16:creationId xmlns:a16="http://schemas.microsoft.com/office/drawing/2014/main" id="{6FBB3F7A-92C9-4347-ABA9-72B907473BC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884091650"/>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Up - Color">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80"/>
            <a:ext cx="2508876"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grpSp>
        <p:nvGrpSpPr>
          <p:cNvPr id="34" name="Group 33">
            <a:extLst>
              <a:ext uri="{FF2B5EF4-FFF2-40B4-BE49-F238E27FC236}">
                <a16:creationId xmlns:a16="http://schemas.microsoft.com/office/drawing/2014/main" id="{DE7414E8-295A-F2C7-A347-ECFDC7924EC8}"/>
              </a:ext>
            </a:extLst>
          </p:cNvPr>
          <p:cNvGrpSpPr/>
          <p:nvPr userDrawn="1"/>
        </p:nvGrpSpPr>
        <p:grpSpPr>
          <a:xfrm>
            <a:off x="3430908" y="1407580"/>
            <a:ext cx="2508876" cy="4274762"/>
            <a:chOff x="3419087" y="1407580"/>
            <a:chExt cx="2524513" cy="4274762"/>
          </a:xfrm>
        </p:grpSpPr>
        <p:sp>
          <p:nvSpPr>
            <p:cNvPr id="38" name="Rounded Rectangle 37">
              <a:extLst>
                <a:ext uri="{FF2B5EF4-FFF2-40B4-BE49-F238E27FC236}">
                  <a16:creationId xmlns:a16="http://schemas.microsoft.com/office/drawing/2014/main" id="{64E5161A-FFEC-F05B-B67F-D8A13CEBDE38}"/>
                </a:ext>
              </a:extLst>
            </p:cNvPr>
            <p:cNvSpPr/>
            <p:nvPr/>
          </p:nvSpPr>
          <p:spPr>
            <a:xfrm>
              <a:off x="3419087"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9" name="Rounded Rectangle 38">
              <a:extLst>
                <a:ext uri="{FF2B5EF4-FFF2-40B4-BE49-F238E27FC236}">
                  <a16:creationId xmlns:a16="http://schemas.microsoft.com/office/drawing/2014/main" id="{D998F3C5-3883-DEA8-FD69-9CADED5BE1AC}"/>
                </a:ext>
              </a:extLst>
            </p:cNvPr>
            <p:cNvSpPr/>
            <p:nvPr/>
          </p:nvSpPr>
          <p:spPr>
            <a:xfrm>
              <a:off x="3557887" y="1533512"/>
              <a:ext cx="2244199" cy="430755"/>
            </a:xfrm>
            <a:prstGeom prst="roundRect">
              <a:avLst>
                <a:gd name="adj" fmla="val 13302"/>
              </a:avLst>
            </a:prstGeom>
            <a:solidFill>
              <a:schemeClr val="accent5"/>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44" name="Group 43">
            <a:extLst>
              <a:ext uri="{FF2B5EF4-FFF2-40B4-BE49-F238E27FC236}">
                <a16:creationId xmlns:a16="http://schemas.microsoft.com/office/drawing/2014/main" id="{F99A55FA-CB35-DBE2-2F87-1F596F41CCE7}"/>
              </a:ext>
            </a:extLst>
          </p:cNvPr>
          <p:cNvGrpSpPr/>
          <p:nvPr userDrawn="1"/>
        </p:nvGrpSpPr>
        <p:grpSpPr>
          <a:xfrm>
            <a:off x="6252216" y="1407580"/>
            <a:ext cx="2508876" cy="4274762"/>
            <a:chOff x="6257980" y="1407580"/>
            <a:chExt cx="2524513" cy="4274762"/>
          </a:xfrm>
        </p:grpSpPr>
        <p:sp>
          <p:nvSpPr>
            <p:cNvPr id="45" name="Rounded Rectangle 44">
              <a:extLst>
                <a:ext uri="{FF2B5EF4-FFF2-40B4-BE49-F238E27FC236}">
                  <a16:creationId xmlns:a16="http://schemas.microsoft.com/office/drawing/2014/main" id="{A31BF0DF-D95B-17A5-2C56-417B0851EB48}"/>
                </a:ext>
              </a:extLst>
            </p:cNvPr>
            <p:cNvSpPr/>
            <p:nvPr/>
          </p:nvSpPr>
          <p:spPr>
            <a:xfrm>
              <a:off x="6257980"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6" name="Rounded Rectangle 45">
              <a:extLst>
                <a:ext uri="{FF2B5EF4-FFF2-40B4-BE49-F238E27FC236}">
                  <a16:creationId xmlns:a16="http://schemas.microsoft.com/office/drawing/2014/main" id="{1261DF81-23BD-7EDC-24B3-ACF1462D83EF}"/>
                </a:ext>
              </a:extLst>
            </p:cNvPr>
            <p:cNvSpPr/>
            <p:nvPr/>
          </p:nvSpPr>
          <p:spPr>
            <a:xfrm>
              <a:off x="6399058" y="1533512"/>
              <a:ext cx="2244199" cy="430755"/>
            </a:xfrm>
            <a:prstGeom prst="roundRect">
              <a:avLst>
                <a:gd name="adj" fmla="val 13302"/>
              </a:avLst>
            </a:prstGeom>
            <a:solidFill>
              <a:schemeClr val="accent4"/>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grpSp>
        <p:nvGrpSpPr>
          <p:cNvPr id="51" name="Group 50">
            <a:extLst>
              <a:ext uri="{FF2B5EF4-FFF2-40B4-BE49-F238E27FC236}">
                <a16:creationId xmlns:a16="http://schemas.microsoft.com/office/drawing/2014/main" id="{5779CACF-6A0B-2DAE-B9FC-CB302E82AE38}"/>
              </a:ext>
            </a:extLst>
          </p:cNvPr>
          <p:cNvGrpSpPr/>
          <p:nvPr userDrawn="1"/>
        </p:nvGrpSpPr>
        <p:grpSpPr>
          <a:xfrm>
            <a:off x="9073524" y="1407580"/>
            <a:ext cx="2508876" cy="4274762"/>
            <a:chOff x="9096873" y="1407580"/>
            <a:chExt cx="2524513" cy="4274762"/>
          </a:xfrm>
        </p:grpSpPr>
        <p:sp>
          <p:nvSpPr>
            <p:cNvPr id="52" name="Rounded Rectangle 51">
              <a:extLst>
                <a:ext uri="{FF2B5EF4-FFF2-40B4-BE49-F238E27FC236}">
                  <a16:creationId xmlns:a16="http://schemas.microsoft.com/office/drawing/2014/main" id="{53972E29-1552-1EA6-99AB-625B75678410}"/>
                </a:ext>
              </a:extLst>
            </p:cNvPr>
            <p:cNvSpPr/>
            <p:nvPr/>
          </p:nvSpPr>
          <p:spPr>
            <a:xfrm>
              <a:off x="9096873" y="1407580"/>
              <a:ext cx="2524513" cy="4274762"/>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3" name="Rounded Rectangle 52">
              <a:extLst>
                <a:ext uri="{FF2B5EF4-FFF2-40B4-BE49-F238E27FC236}">
                  <a16:creationId xmlns:a16="http://schemas.microsoft.com/office/drawing/2014/main" id="{53652195-33B5-5485-7723-B57DD6A29749}"/>
                </a:ext>
              </a:extLst>
            </p:cNvPr>
            <p:cNvSpPr/>
            <p:nvPr/>
          </p:nvSpPr>
          <p:spPr>
            <a:xfrm>
              <a:off x="9229344" y="1533512"/>
              <a:ext cx="2244199" cy="430755"/>
            </a:xfrm>
            <a:prstGeom prst="roundRect">
              <a:avLst>
                <a:gd name="adj" fmla="val 13302"/>
              </a:avLst>
            </a:prstGeom>
            <a:solidFill>
              <a:schemeClr val="accent3"/>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grpSp>
      <p:sp>
        <p:nvSpPr>
          <p:cNvPr id="16" name="Rounded Rectangle 15">
            <a:extLst>
              <a:ext uri="{FF2B5EF4-FFF2-40B4-BE49-F238E27FC236}">
                <a16:creationId xmlns:a16="http://schemas.microsoft.com/office/drawing/2014/main" id="{FA0C07C5-2F1E-B797-24BE-A042CF9B282B}"/>
              </a:ext>
            </a:extLst>
          </p:cNvPr>
          <p:cNvSpPr/>
          <p:nvPr userDrawn="1"/>
        </p:nvSpPr>
        <p:spPr>
          <a:xfrm>
            <a:off x="734279" y="1544398"/>
            <a:ext cx="2296090" cy="419869"/>
          </a:xfrm>
          <a:prstGeom prst="roundRect">
            <a:avLst>
              <a:gd name="adj" fmla="val 17066"/>
            </a:avLst>
          </a:prstGeom>
          <a:solidFill>
            <a:schemeClr val="accent6"/>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b="1">
              <a:solidFill>
                <a:schemeClr val="bg1"/>
              </a:solidFill>
              <a:latin typeface="Arial" panose="020B0604020202020204"/>
            </a:endParaRPr>
          </a:p>
        </p:txBody>
      </p:sp>
      <p:sp>
        <p:nvSpPr>
          <p:cNvPr id="21" name="Text Placeholder 20">
            <a:extLst>
              <a:ext uri="{FF2B5EF4-FFF2-40B4-BE49-F238E27FC236}">
                <a16:creationId xmlns:a16="http://schemas.microsoft.com/office/drawing/2014/main" id="{C565CE0F-EF5B-6A80-8EAE-361963930132}"/>
              </a:ext>
            </a:extLst>
          </p:cNvPr>
          <p:cNvSpPr>
            <a:spLocks noGrp="1"/>
          </p:cNvSpPr>
          <p:nvPr>
            <p:ph type="body" sz="quarter" idx="10" hasCustomPrompt="1"/>
          </p:nvPr>
        </p:nvSpPr>
        <p:spPr>
          <a:xfrm>
            <a:off x="734565" y="1549068"/>
            <a:ext cx="2295804" cy="415199"/>
          </a:xfrm>
        </p:spPr>
        <p:txBody>
          <a:bodyPr lIns="182880" anchor="ctr" anchorCtr="0">
            <a:noAutofit/>
          </a:bodyPr>
          <a:lstStyle>
            <a:lvl1pPr>
              <a:defRPr sz="1600" b="0">
                <a:solidFill>
                  <a:schemeClr val="bg1"/>
                </a:solidFill>
              </a:defRPr>
            </a:lvl1pPr>
          </a:lstStyle>
          <a:p>
            <a:pPr lvl="0"/>
            <a:r>
              <a:rPr lang="en-US"/>
              <a:t>Subtitle #1</a:t>
            </a:r>
          </a:p>
        </p:txBody>
      </p:sp>
      <p:sp>
        <p:nvSpPr>
          <p:cNvPr id="29" name="Text Placeholder 20">
            <a:extLst>
              <a:ext uri="{FF2B5EF4-FFF2-40B4-BE49-F238E27FC236}">
                <a16:creationId xmlns:a16="http://schemas.microsoft.com/office/drawing/2014/main" id="{15D58F6D-8452-F7CC-E4BC-8F462591C4F7}"/>
              </a:ext>
            </a:extLst>
          </p:cNvPr>
          <p:cNvSpPr>
            <a:spLocks noGrp="1"/>
          </p:cNvSpPr>
          <p:nvPr>
            <p:ph type="body" sz="quarter" idx="11" hasCustomPrompt="1"/>
          </p:nvPr>
        </p:nvSpPr>
        <p:spPr>
          <a:xfrm>
            <a:off x="3568848" y="1549068"/>
            <a:ext cx="2230297" cy="415199"/>
          </a:xfrm>
        </p:spPr>
        <p:txBody>
          <a:bodyPr lIns="182880" anchor="ctr" anchorCtr="0">
            <a:noAutofit/>
          </a:bodyPr>
          <a:lstStyle>
            <a:lvl1pPr>
              <a:defRPr sz="1600" b="0">
                <a:solidFill>
                  <a:schemeClr val="bg1"/>
                </a:solidFill>
              </a:defRPr>
            </a:lvl1pPr>
          </a:lstStyle>
          <a:p>
            <a:pPr lvl="0"/>
            <a:r>
              <a:rPr lang="en-US"/>
              <a:t>Subtitle #2</a:t>
            </a:r>
          </a:p>
        </p:txBody>
      </p:sp>
      <p:sp>
        <p:nvSpPr>
          <p:cNvPr id="24" name="Text Placeholder 20">
            <a:extLst>
              <a:ext uri="{FF2B5EF4-FFF2-40B4-BE49-F238E27FC236}">
                <a16:creationId xmlns:a16="http://schemas.microsoft.com/office/drawing/2014/main" id="{4C27DC33-D319-5B3B-F93E-3732B78508E1}"/>
              </a:ext>
            </a:extLst>
          </p:cNvPr>
          <p:cNvSpPr>
            <a:spLocks noGrp="1"/>
          </p:cNvSpPr>
          <p:nvPr>
            <p:ph type="body" sz="quarter" idx="18" hasCustomPrompt="1"/>
          </p:nvPr>
        </p:nvSpPr>
        <p:spPr>
          <a:xfrm>
            <a:off x="6392420" y="1549068"/>
            <a:ext cx="2230297" cy="415199"/>
          </a:xfrm>
        </p:spPr>
        <p:txBody>
          <a:bodyPr lIns="182880" anchor="ctr" anchorCtr="0">
            <a:noAutofit/>
          </a:bodyPr>
          <a:lstStyle>
            <a:lvl1pPr>
              <a:defRPr sz="1600" b="0">
                <a:solidFill>
                  <a:schemeClr val="bg1"/>
                </a:solidFill>
              </a:defRPr>
            </a:lvl1pPr>
          </a:lstStyle>
          <a:p>
            <a:pPr lvl="0"/>
            <a:r>
              <a:rPr lang="en-US"/>
              <a:t>Subtitle #3</a:t>
            </a:r>
          </a:p>
        </p:txBody>
      </p:sp>
      <p:sp>
        <p:nvSpPr>
          <p:cNvPr id="58" name="Text Placeholder 20">
            <a:extLst>
              <a:ext uri="{FF2B5EF4-FFF2-40B4-BE49-F238E27FC236}">
                <a16:creationId xmlns:a16="http://schemas.microsoft.com/office/drawing/2014/main" id="{9909F1B1-D1B2-FCC4-1818-09B5137C8EAA}"/>
              </a:ext>
            </a:extLst>
          </p:cNvPr>
          <p:cNvSpPr>
            <a:spLocks noGrp="1"/>
          </p:cNvSpPr>
          <p:nvPr>
            <p:ph type="body" sz="quarter" idx="19" hasCustomPrompt="1"/>
          </p:nvPr>
        </p:nvSpPr>
        <p:spPr>
          <a:xfrm>
            <a:off x="9206741" y="1549068"/>
            <a:ext cx="2228731" cy="415199"/>
          </a:xfrm>
        </p:spPr>
        <p:txBody>
          <a:bodyPr lIns="182880" anchor="ctr" anchorCtr="0">
            <a:noAutofit/>
          </a:bodyPr>
          <a:lstStyle>
            <a:lvl1pPr>
              <a:defRPr sz="1600" b="0">
                <a:solidFill>
                  <a:schemeClr val="bg1"/>
                </a:solidFill>
              </a:defRPr>
            </a:lvl1pPr>
          </a:lstStyle>
          <a:p>
            <a:pPr lvl="0"/>
            <a:r>
              <a:rPr lang="en-US"/>
              <a:t>Subtitle #4</a:t>
            </a:r>
          </a:p>
        </p:txBody>
      </p:sp>
      <p:sp>
        <p:nvSpPr>
          <p:cNvPr id="59" name="Text Placeholder 32">
            <a:extLst>
              <a:ext uri="{FF2B5EF4-FFF2-40B4-BE49-F238E27FC236}">
                <a16:creationId xmlns:a16="http://schemas.microsoft.com/office/drawing/2014/main" id="{1F5CC5C1-1BB3-19DB-9DBC-BF07871A3F4F}"/>
              </a:ext>
            </a:extLst>
          </p:cNvPr>
          <p:cNvSpPr>
            <a:spLocks noGrp="1"/>
          </p:cNvSpPr>
          <p:nvPr>
            <p:ph type="body" sz="quarter" idx="20" hasCustomPrompt="1"/>
          </p:nvPr>
        </p:nvSpPr>
        <p:spPr>
          <a:xfrm>
            <a:off x="92644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1" name="Text Placeholder 32">
            <a:extLst>
              <a:ext uri="{FF2B5EF4-FFF2-40B4-BE49-F238E27FC236}">
                <a16:creationId xmlns:a16="http://schemas.microsoft.com/office/drawing/2014/main" id="{0DF81607-CF4F-E212-0542-68E5CD4A764F}"/>
              </a:ext>
            </a:extLst>
          </p:cNvPr>
          <p:cNvSpPr>
            <a:spLocks noGrp="1"/>
          </p:cNvSpPr>
          <p:nvPr>
            <p:ph type="body" sz="quarter" idx="22" hasCustomPrompt="1"/>
          </p:nvPr>
        </p:nvSpPr>
        <p:spPr>
          <a:xfrm>
            <a:off x="64196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3" name="Text Placeholder 32">
            <a:extLst>
              <a:ext uri="{FF2B5EF4-FFF2-40B4-BE49-F238E27FC236}">
                <a16:creationId xmlns:a16="http://schemas.microsoft.com/office/drawing/2014/main" id="{AC752325-BE28-456B-A270-D4CAAF1BFDA1}"/>
              </a:ext>
            </a:extLst>
          </p:cNvPr>
          <p:cNvSpPr>
            <a:spLocks noGrp="1"/>
          </p:cNvSpPr>
          <p:nvPr>
            <p:ph type="body" sz="quarter" idx="24" hasCustomPrompt="1"/>
          </p:nvPr>
        </p:nvSpPr>
        <p:spPr>
          <a:xfrm>
            <a:off x="359516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5" name="Text Placeholder 32">
            <a:extLst>
              <a:ext uri="{FF2B5EF4-FFF2-40B4-BE49-F238E27FC236}">
                <a16:creationId xmlns:a16="http://schemas.microsoft.com/office/drawing/2014/main" id="{4FD7A8E4-75F8-23AA-25FB-443F3951BDEA}"/>
              </a:ext>
            </a:extLst>
          </p:cNvPr>
          <p:cNvSpPr>
            <a:spLocks noGrp="1"/>
          </p:cNvSpPr>
          <p:nvPr>
            <p:ph type="body" sz="quarter" idx="26" hasCustomPrompt="1"/>
          </p:nvPr>
        </p:nvSpPr>
        <p:spPr>
          <a:xfrm>
            <a:off x="780842" y="3253654"/>
            <a:ext cx="2172596" cy="582613"/>
          </a:xfrm>
        </p:spPr>
        <p:txBody>
          <a:bodyPr anchor="b" anchorCtr="0">
            <a:noAutofit/>
          </a:bodyPr>
          <a:lstStyle>
            <a:lvl1pPr>
              <a:defRPr sz="1800"/>
            </a:lvl1pPr>
            <a:lvl2pPr marL="176212" indent="0">
              <a:buNone/>
              <a:defRPr sz="1800"/>
            </a:lvl2pPr>
            <a:lvl3pPr>
              <a:defRPr sz="1800"/>
            </a:lvl3pPr>
            <a:lvl4pPr>
              <a:defRPr sz="1800"/>
            </a:lvl4pPr>
            <a:lvl5pPr>
              <a:defRPr sz="1800"/>
            </a:lvl5pPr>
          </a:lstStyle>
          <a:p>
            <a:r>
              <a:rPr lang="en-US" sz="1800" b="1"/>
              <a:t>Lorem Ipsum Dolor Set </a:t>
            </a:r>
            <a:r>
              <a:rPr lang="en-US" sz="1800" b="1" err="1"/>
              <a:t>Amet</a:t>
            </a:r>
            <a:r>
              <a:rPr lang="en-US" sz="1800" b="1"/>
              <a:t> </a:t>
            </a:r>
            <a:r>
              <a:rPr lang="en-US" sz="1800" b="1" err="1"/>
              <a:t>Elit</a:t>
            </a:r>
            <a:endParaRPr lang="en-US" sz="1800" b="1"/>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4095328"/>
            <a:ext cx="2172596" cy="1227138"/>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27" name="Picture Placeholder 22">
            <a:extLst>
              <a:ext uri="{FF2B5EF4-FFF2-40B4-BE49-F238E27FC236}">
                <a16:creationId xmlns:a16="http://schemas.microsoft.com/office/drawing/2014/main" id="{A50E94DD-1208-89FE-F8C1-CA4F7A6E118E}"/>
              </a:ext>
            </a:extLst>
          </p:cNvPr>
          <p:cNvSpPr>
            <a:spLocks noGrp="1" noChangeAspect="1"/>
          </p:cNvSpPr>
          <p:nvPr>
            <p:ph type="pic" sz="quarter" idx="28" hasCustomPrompt="1"/>
          </p:nvPr>
        </p:nvSpPr>
        <p:spPr>
          <a:xfrm>
            <a:off x="787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8" name="Picture Placeholder 22">
            <a:extLst>
              <a:ext uri="{FF2B5EF4-FFF2-40B4-BE49-F238E27FC236}">
                <a16:creationId xmlns:a16="http://schemas.microsoft.com/office/drawing/2014/main" id="{540305A1-BA1D-9CF4-DB3B-D5BDE5F4CA29}"/>
              </a:ext>
            </a:extLst>
          </p:cNvPr>
          <p:cNvSpPr>
            <a:spLocks noGrp="1" noChangeAspect="1"/>
          </p:cNvSpPr>
          <p:nvPr>
            <p:ph type="pic" sz="quarter" idx="29" hasCustomPrompt="1"/>
          </p:nvPr>
        </p:nvSpPr>
        <p:spPr>
          <a:xfrm>
            <a:off x="35814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0" name="Picture Placeholder 22">
            <a:extLst>
              <a:ext uri="{FF2B5EF4-FFF2-40B4-BE49-F238E27FC236}">
                <a16:creationId xmlns:a16="http://schemas.microsoft.com/office/drawing/2014/main" id="{281531B1-E342-52DE-94E1-898117846D2B}"/>
              </a:ext>
            </a:extLst>
          </p:cNvPr>
          <p:cNvSpPr>
            <a:spLocks noGrp="1" noChangeAspect="1"/>
          </p:cNvSpPr>
          <p:nvPr>
            <p:ph type="pic" sz="quarter" idx="30" hasCustomPrompt="1"/>
          </p:nvPr>
        </p:nvSpPr>
        <p:spPr>
          <a:xfrm>
            <a:off x="64008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1" name="Picture Placeholder 22">
            <a:extLst>
              <a:ext uri="{FF2B5EF4-FFF2-40B4-BE49-F238E27FC236}">
                <a16:creationId xmlns:a16="http://schemas.microsoft.com/office/drawing/2014/main" id="{BEFEC100-7266-B408-0DDF-5C9A79AF4FD5}"/>
              </a:ext>
            </a:extLst>
          </p:cNvPr>
          <p:cNvSpPr>
            <a:spLocks noGrp="1" noChangeAspect="1"/>
          </p:cNvSpPr>
          <p:nvPr>
            <p:ph type="pic" sz="quarter" idx="31" hasCustomPrompt="1"/>
          </p:nvPr>
        </p:nvSpPr>
        <p:spPr>
          <a:xfrm>
            <a:off x="9220200" y="2206886"/>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32" name="Rectangle 31">
            <a:extLst>
              <a:ext uri="{FF2B5EF4-FFF2-40B4-BE49-F238E27FC236}">
                <a16:creationId xmlns:a16="http://schemas.microsoft.com/office/drawing/2014/main" id="{312C0240-BA91-A441-FBB5-8C61C921FC3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2">
            <a:extLst>
              <a:ext uri="{FF2B5EF4-FFF2-40B4-BE49-F238E27FC236}">
                <a16:creationId xmlns:a16="http://schemas.microsoft.com/office/drawing/2014/main" id="{275ECAC3-A6B8-0192-DE0E-F69F0116E230}"/>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33" name="TextBox 32">
            <a:extLst>
              <a:ext uri="{FF2B5EF4-FFF2-40B4-BE49-F238E27FC236}">
                <a16:creationId xmlns:a16="http://schemas.microsoft.com/office/drawing/2014/main" id="{D04E2F00-19BD-D84B-A141-BAB474927A4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52173161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
    <p:bg>
      <p:bgPr>
        <a:solidFill>
          <a:srgbClr val="EBEBEB"/>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FF084DE7-1D87-96D0-5CC2-A321AD203BEA}"/>
              </a:ext>
            </a:extLst>
          </p:cNvPr>
          <p:cNvSpPr/>
          <p:nvPr/>
        </p:nvSpPr>
        <p:spPr>
          <a:xfrm>
            <a:off x="609600"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38" name="Rounded Rectangle 37">
            <a:extLst>
              <a:ext uri="{FF2B5EF4-FFF2-40B4-BE49-F238E27FC236}">
                <a16:creationId xmlns:a16="http://schemas.microsoft.com/office/drawing/2014/main" id="{64E5161A-FFEC-F05B-B67F-D8A13CEBDE38}"/>
              </a:ext>
            </a:extLst>
          </p:cNvPr>
          <p:cNvSpPr/>
          <p:nvPr/>
        </p:nvSpPr>
        <p:spPr>
          <a:xfrm>
            <a:off x="3430908"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45" name="Rounded Rectangle 44">
            <a:extLst>
              <a:ext uri="{FF2B5EF4-FFF2-40B4-BE49-F238E27FC236}">
                <a16:creationId xmlns:a16="http://schemas.microsoft.com/office/drawing/2014/main" id="{A31BF0DF-D95B-17A5-2C56-417B0851EB48}"/>
              </a:ext>
            </a:extLst>
          </p:cNvPr>
          <p:cNvSpPr/>
          <p:nvPr/>
        </p:nvSpPr>
        <p:spPr>
          <a:xfrm>
            <a:off x="6252216"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52" name="Rounded Rectangle 51">
            <a:extLst>
              <a:ext uri="{FF2B5EF4-FFF2-40B4-BE49-F238E27FC236}">
                <a16:creationId xmlns:a16="http://schemas.microsoft.com/office/drawing/2014/main" id="{53972E29-1552-1EA6-99AB-625B75678410}"/>
              </a:ext>
            </a:extLst>
          </p:cNvPr>
          <p:cNvSpPr/>
          <p:nvPr/>
        </p:nvSpPr>
        <p:spPr>
          <a:xfrm>
            <a:off x="9073524" y="1407579"/>
            <a:ext cx="2508876" cy="4693183"/>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2400">
              <a:solidFill>
                <a:schemeClr val="tx1"/>
              </a:solidFill>
              <a:latin typeface="Arial" panose="020B0604020202020204"/>
            </a:endParaRPr>
          </a:p>
        </p:txBody>
      </p:sp>
      <p:sp>
        <p:nvSpPr>
          <p:cNvPr id="60" name="Text Placeholder 34">
            <a:extLst>
              <a:ext uri="{FF2B5EF4-FFF2-40B4-BE49-F238E27FC236}">
                <a16:creationId xmlns:a16="http://schemas.microsoft.com/office/drawing/2014/main" id="{4CB350A3-28D5-45BE-0239-CB9E83098339}"/>
              </a:ext>
            </a:extLst>
          </p:cNvPr>
          <p:cNvSpPr>
            <a:spLocks noGrp="1"/>
          </p:cNvSpPr>
          <p:nvPr>
            <p:ph type="body" sz="quarter" idx="21" hasCustomPrompt="1"/>
          </p:nvPr>
        </p:nvSpPr>
        <p:spPr>
          <a:xfrm>
            <a:off x="92644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2" name="Text Placeholder 34">
            <a:extLst>
              <a:ext uri="{FF2B5EF4-FFF2-40B4-BE49-F238E27FC236}">
                <a16:creationId xmlns:a16="http://schemas.microsoft.com/office/drawing/2014/main" id="{E1C45341-9CC7-0622-E927-E20EE137B310}"/>
              </a:ext>
            </a:extLst>
          </p:cNvPr>
          <p:cNvSpPr>
            <a:spLocks noGrp="1"/>
          </p:cNvSpPr>
          <p:nvPr>
            <p:ph type="body" sz="quarter" idx="23" hasCustomPrompt="1"/>
          </p:nvPr>
        </p:nvSpPr>
        <p:spPr>
          <a:xfrm>
            <a:off x="64196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4" name="Text Placeholder 34">
            <a:extLst>
              <a:ext uri="{FF2B5EF4-FFF2-40B4-BE49-F238E27FC236}">
                <a16:creationId xmlns:a16="http://schemas.microsoft.com/office/drawing/2014/main" id="{F526169C-17BC-5B90-B8AD-D2F74017544A}"/>
              </a:ext>
            </a:extLst>
          </p:cNvPr>
          <p:cNvSpPr>
            <a:spLocks noGrp="1"/>
          </p:cNvSpPr>
          <p:nvPr>
            <p:ph type="body" sz="quarter" idx="25" hasCustomPrompt="1"/>
          </p:nvPr>
        </p:nvSpPr>
        <p:spPr>
          <a:xfrm>
            <a:off x="359516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66" name="Text Placeholder 34">
            <a:extLst>
              <a:ext uri="{FF2B5EF4-FFF2-40B4-BE49-F238E27FC236}">
                <a16:creationId xmlns:a16="http://schemas.microsoft.com/office/drawing/2014/main" id="{BDA341DE-2B6D-6220-79EC-8A27D7ECA322}"/>
              </a:ext>
            </a:extLst>
          </p:cNvPr>
          <p:cNvSpPr>
            <a:spLocks noGrp="1"/>
          </p:cNvSpPr>
          <p:nvPr>
            <p:ph type="body" sz="quarter" idx="27" hasCustomPrompt="1"/>
          </p:nvPr>
        </p:nvSpPr>
        <p:spPr>
          <a:xfrm>
            <a:off x="780842" y="2600325"/>
            <a:ext cx="2172596" cy="2722141"/>
          </a:xfrm>
        </p:spPr>
        <p:txBody>
          <a:bodyPr>
            <a:noAutofit/>
          </a:bodyPr>
          <a:lstStyle>
            <a:lvl1pPr marL="0" indent="0">
              <a:buFont typeface="Arial" panose="020B0604020202020204" pitchFamily="34" charset="0"/>
              <a:buNone/>
              <a:defRPr sz="1400" b="0"/>
            </a:lvl1pPr>
            <a:lvl2pPr marL="176212" indent="0">
              <a:buNone/>
              <a:defRPr sz="1400"/>
            </a:lvl2pPr>
            <a:lvl3pPr marL="176212" indent="0">
              <a:buNone/>
              <a:defRPr sz="1400"/>
            </a:lvl3pPr>
            <a:lvl4pPr marL="176212" indent="0">
              <a:buNone/>
              <a:defRPr sz="1400"/>
            </a:lvl4pPr>
            <a:lvl5pPr marL="176212" indent="0">
              <a:buNone/>
              <a:defRPr sz="1400"/>
            </a:lvl5pPr>
          </a:lstStyle>
          <a:p>
            <a:pPr>
              <a:spcAft>
                <a:spcPts val="600"/>
              </a:spcAft>
              <a:buClr>
                <a:schemeClr val="tx1"/>
              </a:buClr>
              <a:buSzPts val="1000"/>
            </a:pPr>
            <a:r>
              <a:rPr lang="en-US" sz="1400"/>
              <a:t>Sed </a:t>
            </a:r>
            <a:r>
              <a:rPr lang="en-US" sz="1400" err="1"/>
              <a:t>ut</a:t>
            </a:r>
            <a:r>
              <a:rPr lang="en-US" sz="1400"/>
              <a:t> </a:t>
            </a:r>
            <a:r>
              <a:rPr lang="en-US" sz="1400" err="1"/>
              <a:t>perspiciatis</a:t>
            </a:r>
            <a:r>
              <a:rPr lang="en-US" sz="1400"/>
              <a:t> </a:t>
            </a:r>
            <a:r>
              <a:rPr lang="en-US" sz="1400" err="1"/>
              <a:t>unde</a:t>
            </a:r>
            <a:r>
              <a:rPr lang="en-US" sz="1400"/>
              <a:t> </a:t>
            </a:r>
            <a:r>
              <a:rPr lang="en-US" sz="1400" err="1"/>
              <a:t>omnis</a:t>
            </a:r>
            <a:r>
              <a:rPr lang="en-US" sz="1400"/>
              <a:t> </a:t>
            </a:r>
            <a:r>
              <a:rPr lang="en-US" sz="1400" err="1"/>
              <a:t>iste</a:t>
            </a:r>
            <a:r>
              <a:rPr lang="en-US" sz="1400"/>
              <a:t> </a:t>
            </a:r>
            <a:r>
              <a:rPr lang="en-US" sz="1400" err="1"/>
              <a:t>natus</a:t>
            </a:r>
            <a:r>
              <a:rPr lang="en-US" sz="1400"/>
              <a:t> error sit </a:t>
            </a:r>
            <a:r>
              <a:rPr lang="en-US" sz="1400" err="1"/>
              <a:t>voluptatem</a:t>
            </a:r>
            <a:r>
              <a:rPr lang="en-US" sz="1400"/>
              <a:t> </a:t>
            </a:r>
            <a:r>
              <a:rPr lang="en-US" sz="1400" err="1"/>
              <a:t>accusantium</a:t>
            </a:r>
            <a:r>
              <a:rPr lang="en-US" sz="1400"/>
              <a:t> </a:t>
            </a:r>
            <a:r>
              <a:rPr lang="en-US" sz="1400" err="1"/>
              <a:t>totam</a:t>
            </a:r>
            <a:r>
              <a:rPr lang="en-US" sz="1400"/>
              <a:t>.</a:t>
            </a:r>
            <a:endParaRPr lang="en-US" sz="1400">
              <a:ea typeface="Arial"/>
              <a:cs typeface="Arial"/>
              <a:sym typeface="Arial"/>
            </a:endParaRPr>
          </a:p>
        </p:txBody>
      </p:sp>
      <p:sp>
        <p:nvSpPr>
          <p:cNvPr id="11" name="Picture Placeholder 22">
            <a:extLst>
              <a:ext uri="{FF2B5EF4-FFF2-40B4-BE49-F238E27FC236}">
                <a16:creationId xmlns:a16="http://schemas.microsoft.com/office/drawing/2014/main" id="{2EF7F2CC-DD09-5BF8-E3B0-FAEAF85A35B5}"/>
              </a:ext>
            </a:extLst>
          </p:cNvPr>
          <p:cNvSpPr>
            <a:spLocks noGrp="1" noChangeAspect="1"/>
          </p:cNvSpPr>
          <p:nvPr>
            <p:ph type="pic" sz="quarter" idx="28" hasCustomPrompt="1"/>
          </p:nvPr>
        </p:nvSpPr>
        <p:spPr>
          <a:xfrm>
            <a:off x="787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2" name="Picture Placeholder 22">
            <a:extLst>
              <a:ext uri="{FF2B5EF4-FFF2-40B4-BE49-F238E27FC236}">
                <a16:creationId xmlns:a16="http://schemas.microsoft.com/office/drawing/2014/main" id="{3BFACA00-5F7F-FCC8-E472-434DA2E6B054}"/>
              </a:ext>
            </a:extLst>
          </p:cNvPr>
          <p:cNvSpPr>
            <a:spLocks noGrp="1" noChangeAspect="1"/>
          </p:cNvSpPr>
          <p:nvPr>
            <p:ph type="pic" sz="quarter" idx="29" hasCustomPrompt="1"/>
          </p:nvPr>
        </p:nvSpPr>
        <p:spPr>
          <a:xfrm>
            <a:off x="35814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3" name="Picture Placeholder 22">
            <a:extLst>
              <a:ext uri="{FF2B5EF4-FFF2-40B4-BE49-F238E27FC236}">
                <a16:creationId xmlns:a16="http://schemas.microsoft.com/office/drawing/2014/main" id="{C0CACB40-1080-A3ED-6B0D-A6DE26F5C3EE}"/>
              </a:ext>
            </a:extLst>
          </p:cNvPr>
          <p:cNvSpPr>
            <a:spLocks noGrp="1" noChangeAspect="1"/>
          </p:cNvSpPr>
          <p:nvPr>
            <p:ph type="pic" sz="quarter" idx="30" hasCustomPrompt="1"/>
          </p:nvPr>
        </p:nvSpPr>
        <p:spPr>
          <a:xfrm>
            <a:off x="64008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4" name="Picture Placeholder 22">
            <a:extLst>
              <a:ext uri="{FF2B5EF4-FFF2-40B4-BE49-F238E27FC236}">
                <a16:creationId xmlns:a16="http://schemas.microsoft.com/office/drawing/2014/main" id="{D58A4F6F-669F-38CD-4734-2608372F5B68}"/>
              </a:ext>
            </a:extLst>
          </p:cNvPr>
          <p:cNvSpPr>
            <a:spLocks noGrp="1" noChangeAspect="1"/>
          </p:cNvSpPr>
          <p:nvPr>
            <p:ph type="pic" sz="quarter" idx="31" hasCustomPrompt="1"/>
          </p:nvPr>
        </p:nvSpPr>
        <p:spPr>
          <a:xfrm>
            <a:off x="9220200" y="16396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15" name="Rectangle 14">
            <a:extLst>
              <a:ext uri="{FF2B5EF4-FFF2-40B4-BE49-F238E27FC236}">
                <a16:creationId xmlns:a16="http://schemas.microsoft.com/office/drawing/2014/main" id="{FCDFD823-FB5D-E777-91B5-6037EB3A9550}"/>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a:extLst>
              <a:ext uri="{FF2B5EF4-FFF2-40B4-BE49-F238E27FC236}">
                <a16:creationId xmlns:a16="http://schemas.microsoft.com/office/drawing/2014/main" id="{F59457E4-7463-099A-F125-8DC212EB28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94A05C8F-508B-1049-90C7-4358432A866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9135948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12" name="Text Placeholder 12">
            <a:extLst>
              <a:ext uri="{FF2B5EF4-FFF2-40B4-BE49-F238E27FC236}">
                <a16:creationId xmlns:a16="http://schemas.microsoft.com/office/drawing/2014/main" id="{1536745F-6EDF-4DB9-7988-90C5204D5B3E}"/>
              </a:ext>
            </a:extLst>
          </p:cNvPr>
          <p:cNvSpPr>
            <a:spLocks noGrp="1"/>
          </p:cNvSpPr>
          <p:nvPr>
            <p:ph type="body" sz="quarter" idx="27" hasCustomPrompt="1"/>
          </p:nvPr>
        </p:nvSpPr>
        <p:spPr>
          <a:xfrm>
            <a:off x="1952615"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34" name="Text Placeholder 4">
            <a:extLst>
              <a:ext uri="{FF2B5EF4-FFF2-40B4-BE49-F238E27FC236}">
                <a16:creationId xmlns:a16="http://schemas.microsoft.com/office/drawing/2014/main" id="{63DC6985-0ECD-6246-AF19-70D2D532E5A9}"/>
              </a:ext>
            </a:extLst>
          </p:cNvPr>
          <p:cNvSpPr>
            <a:spLocks noGrp="1"/>
          </p:cNvSpPr>
          <p:nvPr>
            <p:ph type="body" sz="quarter" idx="10" hasCustomPrompt="1"/>
          </p:nvPr>
        </p:nvSpPr>
        <p:spPr>
          <a:xfrm>
            <a:off x="1952615" y="2622174"/>
            <a:ext cx="2800351" cy="276999"/>
          </a:xfrm>
        </p:spPr>
        <p:txBody>
          <a:bodyPr wrap="square" lIns="0" tIns="0" rIns="0" bIns="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5" name="Text Placeholder 4">
            <a:extLst>
              <a:ext uri="{FF2B5EF4-FFF2-40B4-BE49-F238E27FC236}">
                <a16:creationId xmlns:a16="http://schemas.microsoft.com/office/drawing/2014/main" id="{FD27D7DA-5384-7843-A552-575FE6F8CAF6}"/>
              </a:ext>
            </a:extLst>
          </p:cNvPr>
          <p:cNvSpPr>
            <a:spLocks noGrp="1"/>
          </p:cNvSpPr>
          <p:nvPr>
            <p:ph type="body" sz="quarter" idx="12" hasCustomPrompt="1"/>
          </p:nvPr>
        </p:nvSpPr>
        <p:spPr>
          <a:xfrm>
            <a:off x="7435902" y="2584552"/>
            <a:ext cx="2798064" cy="307777"/>
          </a:xfrm>
        </p:spPr>
        <p:txBody>
          <a:bodyPr lIns="0" tIns="0" rIns="0" bIns="0">
            <a:spAutoFit/>
          </a:bodyPr>
          <a:lstStyle>
            <a:lvl1pPr marL="0" indent="0" algn="l">
              <a:buNone/>
              <a:defRPr sz="2000" b="1" i="0">
                <a:solidFill>
                  <a:schemeClr val="accent6"/>
                </a:solidFill>
                <a:latin typeface="Arial" panose="020B0604020202020204" pitchFamily="34" charset="0"/>
                <a:cs typeface="Arial" panose="020B0604020202020204" pitchFamily="34" charset="0"/>
              </a:defRPr>
            </a:lvl1pPr>
          </a:lstStyle>
          <a:p>
            <a:pPr lvl="0"/>
            <a:r>
              <a:rPr lang="en-US"/>
              <a:t>Subhead 2</a:t>
            </a:r>
          </a:p>
        </p:txBody>
      </p:sp>
      <p:sp>
        <p:nvSpPr>
          <p:cNvPr id="40" name="Picture Placeholder 22">
            <a:extLst>
              <a:ext uri="{FF2B5EF4-FFF2-40B4-BE49-F238E27FC236}">
                <a16:creationId xmlns:a16="http://schemas.microsoft.com/office/drawing/2014/main" id="{8A11E3D9-F716-B24F-9AFB-955756499437}"/>
              </a:ext>
            </a:extLst>
          </p:cNvPr>
          <p:cNvSpPr>
            <a:spLocks noGrp="1" noChangeAspect="1"/>
          </p:cNvSpPr>
          <p:nvPr>
            <p:ph type="pic" sz="quarter" idx="22" hasCustomPrompt="1"/>
          </p:nvPr>
        </p:nvSpPr>
        <p:spPr>
          <a:xfrm>
            <a:off x="7435902" y="156715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42" name="Picture Placeholder 22">
            <a:extLst>
              <a:ext uri="{FF2B5EF4-FFF2-40B4-BE49-F238E27FC236}">
                <a16:creationId xmlns:a16="http://schemas.microsoft.com/office/drawing/2014/main" id="{B6B6AAF7-D993-D246-B378-E9EE48F2C1E6}"/>
              </a:ext>
            </a:extLst>
          </p:cNvPr>
          <p:cNvSpPr>
            <a:spLocks noGrp="1" noChangeAspect="1"/>
          </p:cNvSpPr>
          <p:nvPr>
            <p:ph type="pic" sz="quarter" idx="23" hasCustomPrompt="1"/>
          </p:nvPr>
        </p:nvSpPr>
        <p:spPr>
          <a:xfrm>
            <a:off x="1952615" y="1567155"/>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18" name="Straight Connector 17">
            <a:extLst>
              <a:ext uri="{FF2B5EF4-FFF2-40B4-BE49-F238E27FC236}">
                <a16:creationId xmlns:a16="http://schemas.microsoft.com/office/drawing/2014/main" id="{DEBE1C67-1A92-ED46-9B27-1C58A8FEE911}"/>
              </a:ext>
            </a:extLst>
          </p:cNvPr>
          <p:cNvCxnSpPr>
            <a:cxnSpLocks/>
          </p:cNvCxnSpPr>
          <p:nvPr userDrawn="1"/>
        </p:nvCxnSpPr>
        <p:spPr>
          <a:xfrm flipV="1">
            <a:off x="6100212"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1C1CF8F-BC5E-F1A6-8F59-AC63ECF130E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0DBA108E-D31E-1DDD-D938-AE15CDDFF79C}"/>
              </a:ext>
            </a:extLst>
          </p:cNvPr>
          <p:cNvSpPr>
            <a:spLocks noGrp="1"/>
          </p:cNvSpPr>
          <p:nvPr>
            <p:ph type="body" sz="quarter" idx="28" hasCustomPrompt="1"/>
          </p:nvPr>
        </p:nvSpPr>
        <p:spPr>
          <a:xfrm>
            <a:off x="7435902" y="3152806"/>
            <a:ext cx="2810754" cy="2542374"/>
          </a:xfrm>
          <a:prstGeom prst="roundRect">
            <a:avLst>
              <a:gd name="adj" fmla="val 1277"/>
            </a:avLst>
          </a:prstGeom>
          <a:solidFill>
            <a:schemeClr val="bg1"/>
          </a:solidFill>
        </p:spPr>
        <p:txBody>
          <a:bodyPr lIns="0" tIns="0" rIns="0" bIns="0">
            <a:normAutofit/>
          </a:bodyPr>
          <a:lstStyle>
            <a:lvl1pPr marL="0" indent="0">
              <a:lnSpc>
                <a:spcPct val="90000"/>
              </a:lnSpc>
              <a:buNone/>
              <a:defRPr sz="1400" b="0"/>
            </a:lvl1pPr>
            <a:lvl2pPr>
              <a:defRPr sz="1400"/>
            </a:lvl2pPr>
            <a:lvl6pPr>
              <a:defRPr sz="1400"/>
            </a:lvl6pPr>
            <a:lvl7pPr>
              <a:defRPr sz="1400"/>
            </a:lvl7pPr>
            <a:lvl8pPr>
              <a:defRPr sz="1400"/>
            </a:lvl8pPr>
          </a:lstStyle>
          <a:p>
            <a:pPr marL="0" lvl="0" indent="0">
              <a:lnSpc>
                <a:spcPct val="90000"/>
              </a:lnSpc>
              <a:buNone/>
              <a:defRPr/>
            </a:pPr>
            <a:r>
              <a:rPr lang="en-US"/>
              <a:t>A brief statement that tells a</a:t>
            </a:r>
            <a:br>
              <a:rPr lang="en-US"/>
            </a:br>
            <a:r>
              <a:rPr lang="en-US"/>
              <a:t>bit of a story of offers up some more context followed up by a few bullets.</a:t>
            </a:r>
          </a:p>
          <a:p>
            <a:pPr lvl="1"/>
            <a:r>
              <a:rPr lang="en-US"/>
              <a:t>Second level</a:t>
            </a:r>
          </a:p>
          <a:p>
            <a:pPr lvl="5"/>
            <a:r>
              <a:rPr lang="en-US"/>
              <a:t>Third level</a:t>
            </a:r>
          </a:p>
          <a:p>
            <a:pPr lvl="5"/>
            <a:r>
              <a:rPr lang="en-US"/>
              <a:t>Fourth level</a:t>
            </a:r>
          </a:p>
        </p:txBody>
      </p:sp>
      <p:sp>
        <p:nvSpPr>
          <p:cNvPr id="14" name="Title 2">
            <a:extLst>
              <a:ext uri="{FF2B5EF4-FFF2-40B4-BE49-F238E27FC236}">
                <a16:creationId xmlns:a16="http://schemas.microsoft.com/office/drawing/2014/main" id="{6D8177E3-5D60-423F-946E-F71C5F5F8E9C}"/>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1" name="TextBox 10">
            <a:extLst>
              <a:ext uri="{FF2B5EF4-FFF2-40B4-BE49-F238E27FC236}">
                <a16:creationId xmlns:a16="http://schemas.microsoft.com/office/drawing/2014/main" id="{28E4E35C-1EEE-1847-BF22-3D78DF3A8F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69920225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1818DA61-5CAF-A403-E971-BC0FEC329110}"/>
              </a:ext>
            </a:extLst>
          </p:cNvPr>
          <p:cNvSpPr>
            <a:spLocks noGrp="1"/>
          </p:cNvSpPr>
          <p:nvPr>
            <p:ph type="tbl" sz="quarter" idx="10"/>
          </p:nvPr>
        </p:nvSpPr>
        <p:spPr>
          <a:xfrm>
            <a:off x="609600" y="1511929"/>
            <a:ext cx="10972800" cy="4671384"/>
          </a:xfrm>
        </p:spPr>
        <p:txBody>
          <a:bodyPr anchor="ctr"/>
          <a:lstStyle>
            <a:lvl1pPr algn="ctr">
              <a:defRPr>
                <a:solidFill>
                  <a:schemeClr val="accent4"/>
                </a:solidFill>
              </a:defRPr>
            </a:lvl1pPr>
          </a:lstStyle>
          <a:p>
            <a:endParaRPr lang="en-US"/>
          </a:p>
        </p:txBody>
      </p:sp>
      <p:sp>
        <p:nvSpPr>
          <p:cNvPr id="12" name="Rectangle 11">
            <a:extLst>
              <a:ext uri="{FF2B5EF4-FFF2-40B4-BE49-F238E27FC236}">
                <a16:creationId xmlns:a16="http://schemas.microsoft.com/office/drawing/2014/main" id="{6EEDB42A-31B2-0841-004D-0E7C97A3D16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2">
            <a:extLst>
              <a:ext uri="{FF2B5EF4-FFF2-40B4-BE49-F238E27FC236}">
                <a16:creationId xmlns:a16="http://schemas.microsoft.com/office/drawing/2014/main" id="{DFDA2984-ED4C-EDD7-8F89-213EB0AB22E2}"/>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13C2C489-89E4-8A4D-A510-066884CCCE2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30494614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114240" y="1590463"/>
            <a:ext cx="3677074" cy="3677074"/>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3" name="Text Placeholder 8">
            <a:extLst>
              <a:ext uri="{FF2B5EF4-FFF2-40B4-BE49-F238E27FC236}">
                <a16:creationId xmlns:a16="http://schemas.microsoft.com/office/drawing/2014/main" id="{60590A6A-71FE-D545-8AA2-D25E90C044DB}"/>
              </a:ext>
            </a:extLst>
          </p:cNvPr>
          <p:cNvSpPr>
            <a:spLocks noGrp="1"/>
          </p:cNvSpPr>
          <p:nvPr>
            <p:ph type="body" sz="quarter" idx="13" hasCustomPrompt="1"/>
          </p:nvPr>
        </p:nvSpPr>
        <p:spPr>
          <a:xfrm>
            <a:off x="609600" y="1873251"/>
            <a:ext cx="5486400" cy="1062989"/>
          </a:xfrm>
        </p:spPr>
        <p:txBody>
          <a:bodyPr anchor="b" anchorCtr="0">
            <a:noAutofit/>
          </a:bodyPr>
          <a:lstStyle>
            <a:lvl1pPr marL="0" indent="0">
              <a:lnSpc>
                <a:spcPct val="100000"/>
              </a:lnSpc>
              <a:buNone/>
              <a:defRPr sz="3200" b="1" spc="0"/>
            </a:lvl1pPr>
          </a:lstStyle>
          <a:p>
            <a:pPr lvl="0"/>
            <a:r>
              <a:rPr lang="en-US"/>
              <a:t>First Last Name</a:t>
            </a:r>
          </a:p>
        </p:txBody>
      </p:sp>
      <p:sp>
        <p:nvSpPr>
          <p:cNvPr id="7" name="Text Placeholder 8">
            <a:extLst>
              <a:ext uri="{FF2B5EF4-FFF2-40B4-BE49-F238E27FC236}">
                <a16:creationId xmlns:a16="http://schemas.microsoft.com/office/drawing/2014/main" id="{4262CBE3-BB00-6948-B8AD-B8310BAA5F32}"/>
              </a:ext>
            </a:extLst>
          </p:cNvPr>
          <p:cNvSpPr>
            <a:spLocks noGrp="1"/>
          </p:cNvSpPr>
          <p:nvPr>
            <p:ph type="body" sz="quarter" idx="15" hasCustomPrompt="1"/>
          </p:nvPr>
        </p:nvSpPr>
        <p:spPr>
          <a:xfrm>
            <a:off x="619760" y="3133091"/>
            <a:ext cx="5486400" cy="1814829"/>
          </a:xfrm>
        </p:spPr>
        <p:txBody>
          <a:bodyPr anchor="t">
            <a:normAutofit/>
          </a:bodyPr>
          <a:lstStyle>
            <a:lvl1pPr marL="0" indent="0">
              <a:lnSpc>
                <a:spcPct val="100000"/>
              </a:lnSpc>
              <a:buNone/>
              <a:defRPr sz="2000" b="0" spc="0"/>
            </a:lvl1pPr>
          </a:lstStyle>
          <a:p>
            <a:pPr lvl="0"/>
            <a:r>
              <a:rPr lang="en-US"/>
              <a:t>Friend of animals everywhere. Total food fanatic. Friendly web enthusiast. Coffee advocate. "Social media ninja. Proud student. Zombie scholar. Lifelong travel expert.</a:t>
            </a:r>
          </a:p>
        </p:txBody>
      </p:sp>
      <p:sp>
        <p:nvSpPr>
          <p:cNvPr id="5" name="TextBox 4">
            <a:extLst>
              <a:ext uri="{FF2B5EF4-FFF2-40B4-BE49-F238E27FC236}">
                <a16:creationId xmlns:a16="http://schemas.microsoft.com/office/drawing/2014/main" id="{EBCD5DCD-9572-1E47-BB1F-0FA70907767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927040160"/>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A">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14465EFB-EE7E-FD81-AF87-52D42553F7E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28E99C48-80D4-9A67-4E65-FA80D1A2891C}"/>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5D43272D-A8B2-0AA8-5C72-1BB24A2EB07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24F3822E-1101-B2F2-583B-E14C5138ED9B}"/>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401616426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2689860"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6535135" y="1470124"/>
            <a:ext cx="2967003" cy="2967003"/>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2689859"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2" name="Text Placeholder 2">
            <a:extLst>
              <a:ext uri="{FF2B5EF4-FFF2-40B4-BE49-F238E27FC236}">
                <a16:creationId xmlns:a16="http://schemas.microsoft.com/office/drawing/2014/main" id="{DF2C17A7-8EFC-E341-883A-2595D639B169}"/>
              </a:ext>
            </a:extLst>
          </p:cNvPr>
          <p:cNvSpPr>
            <a:spLocks noGrp="1"/>
          </p:cNvSpPr>
          <p:nvPr>
            <p:ph type="body" sz="quarter" idx="18" hasCustomPrompt="1"/>
          </p:nvPr>
        </p:nvSpPr>
        <p:spPr>
          <a:xfrm>
            <a:off x="6535135" y="4660683"/>
            <a:ext cx="2967003" cy="470715"/>
          </a:xfrm>
        </p:spPr>
        <p:txBody>
          <a:bodyPr/>
          <a:lstStyle>
            <a:lvl1pPr algn="ctr">
              <a:defRPr/>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2689859"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5" name="Text Placeholder 2">
            <a:extLst>
              <a:ext uri="{FF2B5EF4-FFF2-40B4-BE49-F238E27FC236}">
                <a16:creationId xmlns:a16="http://schemas.microsoft.com/office/drawing/2014/main" id="{ADE29BA8-D593-7940-ADF9-2DA7FE669211}"/>
              </a:ext>
            </a:extLst>
          </p:cNvPr>
          <p:cNvSpPr>
            <a:spLocks noGrp="1"/>
          </p:cNvSpPr>
          <p:nvPr>
            <p:ph type="body" sz="quarter" idx="20" hasCustomPrompt="1"/>
          </p:nvPr>
        </p:nvSpPr>
        <p:spPr>
          <a:xfrm>
            <a:off x="6535135" y="5152518"/>
            <a:ext cx="2967003" cy="470715"/>
          </a:xfrm>
        </p:spPr>
        <p:txBody>
          <a:bodyPr>
            <a:normAutofit/>
          </a:bodyPr>
          <a:lstStyle>
            <a:lvl1pPr algn="ctr">
              <a:defRPr sz="18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9" name="Picture 8">
            <a:extLst>
              <a:ext uri="{FF2B5EF4-FFF2-40B4-BE49-F238E27FC236}">
                <a16:creationId xmlns:a16="http://schemas.microsoft.com/office/drawing/2014/main" id="{1289D64B-43FA-0E40-84D7-9C7F25A7EA63}"/>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0" name="TextBox 9">
            <a:extLst>
              <a:ext uri="{FF2B5EF4-FFF2-40B4-BE49-F238E27FC236}">
                <a16:creationId xmlns:a16="http://schemas.microsoft.com/office/drawing/2014/main" id="{4B05C932-33FA-B24B-94D6-068B308CDAE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8706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1428848" y="167252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7" name="Picture Placeholder 9">
            <a:extLst>
              <a:ext uri="{FF2B5EF4-FFF2-40B4-BE49-F238E27FC236}">
                <a16:creationId xmlns:a16="http://schemas.microsoft.com/office/drawing/2014/main" id="{A19DF8C0-7685-8741-8F1F-BA5CA4F20CB7}"/>
              </a:ext>
            </a:extLst>
          </p:cNvPr>
          <p:cNvSpPr>
            <a:spLocks noGrp="1"/>
          </p:cNvSpPr>
          <p:nvPr userDrawn="1">
            <p:ph type="pic" sz="quarter" idx="16" hasCustomPrompt="1"/>
          </p:nvPr>
        </p:nvSpPr>
        <p:spPr>
          <a:xfrm>
            <a:off x="4815368"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117912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117912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4" name="Picture Placeholder 9">
            <a:extLst>
              <a:ext uri="{FF2B5EF4-FFF2-40B4-BE49-F238E27FC236}">
                <a16:creationId xmlns:a16="http://schemas.microsoft.com/office/drawing/2014/main" id="{1BB4D462-132A-ED47-AD72-7877931B2FB9}"/>
              </a:ext>
            </a:extLst>
          </p:cNvPr>
          <p:cNvSpPr>
            <a:spLocks noGrp="1"/>
          </p:cNvSpPr>
          <p:nvPr>
            <p:ph type="pic" sz="quarter" idx="21" hasCustomPrompt="1"/>
          </p:nvPr>
        </p:nvSpPr>
        <p:spPr>
          <a:xfrm>
            <a:off x="8204027" y="168308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5" name="Text Placeholder 2">
            <a:extLst>
              <a:ext uri="{FF2B5EF4-FFF2-40B4-BE49-F238E27FC236}">
                <a16:creationId xmlns:a16="http://schemas.microsoft.com/office/drawing/2014/main" id="{7864AE5B-88B1-7842-BA3E-A2B8240FE450}"/>
              </a:ext>
            </a:extLst>
          </p:cNvPr>
          <p:cNvSpPr>
            <a:spLocks noGrp="1"/>
          </p:cNvSpPr>
          <p:nvPr>
            <p:ph type="body" sz="quarter" idx="22" hasCustomPrompt="1"/>
          </p:nvPr>
        </p:nvSpPr>
        <p:spPr>
          <a:xfrm>
            <a:off x="456273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6" name="Text Placeholder 2">
            <a:extLst>
              <a:ext uri="{FF2B5EF4-FFF2-40B4-BE49-F238E27FC236}">
                <a16:creationId xmlns:a16="http://schemas.microsoft.com/office/drawing/2014/main" id="{D4A86AB8-794A-864B-AEC3-4C1821FD1F2D}"/>
              </a:ext>
            </a:extLst>
          </p:cNvPr>
          <p:cNvSpPr>
            <a:spLocks noGrp="1"/>
          </p:cNvSpPr>
          <p:nvPr>
            <p:ph type="body" sz="quarter" idx="23" hasCustomPrompt="1"/>
          </p:nvPr>
        </p:nvSpPr>
        <p:spPr>
          <a:xfrm>
            <a:off x="456273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7" name="Text Placeholder 2">
            <a:extLst>
              <a:ext uri="{FF2B5EF4-FFF2-40B4-BE49-F238E27FC236}">
                <a16:creationId xmlns:a16="http://schemas.microsoft.com/office/drawing/2014/main" id="{1BE73CEB-5091-B740-83AB-C18EFC089709}"/>
              </a:ext>
            </a:extLst>
          </p:cNvPr>
          <p:cNvSpPr>
            <a:spLocks noGrp="1"/>
          </p:cNvSpPr>
          <p:nvPr>
            <p:ph type="body" sz="quarter" idx="24" hasCustomPrompt="1"/>
          </p:nvPr>
        </p:nvSpPr>
        <p:spPr>
          <a:xfrm>
            <a:off x="7946344" y="442518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8" name="Text Placeholder 2">
            <a:extLst>
              <a:ext uri="{FF2B5EF4-FFF2-40B4-BE49-F238E27FC236}">
                <a16:creationId xmlns:a16="http://schemas.microsoft.com/office/drawing/2014/main" id="{2BC1B47A-3843-464E-B86D-1F1FA1491A88}"/>
              </a:ext>
            </a:extLst>
          </p:cNvPr>
          <p:cNvSpPr>
            <a:spLocks noGrp="1"/>
          </p:cNvSpPr>
          <p:nvPr>
            <p:ph type="body" sz="quarter" idx="25" hasCustomPrompt="1"/>
          </p:nvPr>
        </p:nvSpPr>
        <p:spPr>
          <a:xfrm>
            <a:off x="7946344" y="483095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pic>
        <p:nvPicPr>
          <p:cNvPr id="12" name="Picture 11">
            <a:extLst>
              <a:ext uri="{FF2B5EF4-FFF2-40B4-BE49-F238E27FC236}">
                <a16:creationId xmlns:a16="http://schemas.microsoft.com/office/drawing/2014/main" id="{3B1ECDE8-53D9-0840-9827-30147436F4C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13" name="TextBox 12">
            <a:extLst>
              <a:ext uri="{FF2B5EF4-FFF2-40B4-BE49-F238E27FC236}">
                <a16:creationId xmlns:a16="http://schemas.microsoft.com/office/drawing/2014/main" id="{00BAA2C0-BDF1-4A4E-B6CF-90491E26561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05134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Speaker / Bio">
    <p:spTree>
      <p:nvGrpSpPr>
        <p:cNvPr id="1" name=""/>
        <p:cNvGrpSpPr/>
        <p:nvPr/>
      </p:nvGrpSpPr>
      <p:grpSpPr>
        <a:xfrm>
          <a:off x="0" y="0"/>
          <a:ext cx="0" cy="0"/>
          <a:chOff x="0" y="0"/>
          <a:chExt cx="0" cy="0"/>
        </a:xfrm>
      </p:grpSpPr>
      <p:sp>
        <p:nvSpPr>
          <p:cNvPr id="20" name="Picture Placeholder 9">
            <a:extLst>
              <a:ext uri="{FF2B5EF4-FFF2-40B4-BE49-F238E27FC236}">
                <a16:creationId xmlns:a16="http://schemas.microsoft.com/office/drawing/2014/main" id="{39F0F3AC-BF2C-904A-B3DD-0A7968F9BDDF}"/>
              </a:ext>
            </a:extLst>
          </p:cNvPr>
          <p:cNvSpPr>
            <a:spLocks noGrp="1"/>
          </p:cNvSpPr>
          <p:nvPr>
            <p:ph type="pic" sz="quarter" idx="10" hasCustomPrompt="1"/>
          </p:nvPr>
        </p:nvSpPr>
        <p:spPr>
          <a:xfrm>
            <a:off x="776807"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19" name="Text Placeholder 2">
            <a:extLst>
              <a:ext uri="{FF2B5EF4-FFF2-40B4-BE49-F238E27FC236}">
                <a16:creationId xmlns:a16="http://schemas.microsoft.com/office/drawing/2014/main" id="{DDD3BE9F-FBD6-4647-BAD4-09A7F3F55B87}"/>
              </a:ext>
            </a:extLst>
          </p:cNvPr>
          <p:cNvSpPr>
            <a:spLocks noGrp="1"/>
          </p:cNvSpPr>
          <p:nvPr>
            <p:ph type="body" sz="quarter" idx="17" hasCustomPrompt="1"/>
          </p:nvPr>
        </p:nvSpPr>
        <p:spPr>
          <a:xfrm>
            <a:off x="527083"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24" name="Text Placeholder 2">
            <a:extLst>
              <a:ext uri="{FF2B5EF4-FFF2-40B4-BE49-F238E27FC236}">
                <a16:creationId xmlns:a16="http://schemas.microsoft.com/office/drawing/2014/main" id="{DECD9114-C920-4F44-B9A6-593F4F5E928E}"/>
              </a:ext>
            </a:extLst>
          </p:cNvPr>
          <p:cNvSpPr>
            <a:spLocks noGrp="1"/>
          </p:cNvSpPr>
          <p:nvPr>
            <p:ph type="body" sz="quarter" idx="19" hasCustomPrompt="1"/>
          </p:nvPr>
        </p:nvSpPr>
        <p:spPr>
          <a:xfrm>
            <a:off x="527083"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28" name="Picture Placeholder 9">
            <a:extLst>
              <a:ext uri="{FF2B5EF4-FFF2-40B4-BE49-F238E27FC236}">
                <a16:creationId xmlns:a16="http://schemas.microsoft.com/office/drawing/2014/main" id="{C4B1477E-7195-EB4A-AA23-97973502A5E0}"/>
              </a:ext>
            </a:extLst>
          </p:cNvPr>
          <p:cNvSpPr>
            <a:spLocks noGrp="1"/>
          </p:cNvSpPr>
          <p:nvPr>
            <p:ph type="pic" sz="quarter" idx="20" hasCustomPrompt="1"/>
          </p:nvPr>
        </p:nvSpPr>
        <p:spPr>
          <a:xfrm>
            <a:off x="6134115" y="575793"/>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29" name="Text Placeholder 2">
            <a:extLst>
              <a:ext uri="{FF2B5EF4-FFF2-40B4-BE49-F238E27FC236}">
                <a16:creationId xmlns:a16="http://schemas.microsoft.com/office/drawing/2014/main" id="{CBE033CB-6817-5B41-8076-F1E4846C3AAA}"/>
              </a:ext>
            </a:extLst>
          </p:cNvPr>
          <p:cNvSpPr>
            <a:spLocks noGrp="1"/>
          </p:cNvSpPr>
          <p:nvPr>
            <p:ph type="body" sz="quarter" idx="21" hasCustomPrompt="1"/>
          </p:nvPr>
        </p:nvSpPr>
        <p:spPr>
          <a:xfrm>
            <a:off x="5884391" y="3328450"/>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0" name="Text Placeholder 2">
            <a:extLst>
              <a:ext uri="{FF2B5EF4-FFF2-40B4-BE49-F238E27FC236}">
                <a16:creationId xmlns:a16="http://schemas.microsoft.com/office/drawing/2014/main" id="{604871AA-5EE3-AA41-A7DD-5BF570DB6022}"/>
              </a:ext>
            </a:extLst>
          </p:cNvPr>
          <p:cNvSpPr>
            <a:spLocks noGrp="1"/>
          </p:cNvSpPr>
          <p:nvPr>
            <p:ph type="body" sz="quarter" idx="22" hasCustomPrompt="1"/>
          </p:nvPr>
        </p:nvSpPr>
        <p:spPr>
          <a:xfrm>
            <a:off x="5884391" y="3734220"/>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1" name="Picture Placeholder 9">
            <a:extLst>
              <a:ext uri="{FF2B5EF4-FFF2-40B4-BE49-F238E27FC236}">
                <a16:creationId xmlns:a16="http://schemas.microsoft.com/office/drawing/2014/main" id="{C3EFAF5A-91C7-4547-A245-20E22DE727EA}"/>
              </a:ext>
            </a:extLst>
          </p:cNvPr>
          <p:cNvSpPr>
            <a:spLocks noGrp="1"/>
          </p:cNvSpPr>
          <p:nvPr>
            <p:ph type="pic" sz="quarter" idx="23" hasCustomPrompt="1"/>
          </p:nvPr>
        </p:nvSpPr>
        <p:spPr>
          <a:xfrm>
            <a:off x="3464419"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32" name="Text Placeholder 2">
            <a:extLst>
              <a:ext uri="{FF2B5EF4-FFF2-40B4-BE49-F238E27FC236}">
                <a16:creationId xmlns:a16="http://schemas.microsoft.com/office/drawing/2014/main" id="{3370E934-D164-4044-A65A-F4594D3825A3}"/>
              </a:ext>
            </a:extLst>
          </p:cNvPr>
          <p:cNvSpPr>
            <a:spLocks noGrp="1"/>
          </p:cNvSpPr>
          <p:nvPr>
            <p:ph type="body" sz="quarter" idx="24" hasCustomPrompt="1"/>
          </p:nvPr>
        </p:nvSpPr>
        <p:spPr>
          <a:xfrm>
            <a:off x="3214695"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33" name="Text Placeholder 2">
            <a:extLst>
              <a:ext uri="{FF2B5EF4-FFF2-40B4-BE49-F238E27FC236}">
                <a16:creationId xmlns:a16="http://schemas.microsoft.com/office/drawing/2014/main" id="{7813554C-E57F-6643-AE3A-1CFF12EE3C1C}"/>
              </a:ext>
            </a:extLst>
          </p:cNvPr>
          <p:cNvSpPr>
            <a:spLocks noGrp="1"/>
          </p:cNvSpPr>
          <p:nvPr>
            <p:ph type="body" sz="quarter" idx="25" hasCustomPrompt="1"/>
          </p:nvPr>
        </p:nvSpPr>
        <p:spPr>
          <a:xfrm>
            <a:off x="3214695"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39" name="Picture Placeholder 9">
            <a:extLst>
              <a:ext uri="{FF2B5EF4-FFF2-40B4-BE49-F238E27FC236}">
                <a16:creationId xmlns:a16="http://schemas.microsoft.com/office/drawing/2014/main" id="{D1104A66-4B70-8F46-8BB6-FB56845B8D35}"/>
              </a:ext>
            </a:extLst>
          </p:cNvPr>
          <p:cNvSpPr>
            <a:spLocks noGrp="1"/>
          </p:cNvSpPr>
          <p:nvPr>
            <p:ph type="pic" sz="quarter" idx="26" hasCustomPrompt="1"/>
          </p:nvPr>
        </p:nvSpPr>
        <p:spPr>
          <a:xfrm>
            <a:off x="8821727" y="2821158"/>
            <a:ext cx="2561261" cy="2561261"/>
          </a:xfrm>
          <a:prstGeom prst="ellipse">
            <a:avLst/>
          </a:prstGeom>
          <a:ln w="34925">
            <a:gradFill>
              <a:gsLst>
                <a:gs pos="0">
                  <a:srgbClr val="FF9D02"/>
                </a:gs>
                <a:gs pos="41000">
                  <a:srgbClr val="FF1515"/>
                </a:gs>
                <a:gs pos="71000">
                  <a:srgbClr val="850A64"/>
                </a:gs>
                <a:gs pos="100000">
                  <a:srgbClr val="4D1789"/>
                </a:gs>
              </a:gsLst>
              <a:lin ang="5400000" scaled="1"/>
            </a:gradFill>
          </a:ln>
        </p:spPr>
        <p:txBody>
          <a:bodyPr anchor="ctr" anchorCtr="1"/>
          <a:lstStyle>
            <a:lvl1pPr marL="0" indent="0" algn="ctr">
              <a:buNone/>
              <a:defRPr>
                <a:solidFill>
                  <a:schemeClr val="tx1"/>
                </a:solidFill>
              </a:defRPr>
            </a:lvl1pPr>
          </a:lstStyle>
          <a:p>
            <a:r>
              <a:rPr lang="en-US"/>
              <a:t>Click to add Headshot</a:t>
            </a:r>
          </a:p>
        </p:txBody>
      </p:sp>
      <p:sp>
        <p:nvSpPr>
          <p:cNvPr id="40" name="Text Placeholder 2">
            <a:extLst>
              <a:ext uri="{FF2B5EF4-FFF2-40B4-BE49-F238E27FC236}">
                <a16:creationId xmlns:a16="http://schemas.microsoft.com/office/drawing/2014/main" id="{D8BCA0EA-8559-BA40-8B74-A4A68072AA04}"/>
              </a:ext>
            </a:extLst>
          </p:cNvPr>
          <p:cNvSpPr>
            <a:spLocks noGrp="1"/>
          </p:cNvSpPr>
          <p:nvPr>
            <p:ph type="body" sz="quarter" idx="27" hasCustomPrompt="1"/>
          </p:nvPr>
        </p:nvSpPr>
        <p:spPr>
          <a:xfrm>
            <a:off x="8572003" y="5573815"/>
            <a:ext cx="3066532" cy="372732"/>
          </a:xfrm>
        </p:spPr>
        <p:txBody>
          <a:bodyPr>
            <a:normAutofit/>
          </a:bodyPr>
          <a:lstStyle>
            <a:lvl1pPr algn="ctr">
              <a:defRPr sz="200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First </a:t>
            </a:r>
            <a:r>
              <a:rPr lang="en-US" err="1"/>
              <a:t>Lastname</a:t>
            </a:r>
            <a:endParaRPr lang="en-US"/>
          </a:p>
        </p:txBody>
      </p:sp>
      <p:sp>
        <p:nvSpPr>
          <p:cNvPr id="41" name="Text Placeholder 2">
            <a:extLst>
              <a:ext uri="{FF2B5EF4-FFF2-40B4-BE49-F238E27FC236}">
                <a16:creationId xmlns:a16="http://schemas.microsoft.com/office/drawing/2014/main" id="{9F3B3277-41D7-674A-83D9-7E415050AD85}"/>
              </a:ext>
            </a:extLst>
          </p:cNvPr>
          <p:cNvSpPr>
            <a:spLocks noGrp="1"/>
          </p:cNvSpPr>
          <p:nvPr>
            <p:ph type="body" sz="quarter" idx="28" hasCustomPrompt="1"/>
          </p:nvPr>
        </p:nvSpPr>
        <p:spPr>
          <a:xfrm>
            <a:off x="8572003" y="5979585"/>
            <a:ext cx="3066532" cy="470715"/>
          </a:xfrm>
        </p:spPr>
        <p:txBody>
          <a:bodyPr>
            <a:normAutofit/>
          </a:bodyPr>
          <a:lstStyle>
            <a:lvl1pPr algn="ctr">
              <a:defRPr sz="1600" b="0"/>
            </a:lvl1pPr>
            <a:lvl2pPr marL="9525" indent="0" algn="ctr">
              <a:buNone/>
              <a:tabLst/>
              <a:defRPr sz="1800"/>
            </a:lvl2pPr>
            <a:lvl3pPr marL="9525" indent="0">
              <a:buNone/>
              <a:tabLst/>
              <a:defRPr sz="1800"/>
            </a:lvl3pPr>
            <a:lvl4pPr marL="9525" indent="0">
              <a:buNone/>
              <a:tabLst/>
              <a:defRPr sz="1800"/>
            </a:lvl4pPr>
            <a:lvl5pPr marL="9525" indent="0">
              <a:buNone/>
              <a:tabLst/>
              <a:defRPr sz="1800"/>
            </a:lvl5pPr>
          </a:lstStyle>
          <a:p>
            <a:pPr lvl="0"/>
            <a:r>
              <a:rPr lang="en-US"/>
              <a:t>Title Goes Here</a:t>
            </a:r>
          </a:p>
        </p:txBody>
      </p:sp>
      <p:sp>
        <p:nvSpPr>
          <p:cNvPr id="14" name="TextBox 13">
            <a:extLst>
              <a:ext uri="{FF2B5EF4-FFF2-40B4-BE49-F238E27FC236}">
                <a16:creationId xmlns:a16="http://schemas.microsoft.com/office/drawing/2014/main" id="{D05CE8D5-EC40-9D4E-B218-5AED4DDD20A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16050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4" orient="horz" pos="2160">
          <p15:clr>
            <a:srgbClr val="FBAE40"/>
          </p15:clr>
        </p15:guide>
        <p15:guide id="5" pos="384">
          <p15:clr>
            <a:srgbClr val="FBAE40"/>
          </p15:clr>
        </p15:guide>
        <p15:guide id="6" pos="73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 Drop Shadow">
    <p:bg>
      <p:bgPr>
        <a:solidFill>
          <a:srgbClr val="EBEBEB"/>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CAFCB60-7449-FB7B-94EC-026775839A9C}"/>
              </a:ext>
            </a:extLst>
          </p:cNvPr>
          <p:cNvSpPr>
            <a:spLocks noGrp="1"/>
          </p:cNvSpPr>
          <p:nvPr>
            <p:ph type="body" sz="quarter" idx="27"/>
          </p:nvPr>
        </p:nvSpPr>
        <p:spPr>
          <a:xfrm>
            <a:off x="618656" y="1508761"/>
            <a:ext cx="5319712" cy="4658360"/>
          </a:xfrm>
          <a:prstGeom prst="roundRect">
            <a:avLst>
              <a:gd name="adj" fmla="val 1277"/>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17" name="Text Placeholder 12">
            <a:extLst>
              <a:ext uri="{FF2B5EF4-FFF2-40B4-BE49-F238E27FC236}">
                <a16:creationId xmlns:a16="http://schemas.microsoft.com/office/drawing/2014/main" id="{6B98CD48-C620-002C-D371-249D9C7C48CB}"/>
              </a:ext>
            </a:extLst>
          </p:cNvPr>
          <p:cNvSpPr>
            <a:spLocks noGrp="1"/>
          </p:cNvSpPr>
          <p:nvPr>
            <p:ph type="body" sz="quarter" idx="28"/>
          </p:nvPr>
        </p:nvSpPr>
        <p:spPr>
          <a:xfrm>
            <a:off x="6289991" y="1508761"/>
            <a:ext cx="5319712" cy="4658360"/>
          </a:xfrm>
          <a:prstGeom prst="roundRect">
            <a:avLst>
              <a:gd name="adj" fmla="val 1189"/>
            </a:avLst>
          </a:prstGeom>
          <a:solidFill>
            <a:schemeClr val="bg1"/>
          </a:solidFill>
        </p:spPr>
        <p:txBody>
          <a:bodyPr lIns="274320" tIns="27432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Rectangle 8">
            <a:extLst>
              <a:ext uri="{FF2B5EF4-FFF2-40B4-BE49-F238E27FC236}">
                <a16:creationId xmlns:a16="http://schemas.microsoft.com/office/drawing/2014/main" id="{BE91BEC2-2A8B-60B9-DFB4-1AAB1DD56F62}"/>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AD57EDD8-13BD-7802-28D8-93C0D35EB81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4D94BA6E-1ADF-8543-B735-170A8AD454C2}"/>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899267392"/>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 Drop Shadow">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6852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6852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6E13F773-86E2-8B43-8BEB-A19C253A185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750677747"/>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 Drop Shadow - Image">
    <p:bg>
      <p:bgPr>
        <a:solidFill>
          <a:srgbClr val="EBEBEB"/>
        </a:solidFill>
        <a:effectLst/>
      </p:bgPr>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58359"/>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58359"/>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6" name="TextBox 5">
            <a:extLst>
              <a:ext uri="{FF2B5EF4-FFF2-40B4-BE49-F238E27FC236}">
                <a16:creationId xmlns:a16="http://schemas.microsoft.com/office/drawing/2014/main" id="{BB4C8211-F7B6-604A-B42A-CB1206F794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054954261"/>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_3 Column - Drop Shadow - Image">
    <p:bg>
      <p:bgPr>
        <a:solidFill>
          <a:srgbClr val="EBEBEB"/>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AE3BA-D200-E85E-767C-B02F0B450525}"/>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A66C6BEE-BFCB-8853-EBEE-C2D7EE547A2B}"/>
              </a:ext>
            </a:extLst>
          </p:cNvPr>
          <p:cNvSpPr>
            <a:spLocks noGrp="1"/>
          </p:cNvSpPr>
          <p:nvPr>
            <p:ph type="body" sz="quarter" idx="13"/>
          </p:nvPr>
        </p:nvSpPr>
        <p:spPr>
          <a:xfrm>
            <a:off x="61981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3">
            <a:extLst>
              <a:ext uri="{FF2B5EF4-FFF2-40B4-BE49-F238E27FC236}">
                <a16:creationId xmlns:a16="http://schemas.microsoft.com/office/drawing/2014/main" id="{9C9F9BA3-F9B9-91A7-FA99-C641F3E508D5}"/>
              </a:ext>
            </a:extLst>
          </p:cNvPr>
          <p:cNvSpPr>
            <a:spLocks noGrp="1"/>
          </p:cNvSpPr>
          <p:nvPr>
            <p:ph type="body" sz="quarter" idx="14"/>
          </p:nvPr>
        </p:nvSpPr>
        <p:spPr>
          <a:xfrm>
            <a:off x="4343890" y="1508761"/>
            <a:ext cx="3511296" cy="4678680"/>
          </a:xfrm>
          <a:prstGeom prst="roundRect">
            <a:avLst>
              <a:gd name="adj" fmla="val 2348"/>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3">
            <a:extLst>
              <a:ext uri="{FF2B5EF4-FFF2-40B4-BE49-F238E27FC236}">
                <a16:creationId xmlns:a16="http://schemas.microsoft.com/office/drawing/2014/main" id="{CD2F2FE6-3CB7-C67B-CA50-B5BE4AA328D8}"/>
              </a:ext>
            </a:extLst>
          </p:cNvPr>
          <p:cNvSpPr>
            <a:spLocks noGrp="1"/>
          </p:cNvSpPr>
          <p:nvPr>
            <p:ph type="body" sz="quarter" idx="15"/>
          </p:nvPr>
        </p:nvSpPr>
        <p:spPr>
          <a:xfrm>
            <a:off x="8067970" y="1508761"/>
            <a:ext cx="3511296" cy="467868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2">
            <a:extLst>
              <a:ext uri="{FF2B5EF4-FFF2-40B4-BE49-F238E27FC236}">
                <a16:creationId xmlns:a16="http://schemas.microsoft.com/office/drawing/2014/main" id="{4EEC138B-B5C6-9DB4-55A8-A19C4CC3B43D}"/>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tx1"/>
                </a:solidFill>
              </a:defRPr>
            </a:lvl1pPr>
          </a:lstStyle>
          <a:p>
            <a:r>
              <a:rPr lang="en-US"/>
              <a:t>Blank Header</a:t>
            </a:r>
          </a:p>
        </p:txBody>
      </p:sp>
      <p:sp>
        <p:nvSpPr>
          <p:cNvPr id="7" name="TextBox 6">
            <a:extLst>
              <a:ext uri="{FF2B5EF4-FFF2-40B4-BE49-F238E27FC236}">
                <a16:creationId xmlns:a16="http://schemas.microsoft.com/office/drawing/2014/main" id="{AC85AB72-165E-1E47-834C-757F0DCE740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820110446"/>
      </p:ext>
    </p:extLst>
  </p:cSld>
  <p:clrMapOvr>
    <a:masterClrMapping/>
  </p:clrMapOvr>
  <p:extLst>
    <p:ext uri="{DCECCB84-F9BA-43D5-87BE-67443E8EF086}">
      <p15:sldGuideLst xmlns:p15="http://schemas.microsoft.com/office/powerpoint/2012/main">
        <p15:guide id="3" orient="horz" pos="936" userDrawn="1">
          <p15:clr>
            <a:srgbClr val="FBAE40"/>
          </p15:clr>
        </p15:guide>
        <p15:guide id="4" pos="556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Column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310E3D-C75E-AF11-761F-132F1A5FC65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212C155F-DD44-41B2-BF3E-881E0BE1172F}"/>
              </a:ext>
            </a:extLst>
          </p:cNvPr>
          <p:cNvSpPr>
            <a:spLocks noGrp="1"/>
          </p:cNvSpPr>
          <p:nvPr>
            <p:ph type="body" sz="quarter" idx="13"/>
          </p:nvPr>
        </p:nvSpPr>
        <p:spPr>
          <a:xfrm>
            <a:off x="616627"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B7105E93-BF3A-DE9B-90E4-96655632F001}"/>
              </a:ext>
            </a:extLst>
          </p:cNvPr>
          <p:cNvSpPr>
            <a:spLocks noGrp="1"/>
          </p:cNvSpPr>
          <p:nvPr>
            <p:ph type="body" sz="quarter" idx="14"/>
          </p:nvPr>
        </p:nvSpPr>
        <p:spPr>
          <a:xfrm>
            <a:off x="3431905"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00E7A451-94A8-AEF8-427F-66B42EF372DE}"/>
              </a:ext>
            </a:extLst>
          </p:cNvPr>
          <p:cNvSpPr>
            <a:spLocks noGrp="1"/>
          </p:cNvSpPr>
          <p:nvPr>
            <p:ph type="body" sz="quarter" idx="15"/>
          </p:nvPr>
        </p:nvSpPr>
        <p:spPr>
          <a:xfrm>
            <a:off x="6247183"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8E1A59E0-96DE-8A76-4234-B6980E246978}"/>
              </a:ext>
            </a:extLst>
          </p:cNvPr>
          <p:cNvSpPr>
            <a:spLocks noGrp="1"/>
          </p:cNvSpPr>
          <p:nvPr>
            <p:ph type="body" sz="quarter" idx="16"/>
          </p:nvPr>
        </p:nvSpPr>
        <p:spPr>
          <a:xfrm>
            <a:off x="9062461" y="1508761"/>
            <a:ext cx="2514600" cy="4678680"/>
          </a:xfrm>
          <a:prstGeom prst="roundRect">
            <a:avLst>
              <a:gd name="adj" fmla="val 3880"/>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0F73B010-E926-3420-C5F3-FF73E0B82B4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D56524B2-F8AA-5043-BB8F-F7FA5F312C5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311734927"/>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Box - Drop Shadow">
    <p:bg>
      <p:bgPr>
        <a:solidFill>
          <a:srgbClr val="EBEBEB"/>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70C9E3-6498-CC70-EE98-F9DA549D33C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484DB36B-2689-AEBE-897F-3EA9D1223B05}"/>
              </a:ext>
            </a:extLst>
          </p:cNvPr>
          <p:cNvSpPr>
            <a:spLocks noGrp="1"/>
          </p:cNvSpPr>
          <p:nvPr>
            <p:ph type="body" sz="quarter" idx="13"/>
          </p:nvPr>
        </p:nvSpPr>
        <p:spPr>
          <a:xfrm>
            <a:off x="619809"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030F80DA-B738-F4E9-7C06-63A489E54031}"/>
              </a:ext>
            </a:extLst>
          </p:cNvPr>
          <p:cNvSpPr>
            <a:spLocks noGrp="1"/>
          </p:cNvSpPr>
          <p:nvPr>
            <p:ph type="body" sz="quarter" idx="14"/>
          </p:nvPr>
        </p:nvSpPr>
        <p:spPr>
          <a:xfrm>
            <a:off x="6187440" y="1386840"/>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E527892B-18DB-2AD1-E5C6-44C0401241EE}"/>
              </a:ext>
            </a:extLst>
          </p:cNvPr>
          <p:cNvSpPr>
            <a:spLocks noGrp="1"/>
          </p:cNvSpPr>
          <p:nvPr>
            <p:ph type="body" sz="quarter" idx="15"/>
          </p:nvPr>
        </p:nvSpPr>
        <p:spPr>
          <a:xfrm>
            <a:off x="619809"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F6699109-B6F8-D1A7-949D-C43F622AE7D1}"/>
              </a:ext>
            </a:extLst>
          </p:cNvPr>
          <p:cNvSpPr>
            <a:spLocks noGrp="1"/>
          </p:cNvSpPr>
          <p:nvPr>
            <p:ph type="body" sz="quarter" idx="16"/>
          </p:nvPr>
        </p:nvSpPr>
        <p:spPr>
          <a:xfrm>
            <a:off x="6187440" y="3806872"/>
            <a:ext cx="5401763"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A599AE55-BF33-0FF9-EAE2-FB74C1BF55C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8" name="TextBox 7">
            <a:extLst>
              <a:ext uri="{FF2B5EF4-FFF2-40B4-BE49-F238E27FC236}">
                <a16:creationId xmlns:a16="http://schemas.microsoft.com/office/drawing/2014/main" id="{8BA22CC3-CFFB-7741-8ABA-F3C19B8D56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77555329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Box - Drop Shadow">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a:extLst>
              <a:ext uri="{FF2B5EF4-FFF2-40B4-BE49-F238E27FC236}">
                <a16:creationId xmlns:a16="http://schemas.microsoft.com/office/drawing/2014/main" id="{CFC948B4-FE12-2EF4-2183-8D5F25D11F14}"/>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251DA5E8-037E-06FC-9217-025EF218086E}"/>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E709F466-7ECB-92B7-CAD8-987F71515E8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3A139EA7-2F38-3F9D-C981-F4F0CA3F4789}"/>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Text Placeholder 3">
            <a:extLst>
              <a:ext uri="{FF2B5EF4-FFF2-40B4-BE49-F238E27FC236}">
                <a16:creationId xmlns:a16="http://schemas.microsoft.com/office/drawing/2014/main" id="{C9801069-7AAA-16F5-11D9-6AC47DF889D8}"/>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2">
            <a:extLst>
              <a:ext uri="{FF2B5EF4-FFF2-40B4-BE49-F238E27FC236}">
                <a16:creationId xmlns:a16="http://schemas.microsoft.com/office/drawing/2014/main" id="{42A39A4A-DD0F-25EB-F5EF-6ED4DC4C059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E95874F-BDCF-A94D-B2F3-2A81C571309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470531629"/>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
    <p:bg>
      <p:bgRef idx="1001">
        <a:schemeClr val="bg2"/>
      </p:bgRef>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447FDC01-C1CE-45DA-1E15-0F0410FC5BB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5">
            <a:extLst>
              <a:ext uri="{FF2B5EF4-FFF2-40B4-BE49-F238E27FC236}">
                <a16:creationId xmlns:a16="http://schemas.microsoft.com/office/drawing/2014/main" id="{724CAC35-4A7C-0CF7-EB3E-2916D84FC312}"/>
              </a:ext>
            </a:extLst>
          </p:cNvPr>
          <p:cNvSpPr>
            <a:spLocks noGrp="1"/>
          </p:cNvSpPr>
          <p:nvPr>
            <p:ph type="body" sz="quarter" idx="26"/>
          </p:nvPr>
        </p:nvSpPr>
        <p:spPr>
          <a:xfrm>
            <a:off x="620359" y="5213268"/>
            <a:ext cx="6128312" cy="503114"/>
          </a:xfrm>
        </p:spPr>
        <p:txBody>
          <a:bodyPr anchor="ctr">
            <a:noAutofit/>
          </a:bodyPr>
          <a:lstStyle>
            <a:lvl1pPr marL="0" indent="0" algn="l">
              <a:buNone/>
              <a:defRPr sz="1800" b="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pic>
        <p:nvPicPr>
          <p:cNvPr id="14" name="Graphic 13">
            <a:extLst>
              <a:ext uri="{FF2B5EF4-FFF2-40B4-BE49-F238E27FC236}">
                <a16:creationId xmlns:a16="http://schemas.microsoft.com/office/drawing/2014/main" id="{0C58E7BA-8C7E-4FD7-CF66-344059D3185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01009" y="4885602"/>
            <a:ext cx="2286136" cy="801562"/>
          </a:xfrm>
          <a:prstGeom prst="rect">
            <a:avLst/>
          </a:prstGeom>
        </p:spPr>
      </p:pic>
      <p:sp>
        <p:nvSpPr>
          <p:cNvPr id="8" name="Text Placeholder 2">
            <a:extLst>
              <a:ext uri="{FF2B5EF4-FFF2-40B4-BE49-F238E27FC236}">
                <a16:creationId xmlns:a16="http://schemas.microsoft.com/office/drawing/2014/main" id="{A0B2EAD8-D307-3EA1-8B5F-6E4574348C89}"/>
              </a:ext>
            </a:extLst>
          </p:cNvPr>
          <p:cNvSpPr>
            <a:spLocks noGrp="1"/>
          </p:cNvSpPr>
          <p:nvPr>
            <p:ph type="body" sz="quarter" idx="27" hasCustomPrompt="1"/>
          </p:nvPr>
        </p:nvSpPr>
        <p:spPr>
          <a:xfrm>
            <a:off x="620713" y="800100"/>
            <a:ext cx="10961687" cy="3792538"/>
          </a:xfrm>
        </p:spPr>
        <p:txBody>
          <a:bodyPr/>
          <a:lstStyle>
            <a:lvl1pPr>
              <a:defRPr sz="5000"/>
            </a:lvl1pPr>
            <a:lvl2pPr>
              <a:defRPr sz="2800"/>
            </a:lvl2pPr>
            <a:lvl3pPr>
              <a:defRPr sz="2800"/>
            </a:lvl3pPr>
            <a:lvl4pPr>
              <a:defRPr sz="2800"/>
            </a:lvl4pPr>
            <a:lvl5pPr>
              <a:defRPr sz="2800"/>
            </a:lvl5pPr>
          </a:lstStyle>
          <a:p>
            <a:r>
              <a:rPr lang="en-US"/>
              <a:t>Presentation title</a:t>
            </a:r>
          </a:p>
        </p:txBody>
      </p:sp>
    </p:spTree>
    <p:extLst>
      <p:ext uri="{BB962C8B-B14F-4D97-AF65-F5344CB8AC3E}">
        <p14:creationId xmlns:p14="http://schemas.microsoft.com/office/powerpoint/2010/main" val="20507160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Box - Drop Shadow - Image">
    <p:bg>
      <p:bgPr>
        <a:solidFill>
          <a:srgbClr val="EBEBEB"/>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8E93AC-465D-841D-F4A4-E27F21CE24F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1A2A4D1A-2064-0FB2-5CEC-6A4421A7896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solidFill>
                  <a:schemeClr val="bg1"/>
                </a:solidFill>
              </a:defRPr>
            </a:lvl1pPr>
          </a:lstStyle>
          <a:p>
            <a:r>
              <a:rPr lang="en-US"/>
              <a:t>Blank Header</a:t>
            </a:r>
          </a:p>
        </p:txBody>
      </p:sp>
      <p:sp>
        <p:nvSpPr>
          <p:cNvPr id="11" name="Text Placeholder 3">
            <a:extLst>
              <a:ext uri="{FF2B5EF4-FFF2-40B4-BE49-F238E27FC236}">
                <a16:creationId xmlns:a16="http://schemas.microsoft.com/office/drawing/2014/main" id="{01E46680-70ED-444D-BC53-7CAC1910548F}"/>
              </a:ext>
            </a:extLst>
          </p:cNvPr>
          <p:cNvSpPr>
            <a:spLocks noGrp="1"/>
          </p:cNvSpPr>
          <p:nvPr>
            <p:ph type="body" sz="quarter" idx="13"/>
          </p:nvPr>
        </p:nvSpPr>
        <p:spPr>
          <a:xfrm>
            <a:off x="615592"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3">
            <a:extLst>
              <a:ext uri="{FF2B5EF4-FFF2-40B4-BE49-F238E27FC236}">
                <a16:creationId xmlns:a16="http://schemas.microsoft.com/office/drawing/2014/main" id="{13151C0E-9D6F-AF46-ADB0-CF79B695D558}"/>
              </a:ext>
            </a:extLst>
          </p:cNvPr>
          <p:cNvSpPr>
            <a:spLocks noGrp="1"/>
          </p:cNvSpPr>
          <p:nvPr>
            <p:ph type="body" sz="quarter" idx="34"/>
          </p:nvPr>
        </p:nvSpPr>
        <p:spPr>
          <a:xfrm>
            <a:off x="4325374"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37C93092-903B-A742-A2FE-F64C08BF68EB}"/>
              </a:ext>
            </a:extLst>
          </p:cNvPr>
          <p:cNvSpPr>
            <a:spLocks noGrp="1"/>
          </p:cNvSpPr>
          <p:nvPr>
            <p:ph type="body" sz="quarter" idx="35"/>
          </p:nvPr>
        </p:nvSpPr>
        <p:spPr>
          <a:xfrm>
            <a:off x="8031537" y="1417320"/>
            <a:ext cx="3560168" cy="2816352"/>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1DB6882D-2E27-B646-BB2B-C172A020E565}"/>
              </a:ext>
            </a:extLst>
          </p:cNvPr>
          <p:cNvSpPr>
            <a:spLocks noGrp="1"/>
          </p:cNvSpPr>
          <p:nvPr>
            <p:ph type="body" sz="quarter" idx="36"/>
          </p:nvPr>
        </p:nvSpPr>
        <p:spPr>
          <a:xfrm>
            <a:off x="612648"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3">
            <a:extLst>
              <a:ext uri="{FF2B5EF4-FFF2-40B4-BE49-F238E27FC236}">
                <a16:creationId xmlns:a16="http://schemas.microsoft.com/office/drawing/2014/main" id="{B19E9204-DDB3-F24F-BBEB-0A814BF21190}"/>
              </a:ext>
            </a:extLst>
          </p:cNvPr>
          <p:cNvSpPr>
            <a:spLocks noGrp="1"/>
          </p:cNvSpPr>
          <p:nvPr>
            <p:ph type="body" sz="quarter" idx="37"/>
          </p:nvPr>
        </p:nvSpPr>
        <p:spPr>
          <a:xfrm>
            <a:off x="6179473" y="4373372"/>
            <a:ext cx="5412232" cy="1728216"/>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Box 8">
            <a:extLst>
              <a:ext uri="{FF2B5EF4-FFF2-40B4-BE49-F238E27FC236}">
                <a16:creationId xmlns:a16="http://schemas.microsoft.com/office/drawing/2014/main" id="{82C7A449-ED1E-8C4C-9602-37A0DD2A15C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837633330"/>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Box - Drop Shadow">
    <p:bg>
      <p:bgPr>
        <a:solidFill>
          <a:srgbClr val="EBEBEB"/>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A6EB69-4420-207C-07C6-1563EE4A6BF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50FAB609-515B-C744-94D7-5F0192D690C8}"/>
              </a:ext>
            </a:extLst>
          </p:cNvPr>
          <p:cNvSpPr>
            <a:spLocks noGrp="1"/>
          </p:cNvSpPr>
          <p:nvPr>
            <p:ph type="body" sz="quarter" idx="13"/>
          </p:nvPr>
        </p:nvSpPr>
        <p:spPr>
          <a:xfrm>
            <a:off x="619810"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a:extLst>
              <a:ext uri="{FF2B5EF4-FFF2-40B4-BE49-F238E27FC236}">
                <a16:creationId xmlns:a16="http://schemas.microsoft.com/office/drawing/2014/main" id="{FF433312-5D6E-1F2E-D20C-2C307159133F}"/>
              </a:ext>
            </a:extLst>
          </p:cNvPr>
          <p:cNvSpPr>
            <a:spLocks noGrp="1"/>
          </p:cNvSpPr>
          <p:nvPr>
            <p:ph type="body" sz="quarter" idx="14"/>
          </p:nvPr>
        </p:nvSpPr>
        <p:spPr>
          <a:xfrm>
            <a:off x="4316163"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3">
            <a:extLst>
              <a:ext uri="{FF2B5EF4-FFF2-40B4-BE49-F238E27FC236}">
                <a16:creationId xmlns:a16="http://schemas.microsoft.com/office/drawing/2014/main" id="{09DC2343-4844-1393-71D5-FD87F338C8E6}"/>
              </a:ext>
            </a:extLst>
          </p:cNvPr>
          <p:cNvSpPr>
            <a:spLocks noGrp="1"/>
          </p:cNvSpPr>
          <p:nvPr>
            <p:ph type="body" sz="quarter" idx="15"/>
          </p:nvPr>
        </p:nvSpPr>
        <p:spPr>
          <a:xfrm>
            <a:off x="8012516" y="1508760"/>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3">
            <a:extLst>
              <a:ext uri="{FF2B5EF4-FFF2-40B4-BE49-F238E27FC236}">
                <a16:creationId xmlns:a16="http://schemas.microsoft.com/office/drawing/2014/main" id="{5868D767-A176-AF69-8545-BBE329843556}"/>
              </a:ext>
            </a:extLst>
          </p:cNvPr>
          <p:cNvSpPr>
            <a:spLocks noGrp="1"/>
          </p:cNvSpPr>
          <p:nvPr>
            <p:ph type="body" sz="quarter" idx="16"/>
          </p:nvPr>
        </p:nvSpPr>
        <p:spPr>
          <a:xfrm>
            <a:off x="619810"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1CB9405A-14D1-3FED-B132-28B3ECFFB213}"/>
              </a:ext>
            </a:extLst>
          </p:cNvPr>
          <p:cNvSpPr>
            <a:spLocks noGrp="1"/>
          </p:cNvSpPr>
          <p:nvPr>
            <p:ph type="body" sz="quarter" idx="17"/>
          </p:nvPr>
        </p:nvSpPr>
        <p:spPr>
          <a:xfrm>
            <a:off x="4316163"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DC39C4B4-E6AE-19AF-2810-39152ABE512C}"/>
              </a:ext>
            </a:extLst>
          </p:cNvPr>
          <p:cNvSpPr>
            <a:spLocks noGrp="1"/>
          </p:cNvSpPr>
          <p:nvPr>
            <p:ph type="body" sz="quarter" idx="18"/>
          </p:nvPr>
        </p:nvSpPr>
        <p:spPr>
          <a:xfrm>
            <a:off x="8012516" y="3895825"/>
            <a:ext cx="3585438" cy="2286000"/>
          </a:xfrm>
          <a:prstGeom prst="roundRect">
            <a:avLst>
              <a:gd name="adj" fmla="val 2157"/>
            </a:avLst>
          </a:prstGeom>
          <a:solidFill>
            <a:schemeClr val="bg1"/>
          </a:solidFill>
        </p:spPr>
        <p:txBody>
          <a:bodyPr lIns="91440" tIns="91440" rIns="182880" bIns="91440"/>
          <a:lstStyle>
            <a:lvl1pPr>
              <a:defRPr sz="20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2">
            <a:extLst>
              <a:ext uri="{FF2B5EF4-FFF2-40B4-BE49-F238E27FC236}">
                <a16:creationId xmlns:a16="http://schemas.microsoft.com/office/drawing/2014/main" id="{7B47D04B-1FC1-14EC-BC8C-4D7F4AECFA88}"/>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0" name="TextBox 9">
            <a:extLst>
              <a:ext uri="{FF2B5EF4-FFF2-40B4-BE49-F238E27FC236}">
                <a16:creationId xmlns:a16="http://schemas.microsoft.com/office/drawing/2014/main" id="{A6391957-B265-6A47-B894-952630B78D4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25444429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 Box - Drop Shadow">
    <p:bg>
      <p:bgPr>
        <a:solidFill>
          <a:srgbClr val="EBEBEB"/>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88AD45-D43D-AD3E-2B31-BE3CAF82179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a:extLst>
              <a:ext uri="{FF2B5EF4-FFF2-40B4-BE49-F238E27FC236}">
                <a16:creationId xmlns:a16="http://schemas.microsoft.com/office/drawing/2014/main" id="{092CBD69-FE7F-3719-3C71-E6DC2323E4C5}"/>
              </a:ext>
            </a:extLst>
          </p:cNvPr>
          <p:cNvSpPr>
            <a:spLocks noGrp="1"/>
          </p:cNvSpPr>
          <p:nvPr>
            <p:ph type="body" sz="quarter" idx="13" hasCustomPrompt="1"/>
          </p:nvPr>
        </p:nvSpPr>
        <p:spPr>
          <a:xfrm>
            <a:off x="615592"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1" name="Text Placeholder 3">
            <a:extLst>
              <a:ext uri="{FF2B5EF4-FFF2-40B4-BE49-F238E27FC236}">
                <a16:creationId xmlns:a16="http://schemas.microsoft.com/office/drawing/2014/main" id="{0F5D4AB8-E309-7D7C-592A-48D4A0139188}"/>
              </a:ext>
            </a:extLst>
          </p:cNvPr>
          <p:cNvSpPr>
            <a:spLocks noGrp="1"/>
          </p:cNvSpPr>
          <p:nvPr>
            <p:ph type="body" sz="quarter" idx="39" hasCustomPrompt="1"/>
          </p:nvPr>
        </p:nvSpPr>
        <p:spPr>
          <a:xfrm>
            <a:off x="3394651"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2" name="Text Placeholder 3">
            <a:extLst>
              <a:ext uri="{FF2B5EF4-FFF2-40B4-BE49-F238E27FC236}">
                <a16:creationId xmlns:a16="http://schemas.microsoft.com/office/drawing/2014/main" id="{EEF0BD0F-2F50-9892-1811-A4F1EE46E046}"/>
              </a:ext>
            </a:extLst>
          </p:cNvPr>
          <p:cNvSpPr>
            <a:spLocks noGrp="1"/>
          </p:cNvSpPr>
          <p:nvPr>
            <p:ph type="body" sz="quarter" idx="40" hasCustomPrompt="1"/>
          </p:nvPr>
        </p:nvSpPr>
        <p:spPr>
          <a:xfrm>
            <a:off x="6173710"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3" name="Text Placeholder 3">
            <a:extLst>
              <a:ext uri="{FF2B5EF4-FFF2-40B4-BE49-F238E27FC236}">
                <a16:creationId xmlns:a16="http://schemas.microsoft.com/office/drawing/2014/main" id="{70178319-7A76-8296-3BE3-A85B1409C8A1}"/>
              </a:ext>
            </a:extLst>
          </p:cNvPr>
          <p:cNvSpPr>
            <a:spLocks noGrp="1"/>
          </p:cNvSpPr>
          <p:nvPr>
            <p:ph type="body" sz="quarter" idx="41" hasCustomPrompt="1"/>
          </p:nvPr>
        </p:nvSpPr>
        <p:spPr>
          <a:xfrm>
            <a:off x="8952768" y="14075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4" name="Text Placeholder 3">
            <a:extLst>
              <a:ext uri="{FF2B5EF4-FFF2-40B4-BE49-F238E27FC236}">
                <a16:creationId xmlns:a16="http://schemas.microsoft.com/office/drawing/2014/main" id="{844C7D3F-6915-0E9F-8864-C7D336F652F1}"/>
              </a:ext>
            </a:extLst>
          </p:cNvPr>
          <p:cNvSpPr>
            <a:spLocks noGrp="1"/>
          </p:cNvSpPr>
          <p:nvPr>
            <p:ph type="body" sz="quarter" idx="42" hasCustomPrompt="1"/>
          </p:nvPr>
        </p:nvSpPr>
        <p:spPr>
          <a:xfrm>
            <a:off x="615592"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5" name="Text Placeholder 3">
            <a:extLst>
              <a:ext uri="{FF2B5EF4-FFF2-40B4-BE49-F238E27FC236}">
                <a16:creationId xmlns:a16="http://schemas.microsoft.com/office/drawing/2014/main" id="{2F87A75F-49BA-5986-BE46-7A3E14CD664A}"/>
              </a:ext>
            </a:extLst>
          </p:cNvPr>
          <p:cNvSpPr>
            <a:spLocks noGrp="1"/>
          </p:cNvSpPr>
          <p:nvPr>
            <p:ph type="body" sz="quarter" idx="43" hasCustomPrompt="1"/>
          </p:nvPr>
        </p:nvSpPr>
        <p:spPr>
          <a:xfrm>
            <a:off x="3394651"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6" name="Text Placeholder 3">
            <a:extLst>
              <a:ext uri="{FF2B5EF4-FFF2-40B4-BE49-F238E27FC236}">
                <a16:creationId xmlns:a16="http://schemas.microsoft.com/office/drawing/2014/main" id="{DAE118F8-B480-799E-D206-99DA5EE5BBE2}"/>
              </a:ext>
            </a:extLst>
          </p:cNvPr>
          <p:cNvSpPr>
            <a:spLocks noGrp="1"/>
          </p:cNvSpPr>
          <p:nvPr>
            <p:ph type="body" sz="quarter" idx="44" hasCustomPrompt="1"/>
          </p:nvPr>
        </p:nvSpPr>
        <p:spPr>
          <a:xfrm>
            <a:off x="6173710"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7" name="Text Placeholder 3">
            <a:extLst>
              <a:ext uri="{FF2B5EF4-FFF2-40B4-BE49-F238E27FC236}">
                <a16:creationId xmlns:a16="http://schemas.microsoft.com/office/drawing/2014/main" id="{A91BABE5-1F14-B3EF-E877-9600501F672C}"/>
              </a:ext>
            </a:extLst>
          </p:cNvPr>
          <p:cNvSpPr>
            <a:spLocks noGrp="1"/>
          </p:cNvSpPr>
          <p:nvPr>
            <p:ph type="body" sz="quarter" idx="45" hasCustomPrompt="1"/>
          </p:nvPr>
        </p:nvSpPr>
        <p:spPr>
          <a:xfrm>
            <a:off x="8952768" y="2918878"/>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8" name="Text Placeholder 3">
            <a:extLst>
              <a:ext uri="{FF2B5EF4-FFF2-40B4-BE49-F238E27FC236}">
                <a16:creationId xmlns:a16="http://schemas.microsoft.com/office/drawing/2014/main" id="{0DD946F9-DCDB-244B-D472-D2B0AF8674FA}"/>
              </a:ext>
            </a:extLst>
          </p:cNvPr>
          <p:cNvSpPr>
            <a:spLocks noGrp="1"/>
          </p:cNvSpPr>
          <p:nvPr>
            <p:ph type="body" sz="quarter" idx="46" hasCustomPrompt="1"/>
          </p:nvPr>
        </p:nvSpPr>
        <p:spPr>
          <a:xfrm>
            <a:off x="615593"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39" name="Text Placeholder 3">
            <a:extLst>
              <a:ext uri="{FF2B5EF4-FFF2-40B4-BE49-F238E27FC236}">
                <a16:creationId xmlns:a16="http://schemas.microsoft.com/office/drawing/2014/main" id="{92FA374F-E3CC-71D7-5507-F36AEC6E5E7C}"/>
              </a:ext>
            </a:extLst>
          </p:cNvPr>
          <p:cNvSpPr>
            <a:spLocks noGrp="1"/>
          </p:cNvSpPr>
          <p:nvPr>
            <p:ph type="body" sz="quarter" idx="47" hasCustomPrompt="1"/>
          </p:nvPr>
        </p:nvSpPr>
        <p:spPr>
          <a:xfrm>
            <a:off x="3394652"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0" name="Text Placeholder 3">
            <a:extLst>
              <a:ext uri="{FF2B5EF4-FFF2-40B4-BE49-F238E27FC236}">
                <a16:creationId xmlns:a16="http://schemas.microsoft.com/office/drawing/2014/main" id="{242F451B-2968-FC99-205D-EE2135CDDAA6}"/>
              </a:ext>
            </a:extLst>
          </p:cNvPr>
          <p:cNvSpPr>
            <a:spLocks noGrp="1"/>
          </p:cNvSpPr>
          <p:nvPr>
            <p:ph type="body" sz="quarter" idx="48" hasCustomPrompt="1"/>
          </p:nvPr>
        </p:nvSpPr>
        <p:spPr>
          <a:xfrm>
            <a:off x="6173711"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41" name="Text Placeholder 3">
            <a:extLst>
              <a:ext uri="{FF2B5EF4-FFF2-40B4-BE49-F238E27FC236}">
                <a16:creationId xmlns:a16="http://schemas.microsoft.com/office/drawing/2014/main" id="{6271FC99-92D3-9F58-EEC0-6E95A57A16A7}"/>
              </a:ext>
            </a:extLst>
          </p:cNvPr>
          <p:cNvSpPr>
            <a:spLocks noGrp="1"/>
          </p:cNvSpPr>
          <p:nvPr>
            <p:ph type="body" sz="quarter" idx="49" hasCustomPrompt="1"/>
          </p:nvPr>
        </p:nvSpPr>
        <p:spPr>
          <a:xfrm>
            <a:off x="8952769" y="4448273"/>
            <a:ext cx="2633472" cy="1344168"/>
          </a:xfrm>
          <a:prstGeom prst="roundRect">
            <a:avLst>
              <a:gd name="adj" fmla="val 2157"/>
            </a:avLst>
          </a:prstGeom>
          <a:solidFill>
            <a:schemeClr val="bg1"/>
          </a:solidFill>
        </p:spPr>
        <p:txBody>
          <a:bodyPr lIns="91440" tIns="91440" rIns="182880" bIns="91440">
            <a:normAutofit/>
          </a:bodyPr>
          <a:lstStyle>
            <a:lvl1pPr>
              <a:defRPr sz="2000"/>
            </a:lvl1pPr>
            <a:lvl2pPr marL="176212" indent="0">
              <a:buNone/>
              <a:defRPr sz="1800"/>
            </a:lvl2pPr>
            <a:lvl3pPr marL="176212" indent="0">
              <a:buNone/>
              <a:defRPr sz="1800"/>
            </a:lvl3pPr>
            <a:lvl4pPr>
              <a:defRPr sz="1800"/>
            </a:lvl4pPr>
            <a:lvl5pPr>
              <a:defRPr sz="1800"/>
            </a:lvl5pPr>
          </a:lstStyle>
          <a:p>
            <a:pPr lvl="0"/>
            <a:r>
              <a:rPr lang="en-US"/>
              <a:t>Click to edit text</a:t>
            </a:r>
          </a:p>
        </p:txBody>
      </p:sp>
      <p:sp>
        <p:nvSpPr>
          <p:cNvPr id="17" name="Title 2">
            <a:extLst>
              <a:ext uri="{FF2B5EF4-FFF2-40B4-BE49-F238E27FC236}">
                <a16:creationId xmlns:a16="http://schemas.microsoft.com/office/drawing/2014/main" id="{978CAB5E-25A8-B6A9-4145-738CAAFCEE9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6" name="TextBox 15">
            <a:extLst>
              <a:ext uri="{FF2B5EF4-FFF2-40B4-BE49-F238E27FC236}">
                <a16:creationId xmlns:a16="http://schemas.microsoft.com/office/drawing/2014/main" id="{0C302D7C-F2AE-C347-9306-968F8E137C61}"/>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0253371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55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ransition - A">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ACE5C64-3516-7BDC-BE2E-176F027BC9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03A92AEB-AB39-A4CB-68A1-157C2B73078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7824FEC9-EBA1-464A-97EF-CD22E474F91E}"/>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dirty="0">
                <a:solidFill>
                  <a:schemeClr val="tx1"/>
                </a:solidFill>
                <a:cs typeface="Arial" panose="020B0604020202020204" pitchFamily="34" charset="0"/>
              </a:rPr>
              <a:t> Ivanti. Tous droits </a:t>
            </a:r>
            <a:r>
              <a:rPr lang="en-US" sz="800" dirty="0" err="1">
                <a:solidFill>
                  <a:schemeClr val="tx1"/>
                </a:solidFill>
                <a:cs typeface="Arial" panose="020B0604020202020204" pitchFamily="34" charset="0"/>
              </a:rPr>
              <a:t>réservés</a:t>
            </a:r>
            <a:r>
              <a:rPr lang="en-US" sz="800" dirty="0">
                <a:solidFill>
                  <a:schemeClr val="tx1"/>
                </a:solidFill>
                <a:cs typeface="Arial" panose="020B0604020202020204" pitchFamily="34" charset="0"/>
              </a:rPr>
              <a:t>.</a:t>
            </a:r>
          </a:p>
        </p:txBody>
      </p:sp>
      <p:sp>
        <p:nvSpPr>
          <p:cNvPr id="6" name="TextBox 5">
            <a:extLst>
              <a:ext uri="{FF2B5EF4-FFF2-40B4-BE49-F238E27FC236}">
                <a16:creationId xmlns:a16="http://schemas.microsoft.com/office/drawing/2014/main" id="{66645F83-4BCA-4647-A7E2-AD7E7C51438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2063857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ransition - C">
    <p:bg>
      <p:bgRef idx="1001">
        <a:schemeClr val="bg2"/>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72BD6B9-9D7B-8264-538B-B457F2866E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2">
            <a:extLst>
              <a:ext uri="{FF2B5EF4-FFF2-40B4-BE49-F238E27FC236}">
                <a16:creationId xmlns:a16="http://schemas.microsoft.com/office/drawing/2014/main" id="{78E9B340-F152-4808-39B8-CA45CA250ECD}"/>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4" name="TextBox 3">
            <a:extLst>
              <a:ext uri="{FF2B5EF4-FFF2-40B4-BE49-F238E27FC236}">
                <a16:creationId xmlns:a16="http://schemas.microsoft.com/office/drawing/2014/main" id="{EF23174E-2627-BC4E-BE50-F29135B83F23}"/>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dirty="0">
                <a:solidFill>
                  <a:schemeClr val="tx1"/>
                </a:solidFill>
                <a:cs typeface="Arial" panose="020B0604020202020204" pitchFamily="34" charset="0"/>
              </a:rPr>
              <a:t> Ivanti. Tous droits </a:t>
            </a:r>
            <a:r>
              <a:rPr lang="en-US" sz="800" dirty="0" err="1">
                <a:solidFill>
                  <a:schemeClr val="tx1"/>
                </a:solidFill>
                <a:cs typeface="Arial" panose="020B0604020202020204" pitchFamily="34" charset="0"/>
              </a:rPr>
              <a:t>réservés</a:t>
            </a:r>
            <a:r>
              <a:rPr lang="en-US" sz="800" dirty="0">
                <a:solidFill>
                  <a:schemeClr val="tx1"/>
                </a:solidFill>
                <a:cs typeface="Arial" panose="020B0604020202020204" pitchFamily="34" charset="0"/>
              </a:rPr>
              <a:t>.</a:t>
            </a:r>
          </a:p>
        </p:txBody>
      </p:sp>
      <p:sp>
        <p:nvSpPr>
          <p:cNvPr id="6" name="TextBox 5">
            <a:extLst>
              <a:ext uri="{FF2B5EF4-FFF2-40B4-BE49-F238E27FC236}">
                <a16:creationId xmlns:a16="http://schemas.microsoft.com/office/drawing/2014/main" id="{DDB21750-FB73-B049-ACF9-AE90A1B6390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6575563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ansition - B">
    <p:bg>
      <p:bgRef idx="1001">
        <a:schemeClr val="bg2"/>
      </p:bgRef>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B0AC141C-DA4E-DEFE-AA72-9A2540AA4CE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AF982913-04EF-87DD-5F0B-AFD5FDD9FB24}"/>
              </a:ext>
            </a:extLst>
          </p:cNvPr>
          <p:cNvSpPr>
            <a:spLocks noGrp="1"/>
          </p:cNvSpPr>
          <p:nvPr>
            <p:ph type="body" sz="quarter" idx="10" hasCustomPrompt="1"/>
          </p:nvPr>
        </p:nvSpPr>
        <p:spPr>
          <a:xfrm>
            <a:off x="1426367" y="2193671"/>
            <a:ext cx="9339266" cy="2463800"/>
          </a:xfrm>
        </p:spPr>
        <p:txBody>
          <a:bodyPr anchor="ctr" anchorCtr="0"/>
          <a:lstStyle>
            <a:lvl1pPr algn="ctr">
              <a:defRPr sz="5000"/>
            </a:lvl1pPr>
            <a:lvl2pPr marL="176212" indent="0">
              <a:buFont typeface="Arial" panose="020B0604020202020204" pitchFamily="34" charset="0"/>
              <a:buNone/>
              <a:defRPr/>
            </a:lvl2pPr>
            <a:lvl3pPr marL="519112" indent="-342900">
              <a:buFont typeface="Arial" panose="020B0604020202020204" pitchFamily="34" charset="0"/>
              <a:buChar char="•"/>
              <a:defRPr/>
            </a:lvl3pPr>
            <a:lvl4pPr marL="519112" indent="-342900">
              <a:buFont typeface="Arial" panose="020B0604020202020204" pitchFamily="34" charset="0"/>
              <a:buChar char="•"/>
              <a:defRPr/>
            </a:lvl4pPr>
            <a:lvl5pPr marL="519112" indent="-342900">
              <a:buFont typeface="Arial" panose="020B0604020202020204" pitchFamily="34" charset="0"/>
              <a:buChar char="•"/>
              <a:defRPr/>
            </a:lvl5pPr>
          </a:lstStyle>
          <a:p>
            <a:pPr lvl="0"/>
            <a:r>
              <a:rPr lang="en-US"/>
              <a:t>Breaker Slide</a:t>
            </a:r>
          </a:p>
        </p:txBody>
      </p:sp>
      <p:sp>
        <p:nvSpPr>
          <p:cNvPr id="6" name="TextBox 5">
            <a:extLst>
              <a:ext uri="{FF2B5EF4-FFF2-40B4-BE49-F238E27FC236}">
                <a16:creationId xmlns:a16="http://schemas.microsoft.com/office/drawing/2014/main" id="{20DF76F4-26E9-3B4F-B5CF-DD6E0FFA570E}"/>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cs typeface="Arial" panose="020B0604020202020204" pitchFamily="34" charset="0"/>
              </a:rPr>
              <a:t>Copyright © </a:t>
            </a:r>
            <a:fld id="{38EE0064-B099-0C4E-88EE-2AD5687BA263}" type="datetimeyyyy">
              <a:rPr lang="en-US" sz="800" smtClean="0">
                <a:solidFill>
                  <a:schemeClr val="tx1"/>
                </a:solidFill>
                <a:cs typeface="Arial" panose="020B0604020202020204" pitchFamily="34" charset="0"/>
              </a:rPr>
              <a:t>2025</a:t>
            </a:fld>
            <a:r>
              <a:rPr lang="en-US" sz="800" dirty="0">
                <a:solidFill>
                  <a:schemeClr val="tx1"/>
                </a:solidFill>
                <a:cs typeface="Arial" panose="020B0604020202020204" pitchFamily="34" charset="0"/>
              </a:rPr>
              <a:t> Ivanti. Tous droits </a:t>
            </a:r>
            <a:r>
              <a:rPr lang="en-US" sz="800" dirty="0" err="1">
                <a:solidFill>
                  <a:schemeClr val="tx1"/>
                </a:solidFill>
                <a:cs typeface="Arial" panose="020B0604020202020204" pitchFamily="34" charset="0"/>
              </a:rPr>
              <a:t>réservés</a:t>
            </a:r>
            <a:r>
              <a:rPr lang="en-US" sz="800" dirty="0">
                <a:solidFill>
                  <a:schemeClr val="tx1"/>
                </a:solidFill>
                <a:cs typeface="Arial" panose="020B0604020202020204" pitchFamily="34" charset="0"/>
              </a:rPr>
              <a:t>.</a:t>
            </a:r>
          </a:p>
        </p:txBody>
      </p:sp>
      <p:sp>
        <p:nvSpPr>
          <p:cNvPr id="7" name="TextBox 6">
            <a:extLst>
              <a:ext uri="{FF2B5EF4-FFF2-40B4-BE49-F238E27FC236}">
                <a16:creationId xmlns:a16="http://schemas.microsoft.com/office/drawing/2014/main" id="{7A711C40-2F73-3348-A4C6-12721099762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709909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ransition - 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6C72C1F0-7DA0-95D7-49E8-405EEF27DFE4}"/>
              </a:ext>
            </a:extLst>
          </p:cNvPr>
          <p:cNvSpPr>
            <a:spLocks noGrp="1"/>
          </p:cNvSpPr>
          <p:nvPr>
            <p:ph type="body" sz="quarter" idx="10" hasCustomPrompt="1"/>
          </p:nvPr>
        </p:nvSpPr>
        <p:spPr>
          <a:xfrm>
            <a:off x="1031198" y="928827"/>
            <a:ext cx="3276135" cy="1547812"/>
          </a:xfrm>
        </p:spPr>
        <p:txBody>
          <a:bodyPr anchor="b" anchorCtr="0">
            <a:noAutofit/>
          </a:bodyPr>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pic>
        <p:nvPicPr>
          <p:cNvPr id="6" name="Graphic 5">
            <a:extLst>
              <a:ext uri="{FF2B5EF4-FFF2-40B4-BE49-F238E27FC236}">
                <a16:creationId xmlns:a16="http://schemas.microsoft.com/office/drawing/2014/main" id="{CAE9880E-ADD0-40EA-2729-207BE846EE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8459" y="5502668"/>
            <a:ext cx="2070858" cy="318896"/>
          </a:xfrm>
          <a:prstGeom prst="rect">
            <a:avLst/>
          </a:prstGeom>
        </p:spPr>
      </p:pic>
      <p:grpSp>
        <p:nvGrpSpPr>
          <p:cNvPr id="7" name="Group 6">
            <a:extLst>
              <a:ext uri="{FF2B5EF4-FFF2-40B4-BE49-F238E27FC236}">
                <a16:creationId xmlns:a16="http://schemas.microsoft.com/office/drawing/2014/main" id="{F56F506F-D988-0EA6-3E73-CEF2BBD1C4A8}"/>
              </a:ext>
            </a:extLst>
          </p:cNvPr>
          <p:cNvGrpSpPr/>
          <p:nvPr userDrawn="1"/>
        </p:nvGrpSpPr>
        <p:grpSpPr>
          <a:xfrm>
            <a:off x="1040888" y="4817470"/>
            <a:ext cx="3034632" cy="173486"/>
            <a:chOff x="1040888" y="4817470"/>
            <a:chExt cx="3034632" cy="173486"/>
          </a:xfrm>
        </p:grpSpPr>
        <p:grpSp>
          <p:nvGrpSpPr>
            <p:cNvPr id="8" name="Group 7">
              <a:extLst>
                <a:ext uri="{FF2B5EF4-FFF2-40B4-BE49-F238E27FC236}">
                  <a16:creationId xmlns:a16="http://schemas.microsoft.com/office/drawing/2014/main" id="{B65C42D9-D4DF-40D9-6F5A-1F10F96A102C}"/>
                </a:ext>
              </a:extLst>
            </p:cNvPr>
            <p:cNvGrpSpPr/>
            <p:nvPr/>
          </p:nvGrpSpPr>
          <p:grpSpPr>
            <a:xfrm>
              <a:off x="1040888" y="4817470"/>
              <a:ext cx="3034632" cy="173485"/>
              <a:chOff x="4189863" y="3848858"/>
              <a:chExt cx="4887305" cy="279400"/>
            </a:xfrm>
          </p:grpSpPr>
          <p:pic>
            <p:nvPicPr>
              <p:cNvPr id="11" name="Graphic 10">
                <a:extLst>
                  <a:ext uri="{FF2B5EF4-FFF2-40B4-BE49-F238E27FC236}">
                    <a16:creationId xmlns:a16="http://schemas.microsoft.com/office/drawing/2014/main" id="{F1769310-DE03-EF64-D71A-EA77B32393D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2" name="Graphic 11">
                <a:extLst>
                  <a:ext uri="{FF2B5EF4-FFF2-40B4-BE49-F238E27FC236}">
                    <a16:creationId xmlns:a16="http://schemas.microsoft.com/office/drawing/2014/main" id="{5DF736E2-B83A-96B5-5B57-A17FBDD170C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9" name="Graphic 8">
              <a:extLst>
                <a:ext uri="{FF2B5EF4-FFF2-40B4-BE49-F238E27FC236}">
                  <a16:creationId xmlns:a16="http://schemas.microsoft.com/office/drawing/2014/main" id="{AC1796F5-DB2B-4065-1A89-21A1B142BE5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10" name="Graphic 9">
              <a:extLst>
                <a:ext uri="{FF2B5EF4-FFF2-40B4-BE49-F238E27FC236}">
                  <a16:creationId xmlns:a16="http://schemas.microsoft.com/office/drawing/2014/main" id="{92A410A4-7C7A-B679-42EA-4DF10A225A9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5" name="Text Placeholder 13">
            <a:extLst>
              <a:ext uri="{FF2B5EF4-FFF2-40B4-BE49-F238E27FC236}">
                <a16:creationId xmlns:a16="http://schemas.microsoft.com/office/drawing/2014/main" id="{7101D433-BA28-C656-0225-C5FE1332C058}"/>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DD2BC06-F99E-1C4B-B56C-BCE4E93309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32036653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ransition - 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9A50F3F-4EDD-017E-0A30-681E12ED322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1198" y="5502668"/>
            <a:ext cx="2070858" cy="318896"/>
          </a:xfrm>
          <a:prstGeom prst="rect">
            <a:avLst/>
          </a:prstGeom>
        </p:spPr>
      </p:pic>
      <p:grpSp>
        <p:nvGrpSpPr>
          <p:cNvPr id="5" name="Group 4">
            <a:extLst>
              <a:ext uri="{FF2B5EF4-FFF2-40B4-BE49-F238E27FC236}">
                <a16:creationId xmlns:a16="http://schemas.microsoft.com/office/drawing/2014/main" id="{42B7C3CA-3CBC-087E-83F4-859E6C9A69F4}"/>
              </a:ext>
            </a:extLst>
          </p:cNvPr>
          <p:cNvGrpSpPr/>
          <p:nvPr userDrawn="1"/>
        </p:nvGrpSpPr>
        <p:grpSpPr>
          <a:xfrm>
            <a:off x="1031198" y="4817470"/>
            <a:ext cx="3034632" cy="173486"/>
            <a:chOff x="1040888" y="4817470"/>
            <a:chExt cx="3034632" cy="173486"/>
          </a:xfrm>
        </p:grpSpPr>
        <p:grpSp>
          <p:nvGrpSpPr>
            <p:cNvPr id="6" name="Group 5">
              <a:extLst>
                <a:ext uri="{FF2B5EF4-FFF2-40B4-BE49-F238E27FC236}">
                  <a16:creationId xmlns:a16="http://schemas.microsoft.com/office/drawing/2014/main" id="{FEFA3EF0-CBE6-E2B3-1AFB-2742CC53E427}"/>
                </a:ext>
              </a:extLst>
            </p:cNvPr>
            <p:cNvGrpSpPr/>
            <p:nvPr/>
          </p:nvGrpSpPr>
          <p:grpSpPr>
            <a:xfrm>
              <a:off x="1040888" y="4817470"/>
              <a:ext cx="3034632" cy="173485"/>
              <a:chOff x="4189863" y="3848858"/>
              <a:chExt cx="4887305" cy="279400"/>
            </a:xfrm>
          </p:grpSpPr>
          <p:pic>
            <p:nvPicPr>
              <p:cNvPr id="9" name="Graphic 8">
                <a:extLst>
                  <a:ext uri="{FF2B5EF4-FFF2-40B4-BE49-F238E27FC236}">
                    <a16:creationId xmlns:a16="http://schemas.microsoft.com/office/drawing/2014/main" id="{CB8C2FA2-AB93-0E37-544F-CFD2A2822FE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89863" y="3848858"/>
                <a:ext cx="1193800" cy="279400"/>
              </a:xfrm>
              <a:prstGeom prst="rect">
                <a:avLst/>
              </a:prstGeom>
            </p:spPr>
          </p:pic>
          <p:pic>
            <p:nvPicPr>
              <p:cNvPr id="10" name="Graphic 9">
                <a:extLst>
                  <a:ext uri="{FF2B5EF4-FFF2-40B4-BE49-F238E27FC236}">
                    <a16:creationId xmlns:a16="http://schemas.microsoft.com/office/drawing/2014/main" id="{AED7C673-F6A2-3D94-14B3-AAD232E6A8A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896068" y="3848858"/>
                <a:ext cx="1181100" cy="279400"/>
              </a:xfrm>
              <a:prstGeom prst="rect">
                <a:avLst/>
              </a:prstGeom>
            </p:spPr>
          </p:pic>
        </p:grpSp>
        <p:pic>
          <p:nvPicPr>
            <p:cNvPr id="7" name="Graphic 6">
              <a:extLst>
                <a:ext uri="{FF2B5EF4-FFF2-40B4-BE49-F238E27FC236}">
                  <a16:creationId xmlns:a16="http://schemas.microsoft.com/office/drawing/2014/main" id="{4C473B41-287A-D788-EE5D-E4C94063915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818676" y="4817471"/>
              <a:ext cx="725485" cy="173485"/>
            </a:xfrm>
            <a:prstGeom prst="rect">
              <a:avLst/>
            </a:prstGeom>
          </p:spPr>
        </p:pic>
        <p:pic>
          <p:nvPicPr>
            <p:cNvPr id="8" name="Graphic 7">
              <a:extLst>
                <a:ext uri="{FF2B5EF4-FFF2-40B4-BE49-F238E27FC236}">
                  <a16:creationId xmlns:a16="http://schemas.microsoft.com/office/drawing/2014/main" id="{19F9D5CE-CBA6-E0CF-2638-862AA672250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580506" y="4817471"/>
              <a:ext cx="725485" cy="173485"/>
            </a:xfrm>
            <a:prstGeom prst="rect">
              <a:avLst/>
            </a:prstGeom>
          </p:spPr>
        </p:pic>
      </p:grpSp>
      <p:sp>
        <p:nvSpPr>
          <p:cNvPr id="11" name="Text Placeholder 13">
            <a:extLst>
              <a:ext uri="{FF2B5EF4-FFF2-40B4-BE49-F238E27FC236}">
                <a16:creationId xmlns:a16="http://schemas.microsoft.com/office/drawing/2014/main" id="{17086B5E-E297-EB2B-FE2F-B75E91FF55AC}"/>
              </a:ext>
            </a:extLst>
          </p:cNvPr>
          <p:cNvSpPr>
            <a:spLocks noGrp="1"/>
          </p:cNvSpPr>
          <p:nvPr>
            <p:ph type="body" sz="quarter" idx="10" hasCustomPrompt="1"/>
          </p:nvPr>
        </p:nvSpPr>
        <p:spPr>
          <a:xfrm>
            <a:off x="1031198" y="928827"/>
            <a:ext cx="3276135" cy="1547812"/>
          </a:xfrm>
        </p:spPr>
        <p:txBody>
          <a:bodyPr anchor="b" anchorCtr="0"/>
          <a:lstStyle>
            <a:lvl1pPr>
              <a:lnSpc>
                <a:spcPct val="100000"/>
              </a:lnSpc>
              <a:defRPr lang="en-US" sz="50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lvl="0">
              <a:lnSpc>
                <a:spcPct val="90000"/>
              </a:lnSpc>
              <a:buFont typeface="Arial" panose="020B0604020202020204" pitchFamily="34" charset="0"/>
            </a:pPr>
            <a:r>
              <a:rPr lang="en-US"/>
              <a:t>EXM</a:t>
            </a:r>
          </a:p>
          <a:p>
            <a:pPr lvl="0">
              <a:lnSpc>
                <a:spcPct val="90000"/>
              </a:lnSpc>
              <a:buFont typeface="Arial" panose="020B0604020202020204" pitchFamily="34" charset="0"/>
            </a:pPr>
            <a:r>
              <a:rPr lang="en-US"/>
              <a:t>strategy</a:t>
            </a:r>
          </a:p>
        </p:txBody>
      </p:sp>
      <p:sp>
        <p:nvSpPr>
          <p:cNvPr id="12" name="Text Placeholder 13">
            <a:extLst>
              <a:ext uri="{FF2B5EF4-FFF2-40B4-BE49-F238E27FC236}">
                <a16:creationId xmlns:a16="http://schemas.microsoft.com/office/drawing/2014/main" id="{6640408A-C3AC-F797-D65F-35B38B725B7E}"/>
              </a:ext>
            </a:extLst>
          </p:cNvPr>
          <p:cNvSpPr>
            <a:spLocks noGrp="1"/>
          </p:cNvSpPr>
          <p:nvPr>
            <p:ph type="body" sz="quarter" idx="11" hasCustomPrompt="1"/>
          </p:nvPr>
        </p:nvSpPr>
        <p:spPr>
          <a:xfrm>
            <a:off x="1040888" y="2631560"/>
            <a:ext cx="3276135" cy="1547812"/>
          </a:xfrm>
        </p:spPr>
        <p:txBody>
          <a:bodyPr anchor="t" anchorCtr="0">
            <a:normAutofit/>
          </a:bodyPr>
          <a:lstStyle>
            <a:lvl1pPr>
              <a:lnSpc>
                <a:spcPct val="100000"/>
              </a:lnSpc>
              <a:spcBef>
                <a:spcPts val="0"/>
              </a:spcBef>
              <a:defRPr lang="en-US" sz="2400" smtClean="0">
                <a:solidFill>
                  <a:schemeClr val="bg1"/>
                </a:solidFill>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US">
                <a:solidFill>
                  <a:schemeClr val="bg1"/>
                </a:solidFill>
              </a:defRPr>
            </a:lvl5pPr>
          </a:lstStyle>
          <a:p>
            <a:pPr>
              <a:lnSpc>
                <a:spcPct val="100000"/>
              </a:lnSpc>
              <a:spcBef>
                <a:spcPts val="0"/>
              </a:spcBef>
            </a:pPr>
            <a:r>
              <a:rPr lang="en-US" b="0">
                <a:solidFill>
                  <a:schemeClr val="bg1"/>
                </a:solidFill>
              </a:rPr>
              <a:t>Evolution from ITSM </a:t>
            </a:r>
            <a:br>
              <a:rPr lang="en-US" b="0">
                <a:solidFill>
                  <a:schemeClr val="bg1"/>
                </a:solidFill>
              </a:rPr>
            </a:br>
            <a:r>
              <a:rPr lang="en-US" b="0">
                <a:solidFill>
                  <a:schemeClr val="bg1"/>
                </a:solidFill>
              </a:rPr>
              <a:t>to EXM</a:t>
            </a:r>
          </a:p>
        </p:txBody>
      </p:sp>
      <p:sp>
        <p:nvSpPr>
          <p:cNvPr id="13" name="TextBox 12">
            <a:extLst>
              <a:ext uri="{FF2B5EF4-FFF2-40B4-BE49-F238E27FC236}">
                <a16:creationId xmlns:a16="http://schemas.microsoft.com/office/drawing/2014/main" id="{62AC4081-C13D-5B47-8C78-3901A2B5FCCA}"/>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375920842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ighlight - 1/4 Column - Drop Shadow">
    <p:bg>
      <p:bgPr>
        <a:solidFill>
          <a:srgbClr val="EBEBEB"/>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A7D8763-6A9B-94E1-0F28-5240010D3B49}"/>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
            <a:extLst>
              <a:ext uri="{FF2B5EF4-FFF2-40B4-BE49-F238E27FC236}">
                <a16:creationId xmlns:a16="http://schemas.microsoft.com/office/drawing/2014/main" id="{E9E83820-1FD8-C2DB-195B-349ECFA7B501}"/>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4" name="TextBox 3">
            <a:extLst>
              <a:ext uri="{FF2B5EF4-FFF2-40B4-BE49-F238E27FC236}">
                <a16:creationId xmlns:a16="http://schemas.microsoft.com/office/drawing/2014/main" id="{D1B7C3AB-043C-284F-AB2D-A0856033278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026730759"/>
      </p:ext>
    </p:extLst>
  </p:cSld>
  <p:clrMapOvr>
    <a:masterClrMapping/>
  </p:clrMapOvr>
  <p:extLst>
    <p:ext uri="{DCECCB84-F9BA-43D5-87BE-67443E8EF086}">
      <p15:sldGuideLst xmlns:p15="http://schemas.microsoft.com/office/powerpoint/2012/main">
        <p15:guide id="3" orient="horz" pos="216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76895B-59B5-7147-A035-F88A4606CFDE}"/>
              </a:ext>
            </a:extLst>
          </p:cNvPr>
          <p:cNvSpPr>
            <a:spLocks noGrp="1"/>
          </p:cNvSpPr>
          <p:nvPr>
            <p:ph sz="quarter" idx="12"/>
          </p:nvPr>
        </p:nvSpPr>
        <p:spPr>
          <a:xfrm>
            <a:off x="609600" y="1249363"/>
            <a:ext cx="10972800" cy="476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6A8277C-A706-1510-7FC1-8BC7CA1CEFCC}"/>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5FE91F77-CE5B-BAA6-1F2F-0E9379CDDB3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6" name="TextBox 5">
            <a:extLst>
              <a:ext uri="{FF2B5EF4-FFF2-40B4-BE49-F238E27FC236}">
                <a16:creationId xmlns:a16="http://schemas.microsoft.com/office/drawing/2014/main" id="{0E148390-5E9D-0645-9F7B-394E6B689E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698916215"/>
      </p:ext>
    </p:extLst>
  </p:cSld>
  <p:clrMapOvr>
    <a:masterClrMapping/>
  </p:clrMapOvr>
  <p:extLst>
    <p:ext uri="{DCECCB84-F9BA-43D5-87BE-67443E8EF086}">
      <p15:sldGuideLst xmlns:p15="http://schemas.microsoft.com/office/powerpoint/2012/main">
        <p15:guide id="1" pos="3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 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998387"/>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eature List 2 Content">
    <p:spTree>
      <p:nvGrpSpPr>
        <p:cNvPr id="1" name=""/>
        <p:cNvGrpSpPr/>
        <p:nvPr/>
      </p:nvGrpSpPr>
      <p:grpSpPr>
        <a:xfrm>
          <a:off x="0" y="0"/>
          <a:ext cx="0" cy="0"/>
          <a:chOff x="0" y="0"/>
          <a:chExt cx="0" cy="0"/>
        </a:xfrm>
      </p:grpSpPr>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609600" y="1501582"/>
            <a:ext cx="4650761" cy="401560"/>
          </a:xfrm>
        </p:spPr>
        <p:txBody>
          <a:bodyPr anchor="t" anchorCtr="0"/>
          <a:lstStyle>
            <a:lvl1pPr marL="0" indent="0" algn="l">
              <a:buNone/>
              <a:defRPr>
                <a:solidFill>
                  <a:schemeClr val="tx2"/>
                </a:solidFill>
              </a:defRPr>
            </a:lvl1pPr>
          </a:lstStyle>
          <a:p>
            <a:pPr lvl="0"/>
            <a:r>
              <a:rPr lang="en-US"/>
              <a:t>Item</a:t>
            </a:r>
          </a:p>
        </p:txBody>
      </p: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609600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3FDF7652-10FB-514C-AC22-2A4A32F0D7B0}"/>
              </a:ext>
            </a:extLst>
          </p:cNvPr>
          <p:cNvSpPr>
            <a:spLocks noGrp="1"/>
          </p:cNvSpPr>
          <p:nvPr>
            <p:ph type="body" sz="quarter" idx="25" hasCustomPrompt="1"/>
          </p:nvPr>
        </p:nvSpPr>
        <p:spPr>
          <a:xfrm>
            <a:off x="6803205" y="1511856"/>
            <a:ext cx="4650761" cy="401560"/>
          </a:xfrm>
        </p:spPr>
        <p:txBody>
          <a:bodyPr anchor="t" anchorCtr="0"/>
          <a:lstStyle>
            <a:lvl1pPr marL="0" indent="0" algn="l">
              <a:buNone/>
              <a:defRPr>
                <a:solidFill>
                  <a:schemeClr val="tx2"/>
                </a:solidFill>
              </a:defRPr>
            </a:lvl1pPr>
          </a:lstStyle>
          <a:p>
            <a:pPr lvl="0"/>
            <a:r>
              <a:rPr lang="en-US"/>
              <a:t>Item</a:t>
            </a:r>
          </a:p>
        </p:txBody>
      </p:sp>
      <p:sp>
        <p:nvSpPr>
          <p:cNvPr id="8" name="Rectangle 7">
            <a:extLst>
              <a:ext uri="{FF2B5EF4-FFF2-40B4-BE49-F238E27FC236}">
                <a16:creationId xmlns:a16="http://schemas.microsoft.com/office/drawing/2014/main" id="{A044CB12-66CF-6E1D-1CC3-D2BC7E07E78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69B0C559-B31D-1566-6B71-96018BA7F85D}"/>
              </a:ext>
            </a:extLst>
          </p:cNvPr>
          <p:cNvSpPr>
            <a:spLocks noGrp="1"/>
          </p:cNvSpPr>
          <p:nvPr>
            <p:ph type="body" sz="quarter" idx="26"/>
          </p:nvPr>
        </p:nvSpPr>
        <p:spPr>
          <a:xfrm>
            <a:off x="60959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66CE775A-4D07-8A4D-3BCD-B3A5E6B6B2F3}"/>
              </a:ext>
            </a:extLst>
          </p:cNvPr>
          <p:cNvSpPr>
            <a:spLocks noGrp="1"/>
          </p:cNvSpPr>
          <p:nvPr>
            <p:ph type="body" sz="quarter" idx="27"/>
          </p:nvPr>
        </p:nvSpPr>
        <p:spPr>
          <a:xfrm>
            <a:off x="6827519" y="2523744"/>
            <a:ext cx="4650745" cy="3135694"/>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2">
            <a:extLst>
              <a:ext uri="{FF2B5EF4-FFF2-40B4-BE49-F238E27FC236}">
                <a16:creationId xmlns:a16="http://schemas.microsoft.com/office/drawing/2014/main" id="{D0C02B16-656D-4BBC-F4D1-CDE69AA4F99E}"/>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gn="l">
              <a:lnSpc>
                <a:spcPct val="100000"/>
              </a:lnSpc>
              <a:defRPr sz="3200"/>
            </a:lvl1pPr>
          </a:lstStyle>
          <a:p>
            <a:r>
              <a:rPr lang="en-US"/>
              <a:t>Blank Header</a:t>
            </a:r>
          </a:p>
        </p:txBody>
      </p:sp>
      <p:sp>
        <p:nvSpPr>
          <p:cNvPr id="10" name="TextBox 9">
            <a:extLst>
              <a:ext uri="{FF2B5EF4-FFF2-40B4-BE49-F238E27FC236}">
                <a16:creationId xmlns:a16="http://schemas.microsoft.com/office/drawing/2014/main" id="{C5B467F6-D986-3645-A53C-BE549ED2302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03113294"/>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69629" y="2625110"/>
            <a:ext cx="2800351" cy="276999"/>
          </a:xfrm>
        </p:spPr>
        <p:txBody>
          <a:bodyPr wrap="square"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15" name="Text Placeholder 4">
            <a:extLst>
              <a:ext uri="{FF2B5EF4-FFF2-40B4-BE49-F238E27FC236}">
                <a16:creationId xmlns:a16="http://schemas.microsoft.com/office/drawing/2014/main" id="{8989ADA3-AA77-F84E-8745-A25B77376E13}"/>
              </a:ext>
            </a:extLst>
          </p:cNvPr>
          <p:cNvSpPr>
            <a:spLocks noGrp="1"/>
          </p:cNvSpPr>
          <p:nvPr>
            <p:ph type="body" sz="quarter" idx="12" hasCustomPrompt="1"/>
          </p:nvPr>
        </p:nvSpPr>
        <p:spPr>
          <a:xfrm>
            <a:off x="4707450" y="2625110"/>
            <a:ext cx="2798064" cy="276999"/>
          </a:xfrm>
        </p:spPr>
        <p:txBody>
          <a:bodyPr lIns="0" tIns="0" rIns="0" bIns="0" anchor="b" anchorCtr="0">
            <a:no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2</a:t>
            </a:r>
          </a:p>
        </p:txBody>
      </p:sp>
      <p:sp>
        <p:nvSpPr>
          <p:cNvPr id="16" name="Text Placeholder 4">
            <a:extLst>
              <a:ext uri="{FF2B5EF4-FFF2-40B4-BE49-F238E27FC236}">
                <a16:creationId xmlns:a16="http://schemas.microsoft.com/office/drawing/2014/main" id="{BAAA1492-58C1-824B-9F1F-0F895865F6E7}"/>
              </a:ext>
            </a:extLst>
          </p:cNvPr>
          <p:cNvSpPr>
            <a:spLocks noGrp="1"/>
          </p:cNvSpPr>
          <p:nvPr>
            <p:ph type="body" sz="quarter" idx="14" hasCustomPrompt="1"/>
          </p:nvPr>
        </p:nvSpPr>
        <p:spPr>
          <a:xfrm>
            <a:off x="8584017" y="2625110"/>
            <a:ext cx="2798064" cy="276999"/>
          </a:xfrm>
        </p:spPr>
        <p:txBody>
          <a:bodyPr wrap="square" lIns="0" tIns="0" rIns="0" bIns="0" anchor="b" anchorCtr="0">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defRPr sz="2000" b="1" i="0">
                <a:solidFill>
                  <a:schemeClr val="tx2"/>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Wingdings" pitchFamily="2" charset="2"/>
              <a:buNone/>
              <a:tabLst/>
              <a:defRPr/>
            </a:pPr>
            <a:r>
              <a:rPr lang="en-US"/>
              <a:t>Subhead 3</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69620"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4748252"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8624819" y="1562564"/>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29" name="Straight Connector 28">
            <a:extLst>
              <a:ext uri="{FF2B5EF4-FFF2-40B4-BE49-F238E27FC236}">
                <a16:creationId xmlns:a16="http://schemas.microsoft.com/office/drawing/2014/main" id="{294E58A7-ABB3-5C4B-83DE-933A90123B73}"/>
              </a:ext>
            </a:extLst>
          </p:cNvPr>
          <p:cNvCxnSpPr>
            <a:cxnSpLocks/>
          </p:cNvCxnSpPr>
          <p:nvPr userDrawn="1"/>
        </p:nvCxnSpPr>
        <p:spPr>
          <a:xfrm flipV="1">
            <a:off x="4080913"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4EDB980-C529-1F4F-8E8D-F61AFBDA3FAF}"/>
              </a:ext>
            </a:extLst>
          </p:cNvPr>
          <p:cNvCxnSpPr>
            <a:cxnSpLocks/>
          </p:cNvCxnSpPr>
          <p:nvPr userDrawn="1"/>
        </p:nvCxnSpPr>
        <p:spPr>
          <a:xfrm flipV="1">
            <a:off x="805796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FEC9C84-4E81-FE31-F077-C6F740B3B64F}"/>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F0898DD-3FC3-F282-2931-3FBD2C456A84}"/>
              </a:ext>
            </a:extLst>
          </p:cNvPr>
          <p:cNvSpPr>
            <a:spLocks noGrp="1"/>
          </p:cNvSpPr>
          <p:nvPr>
            <p:ph type="body" sz="quarter" idx="26"/>
          </p:nvPr>
        </p:nvSpPr>
        <p:spPr>
          <a:xfrm>
            <a:off x="671218" y="3429000"/>
            <a:ext cx="2798762" cy="1743075"/>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2684F9D0-0439-CEE6-F2AF-9E4B40A29998}"/>
              </a:ext>
            </a:extLst>
          </p:cNvPr>
          <p:cNvSpPr>
            <a:spLocks noGrp="1"/>
          </p:cNvSpPr>
          <p:nvPr>
            <p:ph type="body" sz="quarter" idx="27"/>
          </p:nvPr>
        </p:nvSpPr>
        <p:spPr>
          <a:xfrm>
            <a:off x="4694578"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26" name="Text Placeholder 2">
            <a:extLst>
              <a:ext uri="{FF2B5EF4-FFF2-40B4-BE49-F238E27FC236}">
                <a16:creationId xmlns:a16="http://schemas.microsoft.com/office/drawing/2014/main" id="{62218D04-FB75-D653-A75E-69DC81ADE7CC}"/>
              </a:ext>
            </a:extLst>
          </p:cNvPr>
          <p:cNvSpPr>
            <a:spLocks noGrp="1"/>
          </p:cNvSpPr>
          <p:nvPr>
            <p:ph type="body" sz="quarter" idx="28"/>
          </p:nvPr>
        </p:nvSpPr>
        <p:spPr>
          <a:xfrm>
            <a:off x="8608210" y="3429000"/>
            <a:ext cx="2798762" cy="1743075"/>
          </a:xfrm>
        </p:spPr>
        <p:txBody>
          <a:bodyPr vert="horz" lIns="0" tIns="45720" rIns="91440" bIns="45720" rtlCol="0">
            <a:normAutofit/>
          </a:bodyPr>
          <a:lstStyle>
            <a:lvl1pPr>
              <a:defRPr lang="en-US" sz="16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p>
        </p:txBody>
      </p:sp>
      <p:sp>
        <p:nvSpPr>
          <p:cNvPr id="17" name="Title 2">
            <a:extLst>
              <a:ext uri="{FF2B5EF4-FFF2-40B4-BE49-F238E27FC236}">
                <a16:creationId xmlns:a16="http://schemas.microsoft.com/office/drawing/2014/main" id="{5617B750-1790-6ADB-1D34-B061F00EDC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8" name="TextBox 17">
            <a:extLst>
              <a:ext uri="{FF2B5EF4-FFF2-40B4-BE49-F238E27FC236}">
                <a16:creationId xmlns:a16="http://schemas.microsoft.com/office/drawing/2014/main" id="{E3B7FC66-A32B-E84E-9FDB-E50B27E6660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633932159"/>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604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olumn - White">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D9E8284A-1D01-2541-950B-6F954EDF6C5B}"/>
              </a:ext>
            </a:extLst>
          </p:cNvPr>
          <p:cNvSpPr>
            <a:spLocks noGrp="1"/>
          </p:cNvSpPr>
          <p:nvPr>
            <p:ph type="body" sz="quarter" idx="10" hasCustomPrompt="1"/>
          </p:nvPr>
        </p:nvSpPr>
        <p:spPr>
          <a:xfrm>
            <a:off x="60959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22" name="Picture Placeholder 22">
            <a:extLst>
              <a:ext uri="{FF2B5EF4-FFF2-40B4-BE49-F238E27FC236}">
                <a16:creationId xmlns:a16="http://schemas.microsoft.com/office/drawing/2014/main" id="{FDFCC348-ECD6-9D44-9DF7-2C4F4029F1B9}"/>
              </a:ext>
            </a:extLst>
          </p:cNvPr>
          <p:cNvSpPr>
            <a:spLocks noGrp="1" noChangeAspect="1"/>
          </p:cNvSpPr>
          <p:nvPr>
            <p:ph type="pic" sz="quarter" idx="23" hasCustomPrompt="1"/>
          </p:nvPr>
        </p:nvSpPr>
        <p:spPr>
          <a:xfrm>
            <a:off x="60960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4" name="Picture Placeholder 22">
            <a:extLst>
              <a:ext uri="{FF2B5EF4-FFF2-40B4-BE49-F238E27FC236}">
                <a16:creationId xmlns:a16="http://schemas.microsoft.com/office/drawing/2014/main" id="{05765886-D345-5D4E-9A8E-AA09E75349F5}"/>
              </a:ext>
            </a:extLst>
          </p:cNvPr>
          <p:cNvSpPr>
            <a:spLocks noGrp="1" noChangeAspect="1"/>
          </p:cNvSpPr>
          <p:nvPr>
            <p:ph type="pic" sz="quarter" idx="24" hasCustomPrompt="1"/>
          </p:nvPr>
        </p:nvSpPr>
        <p:spPr>
          <a:xfrm>
            <a:off x="3516881"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5" name="Picture Placeholder 22">
            <a:extLst>
              <a:ext uri="{FF2B5EF4-FFF2-40B4-BE49-F238E27FC236}">
                <a16:creationId xmlns:a16="http://schemas.microsoft.com/office/drawing/2014/main" id="{4F953FCB-DF07-534F-AA61-3D1CDEC00347}"/>
              </a:ext>
            </a:extLst>
          </p:cNvPr>
          <p:cNvSpPr>
            <a:spLocks noGrp="1" noChangeAspect="1"/>
          </p:cNvSpPr>
          <p:nvPr>
            <p:ph type="pic" sz="quarter" idx="25" hasCustomPrompt="1"/>
          </p:nvPr>
        </p:nvSpPr>
        <p:spPr>
          <a:xfrm>
            <a:off x="9591210"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sp>
        <p:nvSpPr>
          <p:cNvPr id="27" name="Picture Placeholder 22">
            <a:extLst>
              <a:ext uri="{FF2B5EF4-FFF2-40B4-BE49-F238E27FC236}">
                <a16:creationId xmlns:a16="http://schemas.microsoft.com/office/drawing/2014/main" id="{DD07B44C-B0A1-1849-8956-504408A4F109}"/>
              </a:ext>
            </a:extLst>
          </p:cNvPr>
          <p:cNvSpPr>
            <a:spLocks noGrp="1" noChangeAspect="1"/>
          </p:cNvSpPr>
          <p:nvPr>
            <p:ph type="pic" sz="quarter" idx="28" hasCustomPrompt="1"/>
          </p:nvPr>
        </p:nvSpPr>
        <p:spPr>
          <a:xfrm>
            <a:off x="6539799" y="1842819"/>
            <a:ext cx="731520" cy="731520"/>
          </a:xfrm>
          <a:prstGeom prst="rect">
            <a:avLst/>
          </a:prstGeom>
        </p:spPr>
        <p:txBody>
          <a:bodyPr lIns="0" tIns="0" rIns="0" bIns="0">
            <a:normAutofit/>
          </a:bodyPr>
          <a:lstStyle>
            <a:lvl1pPr marL="0" indent="0" algn="ctr">
              <a:buNone/>
              <a:defRPr sz="800" b="0" i="0">
                <a:solidFill>
                  <a:schemeClr val="bg1"/>
                </a:solidFill>
                <a:latin typeface="Arial" panose="020B0604020202020204" pitchFamily="34" charset="0"/>
              </a:defRPr>
            </a:lvl1pPr>
          </a:lstStyle>
          <a:p>
            <a:r>
              <a:rPr lang="en-US"/>
              <a:t>CLICK TO INSERT ICON</a:t>
            </a:r>
          </a:p>
        </p:txBody>
      </p:sp>
      <p:cxnSp>
        <p:nvCxnSpPr>
          <p:cNvPr id="36" name="Straight Connector 35">
            <a:extLst>
              <a:ext uri="{FF2B5EF4-FFF2-40B4-BE49-F238E27FC236}">
                <a16:creationId xmlns:a16="http://schemas.microsoft.com/office/drawing/2014/main" id="{094A2363-F149-7B46-8092-CFEEBEE20986}"/>
              </a:ext>
            </a:extLst>
          </p:cNvPr>
          <p:cNvCxnSpPr>
            <a:cxnSpLocks/>
          </p:cNvCxnSpPr>
          <p:nvPr/>
        </p:nvCxnSpPr>
        <p:spPr>
          <a:xfrm flipV="1">
            <a:off x="3157996"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Text Placeholder 4">
            <a:extLst>
              <a:ext uri="{FF2B5EF4-FFF2-40B4-BE49-F238E27FC236}">
                <a16:creationId xmlns:a16="http://schemas.microsoft.com/office/drawing/2014/main" id="{A228271E-C806-E148-85FE-A71075AE7801}"/>
              </a:ext>
            </a:extLst>
          </p:cNvPr>
          <p:cNvSpPr>
            <a:spLocks noGrp="1"/>
          </p:cNvSpPr>
          <p:nvPr>
            <p:ph type="body" sz="quarter" idx="29" hasCustomPrompt="1"/>
          </p:nvPr>
        </p:nvSpPr>
        <p:spPr>
          <a:xfrm>
            <a:off x="3516880"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0" name="Text Placeholder 4">
            <a:extLst>
              <a:ext uri="{FF2B5EF4-FFF2-40B4-BE49-F238E27FC236}">
                <a16:creationId xmlns:a16="http://schemas.microsoft.com/office/drawing/2014/main" id="{351E6C62-CC51-5F49-BADB-F0471E841500}"/>
              </a:ext>
            </a:extLst>
          </p:cNvPr>
          <p:cNvSpPr>
            <a:spLocks noGrp="1"/>
          </p:cNvSpPr>
          <p:nvPr>
            <p:ph type="body" sz="quarter" idx="31" hasCustomPrompt="1"/>
          </p:nvPr>
        </p:nvSpPr>
        <p:spPr>
          <a:xfrm>
            <a:off x="6539798"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sp>
        <p:nvSpPr>
          <p:cNvPr id="32" name="Text Placeholder 4">
            <a:extLst>
              <a:ext uri="{FF2B5EF4-FFF2-40B4-BE49-F238E27FC236}">
                <a16:creationId xmlns:a16="http://schemas.microsoft.com/office/drawing/2014/main" id="{D707A82F-7F08-1A4F-BE9C-1C3B793884E4}"/>
              </a:ext>
            </a:extLst>
          </p:cNvPr>
          <p:cNvSpPr>
            <a:spLocks noGrp="1"/>
          </p:cNvSpPr>
          <p:nvPr>
            <p:ph type="body" sz="quarter" idx="33" hasCustomPrompt="1"/>
          </p:nvPr>
        </p:nvSpPr>
        <p:spPr>
          <a:xfrm>
            <a:off x="9591209" y="2964807"/>
            <a:ext cx="2204766" cy="307777"/>
          </a:xfrm>
        </p:spPr>
        <p:txBody>
          <a:bodyPr wrap="square" lIns="0" tIns="0" rIns="0" bIns="0" anchor="b" anchorCtr="0">
            <a:spAutoFit/>
          </a:bodyPr>
          <a:lstStyle>
            <a:lvl1pPr marL="0" indent="0" algn="l">
              <a:buNone/>
              <a:defRPr sz="2000" b="1" i="0">
                <a:solidFill>
                  <a:schemeClr val="tx2"/>
                </a:solidFill>
                <a:latin typeface="Arial" panose="020B0604020202020204" pitchFamily="34" charset="0"/>
                <a:cs typeface="Arial" panose="020B0604020202020204" pitchFamily="34" charset="0"/>
              </a:defRPr>
            </a:lvl1pPr>
          </a:lstStyle>
          <a:p>
            <a:pPr lvl="0"/>
            <a:r>
              <a:rPr lang="en-US"/>
              <a:t>Subhead 1</a:t>
            </a:r>
          </a:p>
        </p:txBody>
      </p:sp>
      <p:cxnSp>
        <p:nvCxnSpPr>
          <p:cNvPr id="34" name="Straight Connector 33">
            <a:extLst>
              <a:ext uri="{FF2B5EF4-FFF2-40B4-BE49-F238E27FC236}">
                <a16:creationId xmlns:a16="http://schemas.microsoft.com/office/drawing/2014/main" id="{17545639-AFBB-8C41-A0EC-DE3050AB3009}"/>
              </a:ext>
            </a:extLst>
          </p:cNvPr>
          <p:cNvCxnSpPr>
            <a:cxnSpLocks/>
          </p:cNvCxnSpPr>
          <p:nvPr userDrawn="1"/>
        </p:nvCxnSpPr>
        <p:spPr>
          <a:xfrm flipV="1">
            <a:off x="6096000" y="1345224"/>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AC7BD35-D749-C746-946A-9816E07B810E}"/>
              </a:ext>
            </a:extLst>
          </p:cNvPr>
          <p:cNvCxnSpPr>
            <a:cxnSpLocks/>
          </p:cNvCxnSpPr>
          <p:nvPr userDrawn="1"/>
        </p:nvCxnSpPr>
        <p:spPr>
          <a:xfrm flipV="1">
            <a:off x="9202615" y="1418493"/>
            <a:ext cx="0" cy="457199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A0CBC42-9179-7CD6-7B52-55B1AD0B29B8}"/>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D9D9C2DD-7A65-3EAE-5066-1A889916E0B1}"/>
              </a:ext>
            </a:extLst>
          </p:cNvPr>
          <p:cNvSpPr>
            <a:spLocks noGrp="1"/>
          </p:cNvSpPr>
          <p:nvPr>
            <p:ph type="body" sz="quarter" idx="26"/>
          </p:nvPr>
        </p:nvSpPr>
        <p:spPr>
          <a:xfrm>
            <a:off x="609598"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A9DC390B-5A67-463A-5ABC-F6345EA67681}"/>
              </a:ext>
            </a:extLst>
          </p:cNvPr>
          <p:cNvSpPr>
            <a:spLocks noGrp="1"/>
          </p:cNvSpPr>
          <p:nvPr>
            <p:ph type="body" sz="quarter" idx="34"/>
          </p:nvPr>
        </p:nvSpPr>
        <p:spPr>
          <a:xfrm>
            <a:off x="3523486"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934E66A-BC64-C611-5A91-9375CF4F6CE1}"/>
              </a:ext>
            </a:extLst>
          </p:cNvPr>
          <p:cNvSpPr>
            <a:spLocks noGrp="1"/>
          </p:cNvSpPr>
          <p:nvPr>
            <p:ph type="body" sz="quarter" idx="35"/>
          </p:nvPr>
        </p:nvSpPr>
        <p:spPr>
          <a:xfrm>
            <a:off x="6547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Text Placeholder 2">
            <a:extLst>
              <a:ext uri="{FF2B5EF4-FFF2-40B4-BE49-F238E27FC236}">
                <a16:creationId xmlns:a16="http://schemas.microsoft.com/office/drawing/2014/main" id="{68DFD3B7-A2C2-9CCB-8840-E832A0BA42F0}"/>
              </a:ext>
            </a:extLst>
          </p:cNvPr>
          <p:cNvSpPr>
            <a:spLocks noGrp="1"/>
          </p:cNvSpPr>
          <p:nvPr>
            <p:ph type="body" sz="quarter" idx="36"/>
          </p:nvPr>
        </p:nvSpPr>
        <p:spPr>
          <a:xfrm>
            <a:off x="9595102" y="3663052"/>
            <a:ext cx="2204766" cy="2240280"/>
          </a:xfrm>
        </p:spPr>
        <p:txBody>
          <a:bodyPr>
            <a:normAutofit/>
          </a:bodyPr>
          <a:lstStyle>
            <a:lvl1pPr>
              <a:lnSpc>
                <a:spcPct val="100000"/>
              </a:lnSpc>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2">
            <a:extLst>
              <a:ext uri="{FF2B5EF4-FFF2-40B4-BE49-F238E27FC236}">
                <a16:creationId xmlns:a16="http://schemas.microsoft.com/office/drawing/2014/main" id="{ED7FB019-4827-31D8-D81F-D178FFE297C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C3BAA9A0-5B0D-AE40-B7E7-3C6DEB37B3D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463015063"/>
      </p:ext>
    </p:extLst>
  </p:cSld>
  <p:clrMapOvr>
    <a:masterClrMapping/>
  </p:clrMapOvr>
  <p:extLst>
    <p:ext uri="{DCECCB84-F9BA-43D5-87BE-67443E8EF086}">
      <p15:sldGuideLst xmlns:p15="http://schemas.microsoft.com/office/powerpoint/2012/main">
        <p15:guide id="4" orient="horz" pos="2160" userDrawn="1">
          <p15:clr>
            <a:srgbClr val="FBAE40"/>
          </p15:clr>
        </p15:guide>
        <p15:guide id="5" pos="384" userDrawn="1">
          <p15:clr>
            <a:srgbClr val="FBAE40"/>
          </p15:clr>
        </p15:guide>
        <p15:guide id="6" pos="732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ice-Mobil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685FEBD-C19A-1C4F-A81F-545CDED7A2D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7843"/>
            <a:ext cx="12192000" cy="2407920"/>
          </a:xfrm>
          <a:prstGeom prst="rect">
            <a:avLst/>
          </a:prstGeom>
        </p:spPr>
      </p:pic>
      <p:pic>
        <p:nvPicPr>
          <p:cNvPr id="5" name="Picture 4">
            <a:extLst>
              <a:ext uri="{FF2B5EF4-FFF2-40B4-BE49-F238E27FC236}">
                <a16:creationId xmlns:a16="http://schemas.microsoft.com/office/drawing/2014/main" id="{5F7E04E9-59BC-2C44-99EA-C0B197AC75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2634"/>
          <a:stretch/>
        </p:blipFill>
        <p:spPr>
          <a:xfrm>
            <a:off x="6989258" y="573344"/>
            <a:ext cx="4481381" cy="6284656"/>
          </a:xfrm>
          <a:prstGeom prst="rect">
            <a:avLst/>
          </a:prstGeom>
        </p:spPr>
      </p:pic>
      <p:sp>
        <p:nvSpPr>
          <p:cNvPr id="9" name="Picture Placeholder 8">
            <a:extLst>
              <a:ext uri="{FF2B5EF4-FFF2-40B4-BE49-F238E27FC236}">
                <a16:creationId xmlns:a16="http://schemas.microsoft.com/office/drawing/2014/main" id="{AFE1FA90-9329-0248-95F9-2055D4E5F340}"/>
              </a:ext>
            </a:extLst>
          </p:cNvPr>
          <p:cNvSpPr>
            <a:spLocks noGrp="1"/>
          </p:cNvSpPr>
          <p:nvPr>
            <p:ph type="pic" sz="quarter" idx="10" hasCustomPrompt="1"/>
          </p:nvPr>
        </p:nvSpPr>
        <p:spPr>
          <a:xfrm>
            <a:off x="7574995" y="936225"/>
            <a:ext cx="3452146" cy="7355628"/>
          </a:xfrm>
          <a:prstGeom prst="roundRect">
            <a:avLst>
              <a:gd name="adj" fmla="val 12498"/>
            </a:avLst>
          </a:prstGeom>
        </p:spPr>
        <p:txBody>
          <a:bodyPr anchor="ctr"/>
          <a:lstStyle>
            <a:lvl1pPr marL="0" indent="0" algn="ctr">
              <a:buNone/>
              <a:defRPr/>
            </a:lvl1pPr>
          </a:lstStyle>
          <a:p>
            <a:r>
              <a:rPr lang="en-US"/>
              <a:t>Click here to insert image</a:t>
            </a:r>
          </a:p>
        </p:txBody>
      </p:sp>
      <p:sp>
        <p:nvSpPr>
          <p:cNvPr id="18" name="Text Placeholder 17">
            <a:extLst>
              <a:ext uri="{FF2B5EF4-FFF2-40B4-BE49-F238E27FC236}">
                <a16:creationId xmlns:a16="http://schemas.microsoft.com/office/drawing/2014/main" id="{8F867D9E-8F0F-BD44-9027-C57518D78B85}"/>
              </a:ext>
            </a:extLst>
          </p:cNvPr>
          <p:cNvSpPr>
            <a:spLocks noGrp="1"/>
          </p:cNvSpPr>
          <p:nvPr>
            <p:ph type="body" sz="quarter" idx="11" hasCustomPrompt="1"/>
          </p:nvPr>
        </p:nvSpPr>
        <p:spPr>
          <a:xfrm>
            <a:off x="609599" y="822960"/>
            <a:ext cx="6066639" cy="1323081"/>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7" name="Text Placeholder 12">
            <a:extLst>
              <a:ext uri="{FF2B5EF4-FFF2-40B4-BE49-F238E27FC236}">
                <a16:creationId xmlns:a16="http://schemas.microsoft.com/office/drawing/2014/main" id="{E7EA6704-8D68-1E9E-3501-2F22A0A42398}"/>
              </a:ext>
            </a:extLst>
          </p:cNvPr>
          <p:cNvSpPr>
            <a:spLocks noGrp="1"/>
          </p:cNvSpPr>
          <p:nvPr>
            <p:ph type="body" sz="quarter" idx="27"/>
          </p:nvPr>
        </p:nvSpPr>
        <p:spPr>
          <a:xfrm>
            <a:off x="618655" y="2612850"/>
            <a:ext cx="6066639"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8" name="TextBox 7">
            <a:extLst>
              <a:ext uri="{FF2B5EF4-FFF2-40B4-BE49-F238E27FC236}">
                <a16:creationId xmlns:a16="http://schemas.microsoft.com/office/drawing/2014/main" id="{66EC031C-9646-FC48-9111-1C5E123A1994}"/>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860792137"/>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ice-Laptop">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1FF9BA5-A88D-AF4F-A611-6DE16C3603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2407920"/>
          </a:xfrm>
          <a:prstGeom prst="rect">
            <a:avLst/>
          </a:prstGeom>
        </p:spPr>
      </p:pic>
      <p:pic>
        <p:nvPicPr>
          <p:cNvPr id="26" name="Picture 25">
            <a:extLst>
              <a:ext uri="{FF2B5EF4-FFF2-40B4-BE49-F238E27FC236}">
                <a16:creationId xmlns:a16="http://schemas.microsoft.com/office/drawing/2014/main" id="{D5028B8E-5BA6-8A45-9D8A-ECBBE8A876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4514" y="516268"/>
            <a:ext cx="7097486" cy="6341732"/>
          </a:xfrm>
          <a:prstGeom prst="rect">
            <a:avLst/>
          </a:prstGeom>
        </p:spPr>
      </p:pic>
      <p:sp>
        <p:nvSpPr>
          <p:cNvPr id="27" name="Picture Placeholder 13">
            <a:extLst>
              <a:ext uri="{FF2B5EF4-FFF2-40B4-BE49-F238E27FC236}">
                <a16:creationId xmlns:a16="http://schemas.microsoft.com/office/drawing/2014/main" id="{BCE6F9D9-AB4E-EC44-8AD3-D45F48B82297}"/>
              </a:ext>
            </a:extLst>
          </p:cNvPr>
          <p:cNvSpPr>
            <a:spLocks noGrp="1"/>
          </p:cNvSpPr>
          <p:nvPr>
            <p:ph type="pic" sz="quarter" idx="14" hasCustomPrompt="1"/>
          </p:nvPr>
        </p:nvSpPr>
        <p:spPr>
          <a:xfrm>
            <a:off x="5607866" y="1511705"/>
            <a:ext cx="6584133" cy="4903092"/>
          </a:xfrm>
        </p:spPr>
        <p:txBody>
          <a:bodyPr anchor="ctr"/>
          <a:lstStyle>
            <a:lvl1pPr marL="0" indent="0" algn="ctr">
              <a:buNone/>
              <a:defRPr/>
            </a:lvl1pPr>
          </a:lstStyle>
          <a:p>
            <a:r>
              <a:rPr lang="en-US"/>
              <a:t>Click here to insert image</a:t>
            </a:r>
          </a:p>
        </p:txBody>
      </p:sp>
      <p:sp>
        <p:nvSpPr>
          <p:cNvPr id="7" name="Text Placeholder 17">
            <a:extLst>
              <a:ext uri="{FF2B5EF4-FFF2-40B4-BE49-F238E27FC236}">
                <a16:creationId xmlns:a16="http://schemas.microsoft.com/office/drawing/2014/main" id="{5EDF34EB-3204-2EBD-2412-05D2B91003FA}"/>
              </a:ext>
            </a:extLst>
          </p:cNvPr>
          <p:cNvSpPr>
            <a:spLocks noGrp="1"/>
          </p:cNvSpPr>
          <p:nvPr>
            <p:ph type="body" sz="quarter" idx="11" hasCustomPrompt="1"/>
          </p:nvPr>
        </p:nvSpPr>
        <p:spPr>
          <a:xfrm>
            <a:off x="609600" y="822960"/>
            <a:ext cx="4307633" cy="1383707"/>
          </a:xfrm>
        </p:spPr>
        <p:txBody>
          <a:bodyPr anchor="b" anchorCtr="0">
            <a:normAutofit/>
          </a:bodyPr>
          <a:lstStyle>
            <a:lvl1pPr marL="0" indent="0">
              <a:buNone/>
              <a:defRPr sz="3200">
                <a:solidFill>
                  <a:schemeClr val="bg1"/>
                </a:solidFill>
              </a:defRPr>
            </a:lvl1pPr>
          </a:lstStyle>
          <a:p>
            <a:pPr lvl="0"/>
            <a:r>
              <a:rPr lang="en-US"/>
              <a:t>This is really cool</a:t>
            </a:r>
          </a:p>
        </p:txBody>
      </p:sp>
      <p:sp>
        <p:nvSpPr>
          <p:cNvPr id="8" name="Text Placeholder 12">
            <a:extLst>
              <a:ext uri="{FF2B5EF4-FFF2-40B4-BE49-F238E27FC236}">
                <a16:creationId xmlns:a16="http://schemas.microsoft.com/office/drawing/2014/main" id="{64C1E24D-4108-13FB-E847-DE22CFB64738}"/>
              </a:ext>
            </a:extLst>
          </p:cNvPr>
          <p:cNvSpPr>
            <a:spLocks noGrp="1"/>
          </p:cNvSpPr>
          <p:nvPr>
            <p:ph type="body" sz="quarter" idx="27"/>
          </p:nvPr>
        </p:nvSpPr>
        <p:spPr>
          <a:xfrm>
            <a:off x="618656" y="2584853"/>
            <a:ext cx="4307633" cy="3512744"/>
          </a:xfrm>
          <a:prstGeom prst="roundRect">
            <a:avLst>
              <a:gd name="adj" fmla="val 0"/>
            </a:avLst>
          </a:prstGeom>
          <a:noFill/>
        </p:spPr>
        <p:txBody>
          <a:bodyPr lIns="0" tIns="0" rIns="274320" bIns="274320"/>
          <a:lstStyle/>
          <a:p>
            <a:pPr lvl="0"/>
            <a:r>
              <a:rPr lang="en-US"/>
              <a:t>Click to edit Master text styles</a:t>
            </a:r>
          </a:p>
          <a:p>
            <a:pPr lvl="1"/>
            <a:r>
              <a:rPr lang="en-US"/>
              <a:t>Second level</a:t>
            </a:r>
          </a:p>
          <a:p>
            <a:pPr lvl="5"/>
            <a:r>
              <a:rPr lang="en-US"/>
              <a:t>Third level</a:t>
            </a:r>
          </a:p>
          <a:p>
            <a:pPr lvl="5"/>
            <a:r>
              <a:rPr lang="en-US"/>
              <a:t>Fourth level</a:t>
            </a:r>
          </a:p>
          <a:p>
            <a:pPr lvl="6"/>
            <a:r>
              <a:rPr lang="en-US"/>
              <a:t>Fifth level</a:t>
            </a:r>
          </a:p>
          <a:p>
            <a:pPr lvl="7"/>
            <a:r>
              <a:rPr lang="en-US"/>
              <a:t>Sixth</a:t>
            </a:r>
          </a:p>
        </p:txBody>
      </p:sp>
      <p:sp>
        <p:nvSpPr>
          <p:cNvPr id="9" name="TextBox 8">
            <a:extLst>
              <a:ext uri="{FF2B5EF4-FFF2-40B4-BE49-F238E27FC236}">
                <a16:creationId xmlns:a16="http://schemas.microsoft.com/office/drawing/2014/main" id="{0BEBF02A-F7CA-764C-A3A7-B8C90FAE9DF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3095909001"/>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guide id="5" orient="horz" pos="768"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Bold Statem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4661FEF-05A9-3543-85ED-3131AB6B57CA}"/>
              </a:ext>
            </a:extLst>
          </p:cNvPr>
          <p:cNvSpPr>
            <a:spLocks noGrp="1"/>
          </p:cNvSpPr>
          <p:nvPr>
            <p:ph type="pic" sz="quarter" idx="10" hasCustomPrompt="1"/>
          </p:nvPr>
        </p:nvSpPr>
        <p:spPr>
          <a:xfrm>
            <a:off x="0" y="0"/>
            <a:ext cx="12192000" cy="6858000"/>
          </a:xfrm>
        </p:spPr>
        <p:txBody>
          <a:bodyPr anchor="ctr"/>
          <a:lstStyle>
            <a:lvl1pPr marL="0" indent="0" algn="ctr">
              <a:buNone/>
              <a:defRPr/>
            </a:lvl1pPr>
          </a:lstStyle>
          <a:p>
            <a:r>
              <a:rPr lang="en-US"/>
              <a:t>Click here to insert your image</a:t>
            </a:r>
          </a:p>
        </p:txBody>
      </p:sp>
      <p:sp>
        <p:nvSpPr>
          <p:cNvPr id="3" name="TextBox 2">
            <a:extLst>
              <a:ext uri="{FF2B5EF4-FFF2-40B4-BE49-F238E27FC236}">
                <a16:creationId xmlns:a16="http://schemas.microsoft.com/office/drawing/2014/main" id="{C229B280-B5AF-CC44-9712-36DC8CD9A5B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134954765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Feature -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0" y="0"/>
            <a:ext cx="6096000" cy="6858000"/>
          </a:xfrm>
        </p:spPr>
        <p:txBody>
          <a:bodyPr anchor="ctr"/>
          <a:lstStyle>
            <a:lvl1pPr marL="0" indent="0" algn="ctr">
              <a:buNone/>
              <a:defRPr/>
            </a:lvl1pPr>
          </a:lstStyle>
          <a:p>
            <a:r>
              <a:rPr lang="en-US"/>
              <a:t>Click icon to insert image</a:t>
            </a:r>
          </a:p>
        </p:txBody>
      </p:sp>
      <p:sp>
        <p:nvSpPr>
          <p:cNvPr id="4" name="Text Placeholder 19">
            <a:extLst>
              <a:ext uri="{FF2B5EF4-FFF2-40B4-BE49-F238E27FC236}">
                <a16:creationId xmlns:a16="http://schemas.microsoft.com/office/drawing/2014/main" id="{FE3740D4-5094-6CDC-1661-21B61F665F7E}"/>
              </a:ext>
            </a:extLst>
          </p:cNvPr>
          <p:cNvSpPr>
            <a:spLocks noGrp="1"/>
          </p:cNvSpPr>
          <p:nvPr>
            <p:ph type="body" sz="quarter" idx="12" hasCustomPrompt="1"/>
          </p:nvPr>
        </p:nvSpPr>
        <p:spPr>
          <a:xfrm>
            <a:off x="6684579" y="2736502"/>
            <a:ext cx="4897821" cy="1384995"/>
          </a:xfrm>
        </p:spPr>
        <p:txBody>
          <a:bodyPr wrap="square" anchor="ctr">
            <a:spAutoFit/>
          </a:bodyPr>
          <a:lstStyle>
            <a:lvl1pPr marL="0" indent="0">
              <a:lnSpc>
                <a:spcPct val="100000"/>
              </a:lnSpc>
              <a:buNone/>
              <a:defRPr sz="2800" i="0"/>
            </a:lvl1pPr>
          </a:lstStyle>
          <a:p>
            <a:r>
              <a:rPr lang="en-US" b="0"/>
              <a:t>Lorem ipsum dolor sit </a:t>
            </a:r>
            <a:r>
              <a:rPr lang="en-US" b="0" err="1"/>
              <a:t>amet</a:t>
            </a:r>
            <a:r>
              <a:rPr lang="en-US" b="0"/>
              <a:t>, </a:t>
            </a:r>
            <a:r>
              <a:rPr lang="en-US" b="0" err="1"/>
              <a:t>consectetur</a:t>
            </a:r>
            <a:r>
              <a:rPr lang="en-US" b="0"/>
              <a:t> </a:t>
            </a:r>
            <a:r>
              <a:rPr lang="en-US" b="0" err="1"/>
              <a:t>adipiscing</a:t>
            </a:r>
            <a:r>
              <a:rPr lang="en-US" b="0"/>
              <a:t> </a:t>
            </a:r>
            <a:r>
              <a:rPr lang="en-US" b="0" err="1"/>
              <a:t>elit</a:t>
            </a:r>
            <a:r>
              <a:rPr lang="en-US" b="0"/>
              <a:t>, sed do </a:t>
            </a:r>
            <a:r>
              <a:rPr lang="en-US" b="0" err="1"/>
              <a:t>eiusmod</a:t>
            </a:r>
            <a:r>
              <a:rPr lang="en-US" b="0"/>
              <a:t> </a:t>
            </a:r>
            <a:r>
              <a:rPr lang="en-US" b="0" err="1"/>
              <a:t>tempor</a:t>
            </a:r>
            <a:r>
              <a:rPr lang="en-US" b="0"/>
              <a:t>.</a:t>
            </a:r>
            <a:endParaRPr lang="en-US"/>
          </a:p>
        </p:txBody>
      </p:sp>
      <p:sp>
        <p:nvSpPr>
          <p:cNvPr id="5" name="TextBox 4">
            <a:extLst>
              <a:ext uri="{FF2B5EF4-FFF2-40B4-BE49-F238E27FC236}">
                <a16:creationId xmlns:a16="http://schemas.microsoft.com/office/drawing/2014/main" id="{1E28CA07-3F24-174F-8D60-D92F2FD661E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37785061"/>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Feature - Righ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1DCB112C-5FE4-B04A-AF45-0FE5D56F6154}"/>
              </a:ext>
            </a:extLst>
          </p:cNvPr>
          <p:cNvSpPr>
            <a:spLocks noGrp="1"/>
          </p:cNvSpPr>
          <p:nvPr>
            <p:ph type="body" sz="quarter" idx="12" hasCustomPrompt="1"/>
          </p:nvPr>
        </p:nvSpPr>
        <p:spPr>
          <a:xfrm>
            <a:off x="609601" y="3167389"/>
            <a:ext cx="4813738" cy="523220"/>
          </a:xfrm>
        </p:spPr>
        <p:txBody>
          <a:bodyPr wrap="square" anchor="ctr">
            <a:spAutoFit/>
          </a:bodyPr>
          <a:lstStyle>
            <a:lvl1pPr marL="0" indent="0">
              <a:lnSpc>
                <a:spcPct val="100000"/>
              </a:lnSpc>
              <a:buNone/>
              <a:defRPr sz="2800" i="0"/>
            </a:lvl1pPr>
          </a:lstStyle>
          <a:p>
            <a:pPr lvl="0"/>
            <a:r>
              <a:rPr lang="en-US"/>
              <a:t>Hero Image</a:t>
            </a:r>
          </a:p>
        </p:txBody>
      </p:sp>
      <p:sp>
        <p:nvSpPr>
          <p:cNvPr id="7" name="Picture Placeholder 6">
            <a:extLst>
              <a:ext uri="{FF2B5EF4-FFF2-40B4-BE49-F238E27FC236}">
                <a16:creationId xmlns:a16="http://schemas.microsoft.com/office/drawing/2014/main" id="{1CA4AB94-D9FA-2B4B-AD4F-460B8552EF3D}"/>
              </a:ext>
            </a:extLst>
          </p:cNvPr>
          <p:cNvSpPr>
            <a:spLocks noGrp="1"/>
          </p:cNvSpPr>
          <p:nvPr>
            <p:ph type="pic" sz="quarter" idx="14" hasCustomPrompt="1"/>
          </p:nvPr>
        </p:nvSpPr>
        <p:spPr>
          <a:xfrm>
            <a:off x="6096000" y="0"/>
            <a:ext cx="6096000" cy="6858000"/>
          </a:xfrm>
        </p:spPr>
        <p:txBody>
          <a:bodyPr anchor="ctr"/>
          <a:lstStyle>
            <a:lvl1pPr marL="0" indent="0" algn="ctr">
              <a:buNone/>
              <a:defRPr/>
            </a:lvl1pPr>
          </a:lstStyle>
          <a:p>
            <a:r>
              <a:rPr lang="en-US"/>
              <a:t>Click icon to insert image</a:t>
            </a:r>
          </a:p>
        </p:txBody>
      </p:sp>
      <p:sp>
        <p:nvSpPr>
          <p:cNvPr id="4" name="TextBox 3">
            <a:extLst>
              <a:ext uri="{FF2B5EF4-FFF2-40B4-BE49-F238E27FC236}">
                <a16:creationId xmlns:a16="http://schemas.microsoft.com/office/drawing/2014/main" id="{AF8750C6-5A51-0A44-9162-A6B844ADAD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1237705929"/>
      </p:ext>
    </p:extLst>
  </p:cSld>
  <p:clrMapOvr>
    <a:masterClrMapping/>
  </p:clrMapOvr>
  <p:extLst>
    <p:ext uri="{DCECCB84-F9BA-43D5-87BE-67443E8EF086}">
      <p15:sldGuideLst xmlns:p15="http://schemas.microsoft.com/office/powerpoint/2012/main">
        <p15:guide id="3" orient="horz" pos="1512" userDrawn="1">
          <p15:clr>
            <a:srgbClr val="FBAE40"/>
          </p15:clr>
        </p15:guide>
        <p15:guide id="4" pos="384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567AC-165D-1C45-8535-9C57C13CB728}"/>
              </a:ext>
            </a:extLst>
          </p:cNvPr>
          <p:cNvSpPr/>
          <p:nvPr userDrawn="1"/>
        </p:nvSpPr>
        <p:spPr>
          <a:xfrm>
            <a:off x="0" y="1"/>
            <a:ext cx="12192000" cy="685799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D6E834-ACD3-2449-9270-C7F83F44C59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6" name="TextBox 5">
            <a:extLst>
              <a:ext uri="{FF2B5EF4-FFF2-40B4-BE49-F238E27FC236}">
                <a16:creationId xmlns:a16="http://schemas.microsoft.com/office/drawing/2014/main" id="{B86E4F30-1F14-9348-B65E-199B02F34DDF}"/>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dirty="0">
                <a:solidFill>
                  <a:schemeClr val="tx1">
                    <a:lumMod val="90000"/>
                    <a:lumOff val="10000"/>
                  </a:schemeClr>
                </a:solidFill>
                <a:cs typeface="Arial" panose="020B0604020202020204" pitchFamily="34" charset="0"/>
              </a:rPr>
              <a:t> Ivanti. Tous droits </a:t>
            </a:r>
            <a:r>
              <a:rPr lang="en-US" sz="800" dirty="0" err="1">
                <a:solidFill>
                  <a:schemeClr val="tx1">
                    <a:lumMod val="90000"/>
                    <a:lumOff val="10000"/>
                  </a:schemeClr>
                </a:solidFill>
                <a:cs typeface="Arial" panose="020B0604020202020204" pitchFamily="34" charset="0"/>
              </a:rPr>
              <a:t>réservés</a:t>
            </a:r>
            <a:r>
              <a:rPr lang="en-US" sz="800" dirty="0">
                <a:solidFill>
                  <a:schemeClr val="tx1">
                    <a:lumMod val="90000"/>
                    <a:lumOff val="10000"/>
                  </a:schemeClr>
                </a:solidFill>
                <a:cs typeface="Arial" panose="020B0604020202020204" pitchFamily="34" charset="0"/>
              </a:rPr>
              <a:t>.</a:t>
            </a:r>
          </a:p>
        </p:txBody>
      </p:sp>
      <p:sp>
        <p:nvSpPr>
          <p:cNvPr id="7" name="Picture Placeholder 6">
            <a:extLst>
              <a:ext uri="{FF2B5EF4-FFF2-40B4-BE49-F238E27FC236}">
                <a16:creationId xmlns:a16="http://schemas.microsoft.com/office/drawing/2014/main" id="{1D786EE0-A27D-B08B-6849-390FFD01886D}"/>
              </a:ext>
            </a:extLst>
          </p:cNvPr>
          <p:cNvSpPr>
            <a:spLocks noGrp="1"/>
          </p:cNvSpPr>
          <p:nvPr>
            <p:ph type="pic" sz="quarter" idx="10"/>
          </p:nvPr>
        </p:nvSpPr>
        <p:spPr>
          <a:xfrm>
            <a:off x="609600" y="1474237"/>
            <a:ext cx="10972800" cy="4588426"/>
          </a:xfrm>
        </p:spPr>
        <p:txBody>
          <a:bodyPr anchor="ctr"/>
          <a:lstStyle>
            <a:lvl1pPr algn="ctr">
              <a:defRPr/>
            </a:lvl1pPr>
          </a:lstStyle>
          <a:p>
            <a:endParaRPr lang="en-US"/>
          </a:p>
        </p:txBody>
      </p:sp>
      <p:sp>
        <p:nvSpPr>
          <p:cNvPr id="8" name="Rectangle 7">
            <a:extLst>
              <a:ext uri="{FF2B5EF4-FFF2-40B4-BE49-F238E27FC236}">
                <a16:creationId xmlns:a16="http://schemas.microsoft.com/office/drawing/2014/main" id="{16D594D2-E5C1-00A6-1E11-E1B27504FC21}"/>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045A71B3-F105-4780-CF59-19BA095AB74F}"/>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9" name="TextBox 8">
            <a:extLst>
              <a:ext uri="{FF2B5EF4-FFF2-40B4-BE49-F238E27FC236}">
                <a16:creationId xmlns:a16="http://schemas.microsoft.com/office/drawing/2014/main" id="{DC44924B-0035-CC41-99D9-EDF2F9A93C0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39696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asic Bullets">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F1B22E97-D39B-A54D-BA5B-4EF153EDF51E}"/>
              </a:ext>
            </a:extLst>
          </p:cNvPr>
          <p:cNvSpPr>
            <a:spLocks noGrp="1"/>
          </p:cNvSpPr>
          <p:nvPr>
            <p:ph type="body" sz="quarter" idx="15" hasCustomPrompt="1"/>
          </p:nvPr>
        </p:nvSpPr>
        <p:spPr>
          <a:xfrm>
            <a:off x="609600" y="1449042"/>
            <a:ext cx="10984992" cy="590550"/>
          </a:xfrm>
        </p:spPr>
        <p:txBody>
          <a:bodyPr anchor="t" anchorCtr="0">
            <a:normAutofit/>
          </a:bodyPr>
          <a:lstStyle>
            <a:lvl1pPr marL="0" indent="0">
              <a:buNone/>
              <a:defRPr sz="1800" b="0">
                <a:solidFill>
                  <a:srgbClr val="FF0000"/>
                </a:solidFill>
              </a:defRPr>
            </a:lvl1pPr>
          </a:lstStyle>
          <a:p>
            <a:pPr lvl="0"/>
            <a:r>
              <a:rPr lang="en-US"/>
              <a:t>A little more detail on what’s being shown below</a:t>
            </a:r>
          </a:p>
        </p:txBody>
      </p:sp>
      <p:sp>
        <p:nvSpPr>
          <p:cNvPr id="5" name="Rectangle 4">
            <a:extLst>
              <a:ext uri="{FF2B5EF4-FFF2-40B4-BE49-F238E27FC236}">
                <a16:creationId xmlns:a16="http://schemas.microsoft.com/office/drawing/2014/main" id="{FC98E71D-297E-9C9F-F2D7-79967A89C05A}"/>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DCC0E3D-0EBC-6402-B7FC-D4CC921A7A95}"/>
              </a:ext>
            </a:extLst>
          </p:cNvPr>
          <p:cNvSpPr>
            <a:spLocks noGrp="1"/>
          </p:cNvSpPr>
          <p:nvPr>
            <p:ph type="body" sz="quarter" idx="16"/>
          </p:nvPr>
        </p:nvSpPr>
        <p:spPr>
          <a:xfrm>
            <a:off x="609600" y="2206625"/>
            <a:ext cx="10985500" cy="3462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2">
            <a:extLst>
              <a:ext uri="{FF2B5EF4-FFF2-40B4-BE49-F238E27FC236}">
                <a16:creationId xmlns:a16="http://schemas.microsoft.com/office/drawing/2014/main" id="{17C85578-3BE5-79D9-2CAF-87A53D007C4D}"/>
              </a:ext>
            </a:extLst>
          </p:cNvPr>
          <p:cNvSpPr>
            <a:spLocks noGrp="1"/>
          </p:cNvSpPr>
          <p:nvPr>
            <p:ph type="title" hasCustomPrompt="1"/>
          </p:nvPr>
        </p:nvSpPr>
        <p:spPr>
          <a:xfrm>
            <a:off x="612962" y="538515"/>
            <a:ext cx="10984992" cy="562442"/>
          </a:xfrm>
          <a:prstGeom prst="rect">
            <a:avLst/>
          </a:prstGeom>
        </p:spPr>
        <p:txBody>
          <a:bodyPr lIns="0" tIns="0" bIns="0" anchor="ctr" anchorCtr="0">
            <a:normAutofit/>
          </a:bodyPr>
          <a:lstStyle>
            <a:lvl1pPr>
              <a:lnSpc>
                <a:spcPct val="100000"/>
              </a:lnSpc>
              <a:defRPr sz="3200"/>
            </a:lvl1pPr>
          </a:lstStyle>
          <a:p>
            <a:r>
              <a:rPr lang="en-US"/>
              <a:t>Blank Header</a:t>
            </a:r>
          </a:p>
        </p:txBody>
      </p:sp>
      <p:sp>
        <p:nvSpPr>
          <p:cNvPr id="7" name="TextBox 6">
            <a:extLst>
              <a:ext uri="{FF2B5EF4-FFF2-40B4-BE49-F238E27FC236}">
                <a16:creationId xmlns:a16="http://schemas.microsoft.com/office/drawing/2014/main" id="{0A2F2174-BD0A-4044-AFBD-998340341FB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881992070"/>
      </p:ext>
    </p:extLst>
  </p:cSld>
  <p:clrMapOvr>
    <a:masterClrMapping/>
  </p:clrMapOvr>
  <p:extLst>
    <p:ext uri="{DCECCB84-F9BA-43D5-87BE-67443E8EF086}">
      <p15:sldGuideLst xmlns:p15="http://schemas.microsoft.com/office/powerpoint/2012/main">
        <p15:guide id="5" orient="horz" pos="2160" userDrawn="1">
          <p15:clr>
            <a:srgbClr val="FBAE40"/>
          </p15:clr>
        </p15:guide>
        <p15:guide id="6" orient="horz" pos="4128" userDrawn="1">
          <p15:clr>
            <a:srgbClr val="FBAE40"/>
          </p15:clr>
        </p15:guide>
        <p15:guide id="7" pos="384" userDrawn="1">
          <p15:clr>
            <a:srgbClr val="FBAE40"/>
          </p15:clr>
        </p15:guide>
        <p15:guide id="8" pos="729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B">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1BF0EF54-E52F-FA11-56E1-25148F8B13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8" name="Text Placeholder 2">
            <a:extLst>
              <a:ext uri="{FF2B5EF4-FFF2-40B4-BE49-F238E27FC236}">
                <a16:creationId xmlns:a16="http://schemas.microsoft.com/office/drawing/2014/main" id="{F796A067-9A0D-C4B5-E137-CBAB200950D3}"/>
              </a:ext>
            </a:extLst>
          </p:cNvPr>
          <p:cNvSpPr>
            <a:spLocks noGrp="1"/>
          </p:cNvSpPr>
          <p:nvPr>
            <p:ph type="body" sz="quarter" idx="19" hasCustomPrompt="1"/>
          </p:nvPr>
        </p:nvSpPr>
        <p:spPr>
          <a:xfrm>
            <a:off x="6096000" y="952500"/>
            <a:ext cx="4772025" cy="5001260"/>
          </a:xfr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Wingdings" pitchFamily="2" charset="2"/>
              <a:buNone/>
              <a:tabLst>
                <a:tab pos="852488" algn="l"/>
              </a:tabLst>
              <a:defRPr b="1">
                <a:solidFill>
                  <a:schemeClr val="bg1"/>
                </a:solidFill>
              </a:defRPr>
            </a:lvl1pPr>
            <a:lvl2pPr marL="0" indent="0" algn="l">
              <a:buFont typeface="Wingdings" pitchFamily="2" charset="2"/>
              <a:buChar char="§"/>
              <a:defRPr b="0">
                <a:solidFill>
                  <a:schemeClr val="bg1"/>
                </a:solidFill>
              </a:defRPr>
            </a:lvl2pPr>
            <a:lvl3pPr marL="914400" indent="0" algn="l">
              <a:buFont typeface="Wingdings" pitchFamily="2" charset="2"/>
              <a:buChar char="§"/>
              <a:defRPr b="0">
                <a:solidFill>
                  <a:schemeClr val="bg1"/>
                </a:solidFill>
              </a:defRPr>
            </a:lvl3pPr>
            <a:lvl4pPr marL="1371600" indent="0" algn="l">
              <a:buFont typeface="Wingdings" pitchFamily="2" charset="2"/>
              <a:buChar char="§"/>
              <a:defRPr b="0">
                <a:solidFill>
                  <a:schemeClr val="bg1"/>
                </a:solidFill>
              </a:defRPr>
            </a:lvl4pPr>
            <a:lvl5pPr marL="1828800" indent="0" algn="l">
              <a:buFont typeface="Wingdings" pitchFamily="2" charset="2"/>
              <a:buChar char="§"/>
              <a:defRPr b="0">
                <a:solidFill>
                  <a:schemeClr val="bg1"/>
                </a:solidFill>
              </a:defRPr>
            </a:lvl5pPr>
            <a:lvl6pPr marL="1716088" indent="-857250">
              <a:tabLst/>
              <a:defRPr>
                <a:solidFill>
                  <a:schemeClr val="bg1"/>
                </a:solidFill>
              </a:defRPr>
            </a:lvl6pPr>
            <a:lvl7pPr>
              <a:defRPr>
                <a:solidFill>
                  <a:schemeClr val="bg1"/>
                </a:solidFill>
              </a:defRPr>
            </a:lvl7pPr>
            <a:lvl8pPr>
              <a:defRPr>
                <a:solidFill>
                  <a:schemeClr val="bg1"/>
                </a:solidFill>
              </a:defRPr>
            </a:lvl8pPr>
            <a:lvl9pPr>
              <a:buFont typeface="Wingdings" pitchFamily="2" charset="2"/>
              <a:buChar char="§"/>
              <a:defRPr>
                <a:solidFill>
                  <a:schemeClr val="bg1"/>
                </a:solidFill>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D9FF3C75-9137-574B-B2AF-30D82D3219DA}"/>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2" name="TextBox 1">
            <a:extLst>
              <a:ext uri="{FF2B5EF4-FFF2-40B4-BE49-F238E27FC236}">
                <a16:creationId xmlns:a16="http://schemas.microsoft.com/office/drawing/2014/main" id="{AB75BC86-E9A7-FD44-A23D-7A99665884D3}"/>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3778090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C92A6B8F-77CE-F94D-99DB-C05DBEEED100}"/>
              </a:ext>
            </a:extLst>
          </p:cNvPr>
          <p:cNvSpPr>
            <a:spLocks noGrp="1"/>
          </p:cNvSpPr>
          <p:nvPr>
            <p:ph type="body" sz="quarter" idx="13" hasCustomPrompt="1"/>
          </p:nvPr>
        </p:nvSpPr>
        <p:spPr>
          <a:xfrm>
            <a:off x="607451" y="3583342"/>
            <a:ext cx="5474424" cy="1478299"/>
          </a:xfrm>
        </p:spPr>
        <p:txBody>
          <a:bodyPr anchor="t" anchorCtr="0">
            <a:normAutofit/>
          </a:bodyPr>
          <a:lstStyle>
            <a:lvl1pPr marL="0" indent="0">
              <a:buNone/>
              <a:defRPr sz="2000" b="0"/>
            </a:lvl1pPr>
          </a:lstStyle>
          <a:p>
            <a:r>
              <a:rPr lang="en-US"/>
              <a:t>Details on what we are looking at on the right.</a:t>
            </a:r>
          </a:p>
        </p:txBody>
      </p:sp>
      <p:sp>
        <p:nvSpPr>
          <p:cNvPr id="13" name="Title 1">
            <a:extLst>
              <a:ext uri="{FF2B5EF4-FFF2-40B4-BE49-F238E27FC236}">
                <a16:creationId xmlns:a16="http://schemas.microsoft.com/office/drawing/2014/main" id="{337685D1-D971-0E4D-A0B2-82864626BE97}"/>
              </a:ext>
            </a:extLst>
          </p:cNvPr>
          <p:cNvSpPr>
            <a:spLocks noGrp="1"/>
          </p:cNvSpPr>
          <p:nvPr>
            <p:ph type="title" hasCustomPrompt="1"/>
          </p:nvPr>
        </p:nvSpPr>
        <p:spPr>
          <a:xfrm>
            <a:off x="607451" y="1593666"/>
            <a:ext cx="5474425" cy="1661993"/>
          </a:xfrm>
          <a:prstGeom prst="rect">
            <a:avLst/>
          </a:prstGeom>
        </p:spPr>
        <p:txBody>
          <a:bodyPr lIns="0" anchor="b" anchorCtr="0">
            <a:normAutofit/>
          </a:bodyPr>
          <a:lstStyle>
            <a:lvl1pPr>
              <a:defRPr sz="4000" b="1"/>
            </a:lvl1pPr>
          </a:lstStyle>
          <a:p>
            <a:r>
              <a:rPr lang="en-US"/>
              <a:t>Seriously important stat right here</a:t>
            </a:r>
          </a:p>
        </p:txBody>
      </p:sp>
      <p:sp>
        <p:nvSpPr>
          <p:cNvPr id="6" name="Chart Placeholder 5">
            <a:extLst>
              <a:ext uri="{FF2B5EF4-FFF2-40B4-BE49-F238E27FC236}">
                <a16:creationId xmlns:a16="http://schemas.microsoft.com/office/drawing/2014/main" id="{027BB852-00E3-07A4-24D6-83AF5EB9BA19}"/>
              </a:ext>
            </a:extLst>
          </p:cNvPr>
          <p:cNvSpPr>
            <a:spLocks noGrp="1"/>
          </p:cNvSpPr>
          <p:nvPr>
            <p:ph type="chart" sz="quarter" idx="14"/>
          </p:nvPr>
        </p:nvSpPr>
        <p:spPr>
          <a:xfrm>
            <a:off x="6427788" y="1168400"/>
            <a:ext cx="4997450" cy="4454525"/>
          </a:xfrm>
        </p:spPr>
        <p:txBody>
          <a:bodyPr anchor="ctr" anchorCtr="0"/>
          <a:lstStyle>
            <a:lvl1pPr algn="ctr">
              <a:defRPr>
                <a:solidFill>
                  <a:schemeClr val="accent4"/>
                </a:solidFill>
              </a:defRPr>
            </a:lvl1pPr>
          </a:lstStyle>
          <a:p>
            <a:endParaRPr lang="en-US"/>
          </a:p>
        </p:txBody>
      </p:sp>
      <p:sp>
        <p:nvSpPr>
          <p:cNvPr id="7" name="Rectangle 6">
            <a:extLst>
              <a:ext uri="{FF2B5EF4-FFF2-40B4-BE49-F238E27FC236}">
                <a16:creationId xmlns:a16="http://schemas.microsoft.com/office/drawing/2014/main" id="{7E07A259-36FB-A0B1-B03C-74D1EAEA57C3}"/>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C7669DD-6390-068C-9A30-7BFB18FE4807}"/>
              </a:ext>
            </a:extLst>
          </p:cNvPr>
          <p:cNvSpPr>
            <a:spLocks noGrp="1"/>
          </p:cNvSpPr>
          <p:nvPr>
            <p:ph type="body" sz="quarter" idx="15" hasCustomPrompt="1"/>
          </p:nvPr>
        </p:nvSpPr>
        <p:spPr>
          <a:xfrm>
            <a:off x="612648" y="539496"/>
            <a:ext cx="10974387" cy="609600"/>
          </a:xfrm>
        </p:spPr>
        <p:txBody>
          <a:bodyPr anchor="ctr" anchorCtr="0">
            <a:normAutofit/>
          </a:bodyPr>
          <a:lstStyle>
            <a:lvl1pPr>
              <a:defRPr sz="3200"/>
            </a:lvl1pPr>
          </a:lstStyle>
          <a:p>
            <a:pPr lvl="0"/>
            <a:r>
              <a:rPr lang="en-US"/>
              <a:t>Blank Header</a:t>
            </a:r>
          </a:p>
        </p:txBody>
      </p:sp>
      <p:sp>
        <p:nvSpPr>
          <p:cNvPr id="8" name="TextBox 7">
            <a:extLst>
              <a:ext uri="{FF2B5EF4-FFF2-40B4-BE49-F238E27FC236}">
                <a16:creationId xmlns:a16="http://schemas.microsoft.com/office/drawing/2014/main" id="{C1847281-4FB3-7547-856E-1CCF119883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912331884"/>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BEC209-DE2F-27F4-DD52-F9E956D99038}"/>
              </a:ext>
            </a:extLst>
          </p:cNvPr>
          <p:cNvSpPr>
            <a:spLocks noGrp="1"/>
          </p:cNvSpPr>
          <p:nvPr>
            <p:ph type="pic" sz="quarter" idx="10"/>
          </p:nvPr>
        </p:nvSpPr>
        <p:spPr>
          <a:xfrm>
            <a:off x="0" y="0"/>
            <a:ext cx="12192000" cy="6858000"/>
          </a:xfrm>
        </p:spPr>
        <p:txBody>
          <a:bodyPr anchor="ctr" anchorCtr="0"/>
          <a:lstStyle>
            <a:lvl1pPr algn="ctr">
              <a:defRPr/>
            </a:lvl1pPr>
          </a:lstStyle>
          <a:p>
            <a:endParaRPr lang="en-US"/>
          </a:p>
        </p:txBody>
      </p:sp>
      <p:sp>
        <p:nvSpPr>
          <p:cNvPr id="5" name="Text Placeholder 2">
            <a:extLst>
              <a:ext uri="{FF2B5EF4-FFF2-40B4-BE49-F238E27FC236}">
                <a16:creationId xmlns:a16="http://schemas.microsoft.com/office/drawing/2014/main" id="{D22AA1D7-E8BE-4C92-B4BE-9766936969D2}"/>
              </a:ext>
            </a:extLst>
          </p:cNvPr>
          <p:cNvSpPr>
            <a:spLocks noGrp="1"/>
          </p:cNvSpPr>
          <p:nvPr>
            <p:ph type="body" sz="quarter" idx="15" hasCustomPrompt="1"/>
          </p:nvPr>
        </p:nvSpPr>
        <p:spPr>
          <a:xfrm>
            <a:off x="609600" y="4215618"/>
            <a:ext cx="5481918" cy="462878"/>
          </a:xfrm>
        </p:spPr>
        <p:txBody>
          <a:bodyPr anchor="t" anchorCtr="0">
            <a:noAutofit/>
          </a:bodyPr>
          <a:lstStyle>
            <a:lvl1pPr marL="0" indent="0" algn="l">
              <a:buNone/>
              <a:defRPr sz="1400" b="1">
                <a:solidFill>
                  <a:schemeClr val="bg1"/>
                </a:solidFill>
              </a:defRPr>
            </a:lvl1pPr>
          </a:lstStyle>
          <a:p>
            <a:r>
              <a:rPr lang="en-US"/>
              <a:t>Matt Mullenweg, Social Media Entrepreneur</a:t>
            </a:r>
          </a:p>
        </p:txBody>
      </p:sp>
      <p:sp>
        <p:nvSpPr>
          <p:cNvPr id="6" name="Title 1">
            <a:extLst>
              <a:ext uri="{FF2B5EF4-FFF2-40B4-BE49-F238E27FC236}">
                <a16:creationId xmlns:a16="http://schemas.microsoft.com/office/drawing/2014/main" id="{434B642B-143D-47FA-991B-7641E0CC1B07}"/>
              </a:ext>
            </a:extLst>
          </p:cNvPr>
          <p:cNvSpPr>
            <a:spLocks noGrp="1"/>
          </p:cNvSpPr>
          <p:nvPr>
            <p:ph type="title" hasCustomPrompt="1"/>
          </p:nvPr>
        </p:nvSpPr>
        <p:spPr>
          <a:xfrm>
            <a:off x="614082" y="1407147"/>
            <a:ext cx="5481918" cy="2470469"/>
          </a:xfrm>
          <a:prstGeom prst="rect">
            <a:avLst/>
          </a:prstGeom>
        </p:spPr>
        <p:txBody>
          <a:bodyPr lIns="0" anchor="b" anchorCtr="0">
            <a:normAutofit/>
          </a:bodyPr>
          <a:lstStyle>
            <a:lvl1pPr marL="7938" indent="1588">
              <a:lnSpc>
                <a:spcPct val="100000"/>
              </a:lnSpc>
              <a:tabLst>
                <a:tab pos="3878263" algn="l"/>
              </a:tabLst>
              <a:defRPr sz="4000" b="1" i="0">
                <a:solidFill>
                  <a:schemeClr val="bg1"/>
                </a:solidFill>
              </a:defRPr>
            </a:lvl1pPr>
          </a:lstStyle>
          <a:p>
            <a:r>
              <a:rPr lang="en-US"/>
              <a:t>Technology is best when it brings people together.</a:t>
            </a:r>
          </a:p>
        </p:txBody>
      </p:sp>
      <p:sp>
        <p:nvSpPr>
          <p:cNvPr id="7" name="TextBox 6">
            <a:extLst>
              <a:ext uri="{FF2B5EF4-FFF2-40B4-BE49-F238E27FC236}">
                <a16:creationId xmlns:a16="http://schemas.microsoft.com/office/drawing/2014/main" id="{051792A2-0795-3843-A69A-37EFFA3879B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186821416"/>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Cool">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68162FD-0C22-F04D-9518-CD21CF1905E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D3F759A-9484-F246-B7C2-967CCD16E4AC}"/>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2C3D03DB-FB4B-488C-2DE3-7035D38538A6}"/>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dirty="0">
                <a:solidFill>
                  <a:schemeClr val="tx1">
                    <a:lumMod val="90000"/>
                    <a:lumOff val="10000"/>
                  </a:schemeClr>
                </a:solidFill>
                <a:cs typeface="Arial" panose="020B0604020202020204" pitchFamily="34" charset="0"/>
              </a:rPr>
              <a:t> Ivanti. Tous droits </a:t>
            </a:r>
            <a:r>
              <a:rPr lang="en-US" sz="800" dirty="0" err="1">
                <a:solidFill>
                  <a:schemeClr val="tx1">
                    <a:lumMod val="90000"/>
                    <a:lumOff val="10000"/>
                  </a:schemeClr>
                </a:solidFill>
                <a:cs typeface="Arial" panose="020B0604020202020204" pitchFamily="34" charset="0"/>
              </a:rPr>
              <a:t>réservés</a:t>
            </a:r>
            <a:r>
              <a:rPr lang="en-US" sz="800" dirty="0">
                <a:solidFill>
                  <a:schemeClr val="tx1">
                    <a:lumMod val="90000"/>
                    <a:lumOff val="10000"/>
                  </a:schemeClr>
                </a:solidFill>
                <a:cs typeface="Arial" panose="020B0604020202020204" pitchFamily="34" charset="0"/>
              </a:rPr>
              <a:t>.</a:t>
            </a:r>
          </a:p>
        </p:txBody>
      </p:sp>
      <p:sp>
        <p:nvSpPr>
          <p:cNvPr id="9" name="Text Placeholder 2">
            <a:extLst>
              <a:ext uri="{FF2B5EF4-FFF2-40B4-BE49-F238E27FC236}">
                <a16:creationId xmlns:a16="http://schemas.microsoft.com/office/drawing/2014/main" id="{502DB42B-A53F-CCFE-C614-381ADF640BF2}"/>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0" name="Title 1">
            <a:extLst>
              <a:ext uri="{FF2B5EF4-FFF2-40B4-BE49-F238E27FC236}">
                <a16:creationId xmlns:a16="http://schemas.microsoft.com/office/drawing/2014/main" id="{065E5164-FC53-65D9-6383-2188D51CDD69}"/>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1" name="TextBox 10">
            <a:extLst>
              <a:ext uri="{FF2B5EF4-FFF2-40B4-BE49-F238E27FC236}">
                <a16:creationId xmlns:a16="http://schemas.microsoft.com/office/drawing/2014/main" id="{AB84721E-20F6-014A-8FE8-1BE25CA016B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293719438"/>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 Warm">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D9CC65F7-EECD-004E-A033-275E9B471E7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4EE5526-CC92-BE4E-A6A3-ECF8A064836B}"/>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8" name="TextBox 7">
            <a:extLst>
              <a:ext uri="{FF2B5EF4-FFF2-40B4-BE49-F238E27FC236}">
                <a16:creationId xmlns:a16="http://schemas.microsoft.com/office/drawing/2014/main" id="{9A7A50DF-FA80-FEC6-513F-5DD9D04DB735}"/>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dirty="0">
                <a:solidFill>
                  <a:schemeClr val="tx1">
                    <a:lumMod val="90000"/>
                    <a:lumOff val="10000"/>
                  </a:schemeClr>
                </a:solidFill>
                <a:cs typeface="Arial" panose="020B0604020202020204" pitchFamily="34" charset="0"/>
              </a:rPr>
              <a:t> Ivanti. Tous droits </a:t>
            </a:r>
            <a:r>
              <a:rPr lang="en-US" sz="800" dirty="0" err="1">
                <a:solidFill>
                  <a:schemeClr val="tx1">
                    <a:lumMod val="90000"/>
                    <a:lumOff val="10000"/>
                  </a:schemeClr>
                </a:solidFill>
                <a:cs typeface="Arial" panose="020B0604020202020204" pitchFamily="34" charset="0"/>
              </a:rPr>
              <a:t>réservés</a:t>
            </a:r>
            <a:r>
              <a:rPr lang="en-US" sz="800" dirty="0">
                <a:solidFill>
                  <a:schemeClr val="tx1">
                    <a:lumMod val="90000"/>
                    <a:lumOff val="10000"/>
                  </a:schemeClr>
                </a:solidFill>
                <a:cs typeface="Arial" panose="020B0604020202020204" pitchFamily="34" charset="0"/>
              </a:rPr>
              <a:t>.</a:t>
            </a:r>
          </a:p>
        </p:txBody>
      </p:sp>
      <p:sp>
        <p:nvSpPr>
          <p:cNvPr id="9" name="Text Placeholder 2">
            <a:extLst>
              <a:ext uri="{FF2B5EF4-FFF2-40B4-BE49-F238E27FC236}">
                <a16:creationId xmlns:a16="http://schemas.microsoft.com/office/drawing/2014/main" id="{3EDD020F-228E-70EB-15CB-AB15AF1E3DD6}"/>
              </a:ext>
            </a:extLst>
          </p:cNvPr>
          <p:cNvSpPr>
            <a:spLocks noGrp="1"/>
          </p:cNvSpPr>
          <p:nvPr>
            <p:ph type="body" sz="quarter" idx="15" hasCustomPrompt="1"/>
          </p:nvPr>
        </p:nvSpPr>
        <p:spPr>
          <a:xfrm>
            <a:off x="609600" y="4215618"/>
            <a:ext cx="4027925" cy="462878"/>
          </a:xfrm>
        </p:spPr>
        <p:txBody>
          <a:bodyPr anchor="t" anchorCtr="0">
            <a:noAutofit/>
          </a:bodyPr>
          <a:lstStyle>
            <a:lvl1pPr marL="0" indent="0" algn="l">
              <a:buNone/>
              <a:defRPr sz="1400" b="0">
                <a:solidFill>
                  <a:schemeClr val="tx1"/>
                </a:solidFill>
              </a:defRPr>
            </a:lvl1pPr>
          </a:lstStyle>
          <a:p>
            <a:r>
              <a:rPr lang="en-US"/>
              <a:t>Matt Mullenweg, Social Media Entrepreneur</a:t>
            </a:r>
          </a:p>
        </p:txBody>
      </p:sp>
      <p:sp>
        <p:nvSpPr>
          <p:cNvPr id="12" name="Title 1">
            <a:extLst>
              <a:ext uri="{FF2B5EF4-FFF2-40B4-BE49-F238E27FC236}">
                <a16:creationId xmlns:a16="http://schemas.microsoft.com/office/drawing/2014/main" id="{22A53509-ADD3-E241-6ACE-9E7809FE546B}"/>
              </a:ext>
            </a:extLst>
          </p:cNvPr>
          <p:cNvSpPr>
            <a:spLocks noGrp="1"/>
          </p:cNvSpPr>
          <p:nvPr>
            <p:ph type="title" hasCustomPrompt="1"/>
          </p:nvPr>
        </p:nvSpPr>
        <p:spPr>
          <a:xfrm>
            <a:off x="614082" y="1407147"/>
            <a:ext cx="4260511" cy="2470469"/>
          </a:xfrm>
          <a:prstGeom prst="rect">
            <a:avLst/>
          </a:prstGeom>
        </p:spPr>
        <p:txBody>
          <a:bodyPr lIns="0" anchor="b" anchorCtr="0">
            <a:normAutofit/>
          </a:bodyPr>
          <a:lstStyle>
            <a:lvl1pPr marL="7938" indent="1588">
              <a:lnSpc>
                <a:spcPct val="100000"/>
              </a:lnSpc>
              <a:tabLst>
                <a:tab pos="3878263" algn="l"/>
              </a:tabLst>
              <a:defRPr sz="4000" b="1" i="0">
                <a:solidFill>
                  <a:schemeClr val="tx1"/>
                </a:solidFill>
              </a:defRPr>
            </a:lvl1pPr>
          </a:lstStyle>
          <a:p>
            <a:r>
              <a:rPr lang="en-US"/>
              <a:t>Technology is best when it brings people together.”</a:t>
            </a:r>
          </a:p>
        </p:txBody>
      </p:sp>
      <p:sp>
        <p:nvSpPr>
          <p:cNvPr id="10" name="TextBox 9">
            <a:extLst>
              <a:ext uri="{FF2B5EF4-FFF2-40B4-BE49-F238E27FC236}">
                <a16:creationId xmlns:a16="http://schemas.microsoft.com/office/drawing/2014/main" id="{24AAC9F3-4DD3-6A45-8991-1CD006205BB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094844653"/>
      </p:ext>
    </p:extLst>
  </p:cSld>
  <p:clrMapOvr>
    <a:masterClrMapping/>
  </p:clrMapOvr>
  <p:extLst>
    <p:ext uri="{DCECCB84-F9BA-43D5-87BE-67443E8EF086}">
      <p15:sldGuideLst xmlns:p15="http://schemas.microsoft.com/office/powerpoint/2012/main">
        <p15:guide id="4" orient="horz" pos="2160" userDrawn="1">
          <p15:clr>
            <a:srgbClr val="FBAE40"/>
          </p15:clr>
        </p15:guide>
        <p15:guide id="5" orient="horz" pos="4128" userDrawn="1">
          <p15:clr>
            <a:srgbClr val="FBAE40"/>
          </p15:clr>
        </p15:guide>
        <p15:guide id="6" pos="48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eature List 3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3017520" cy="401560"/>
          </a:xfrm>
        </p:spPr>
        <p:txBody>
          <a:bodyPr anchor="ctr"/>
          <a:lstStyle>
            <a:lvl1pPr marL="0" indent="0" algn="l">
              <a:buNone/>
              <a:defRPr>
                <a:solidFill>
                  <a:schemeClr val="tx2"/>
                </a:solidFill>
              </a:defRPr>
            </a:lvl1pPr>
          </a:lstStyle>
          <a:p>
            <a:pPr lvl="0"/>
            <a:r>
              <a:rPr lang="en-US"/>
              <a:t>Item</a:t>
            </a:r>
          </a:p>
        </p:txBody>
      </p:sp>
      <p:sp>
        <p:nvSpPr>
          <p:cNvPr id="30" name="Text Placeholder 2">
            <a:extLst>
              <a:ext uri="{FF2B5EF4-FFF2-40B4-BE49-F238E27FC236}">
                <a16:creationId xmlns:a16="http://schemas.microsoft.com/office/drawing/2014/main" id="{BDE1ADF1-F1F7-FF4F-8464-B5D243C2B82D}"/>
              </a:ext>
            </a:extLst>
          </p:cNvPr>
          <p:cNvSpPr>
            <a:spLocks noGrp="1"/>
          </p:cNvSpPr>
          <p:nvPr>
            <p:ph type="body" sz="quarter" idx="17" hasCustomPrompt="1"/>
          </p:nvPr>
        </p:nvSpPr>
        <p:spPr>
          <a:xfrm>
            <a:off x="4430754" y="1501582"/>
            <a:ext cx="3017520" cy="401560"/>
          </a:xfrm>
        </p:spPr>
        <p:txBody>
          <a:bodyPr anchor="ctr"/>
          <a:lstStyle>
            <a:lvl1pPr marL="0" indent="0" algn="l">
              <a:buNone/>
              <a:defRPr>
                <a:solidFill>
                  <a:schemeClr val="tx2"/>
                </a:solidFill>
              </a:defRPr>
            </a:lvl1pPr>
          </a:lstStyle>
          <a:p>
            <a:pPr lvl="0"/>
            <a:r>
              <a:rPr lang="en-US"/>
              <a:t>Item</a:t>
            </a:r>
          </a:p>
        </p:txBody>
      </p:sp>
      <p:sp>
        <p:nvSpPr>
          <p:cNvPr id="33" name="Text Placeholder 2">
            <a:extLst>
              <a:ext uri="{FF2B5EF4-FFF2-40B4-BE49-F238E27FC236}">
                <a16:creationId xmlns:a16="http://schemas.microsoft.com/office/drawing/2014/main" id="{ABEA8179-7DC3-274C-914B-680EF5FE4087}"/>
              </a:ext>
            </a:extLst>
          </p:cNvPr>
          <p:cNvSpPr>
            <a:spLocks noGrp="1"/>
          </p:cNvSpPr>
          <p:nvPr>
            <p:ph type="body" sz="quarter" idx="20" hasCustomPrompt="1"/>
          </p:nvPr>
        </p:nvSpPr>
        <p:spPr>
          <a:xfrm>
            <a:off x="8309784" y="1509015"/>
            <a:ext cx="3017520"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A1B82-B866-8C41-BF00-B84816E64D46}"/>
              </a:ext>
            </a:extLst>
          </p:cNvPr>
          <p:cNvCxnSpPr>
            <a:cxnSpLocks/>
          </p:cNvCxnSpPr>
          <p:nvPr/>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4053660"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790037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7461C223-99FD-8B46-A688-80D388746BC3}"/>
              </a:ext>
            </a:extLst>
          </p:cNvPr>
          <p:cNvSpPr>
            <a:spLocks noGrp="1"/>
          </p:cNvSpPr>
          <p:nvPr>
            <p:ph type="body" sz="quarter" idx="32" hasCustomPrompt="1"/>
          </p:nvPr>
        </p:nvSpPr>
        <p:spPr>
          <a:xfrm>
            <a:off x="609601" y="2152650"/>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3">
            <a:extLst>
              <a:ext uri="{FF2B5EF4-FFF2-40B4-BE49-F238E27FC236}">
                <a16:creationId xmlns:a16="http://schemas.microsoft.com/office/drawing/2014/main" id="{CDED2006-DE43-674F-8844-55A08D8A752F}"/>
              </a:ext>
            </a:extLst>
          </p:cNvPr>
          <p:cNvSpPr>
            <a:spLocks noGrp="1"/>
          </p:cNvSpPr>
          <p:nvPr>
            <p:ph type="body" sz="quarter" idx="33" hasCustomPrompt="1"/>
          </p:nvPr>
        </p:nvSpPr>
        <p:spPr>
          <a:xfrm>
            <a:off x="4430754"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24" name="Text Placeholder 3">
            <a:extLst>
              <a:ext uri="{FF2B5EF4-FFF2-40B4-BE49-F238E27FC236}">
                <a16:creationId xmlns:a16="http://schemas.microsoft.com/office/drawing/2014/main" id="{9971BF54-ACB0-A645-A489-6886B7561334}"/>
              </a:ext>
            </a:extLst>
          </p:cNvPr>
          <p:cNvSpPr>
            <a:spLocks noGrp="1"/>
          </p:cNvSpPr>
          <p:nvPr>
            <p:ph type="body" sz="quarter" idx="34" hasCustomPrompt="1"/>
          </p:nvPr>
        </p:nvSpPr>
        <p:spPr>
          <a:xfrm>
            <a:off x="8309786" y="2167141"/>
            <a:ext cx="3017518"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37812CB9-CB14-2620-A883-69D62CC2E8B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2">
            <a:extLst>
              <a:ext uri="{FF2B5EF4-FFF2-40B4-BE49-F238E27FC236}">
                <a16:creationId xmlns:a16="http://schemas.microsoft.com/office/drawing/2014/main" id="{6F96FAB9-F009-2BC9-1C24-BF400AA8410B}"/>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19" name="TextBox 18">
            <a:extLst>
              <a:ext uri="{FF2B5EF4-FFF2-40B4-BE49-F238E27FC236}">
                <a16:creationId xmlns:a16="http://schemas.microsoft.com/office/drawing/2014/main" id="{950B3E27-26A7-9542-B9DD-372E8B919E7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65607688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eature List 4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44CC3-34D5-954A-802F-21C3B2564D62}"/>
              </a:ext>
            </a:extLst>
          </p:cNvPr>
          <p:cNvSpPr>
            <a:spLocks noGrp="1"/>
          </p:cNvSpPr>
          <p:nvPr>
            <p:ph type="body" sz="quarter" idx="14" hasCustomPrompt="1"/>
          </p:nvPr>
        </p:nvSpPr>
        <p:spPr>
          <a:xfrm>
            <a:off x="609600" y="1505300"/>
            <a:ext cx="2339077" cy="401560"/>
          </a:xfrm>
        </p:spPr>
        <p:txBody>
          <a:bodyPr anchor="ctr"/>
          <a:lstStyle>
            <a:lvl1pPr marL="0" indent="0" algn="l">
              <a:buNone/>
              <a:defRPr>
                <a:solidFill>
                  <a:schemeClr val="tx2"/>
                </a:solidFill>
              </a:defRPr>
            </a:lvl1pPr>
          </a:lstStyle>
          <a:p>
            <a:pPr lvl="0"/>
            <a:r>
              <a:rPr lang="en-US"/>
              <a:t>Item</a:t>
            </a:r>
          </a:p>
        </p:txBody>
      </p:sp>
      <p:cxnSp>
        <p:nvCxnSpPr>
          <p:cNvPr id="14" name="Straight Connector 13">
            <a:extLst>
              <a:ext uri="{FF2B5EF4-FFF2-40B4-BE49-F238E27FC236}">
                <a16:creationId xmlns:a16="http://schemas.microsoft.com/office/drawing/2014/main" id="{4D610BAA-8B7A-1A42-9152-E82813F6E5FD}"/>
              </a:ext>
            </a:extLst>
          </p:cNvPr>
          <p:cNvCxnSpPr>
            <a:cxnSpLocks/>
          </p:cNvCxnSpPr>
          <p:nvPr/>
        </p:nvCxnSpPr>
        <p:spPr>
          <a:xfrm flipV="1">
            <a:off x="3201344"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318F73-E129-624E-AC10-805E0EB3AE5A}"/>
              </a:ext>
            </a:extLst>
          </p:cNvPr>
          <p:cNvCxnSpPr>
            <a:cxnSpLocks/>
          </p:cNvCxnSpPr>
          <p:nvPr userDrawn="1"/>
        </p:nvCxnSpPr>
        <p:spPr>
          <a:xfrm flipV="1">
            <a:off x="609771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8EDEA0-4B39-254F-988C-4F845CDF3D23}"/>
              </a:ext>
            </a:extLst>
          </p:cNvPr>
          <p:cNvCxnSpPr>
            <a:cxnSpLocks/>
          </p:cNvCxnSpPr>
          <p:nvPr userDrawn="1"/>
        </p:nvCxnSpPr>
        <p:spPr>
          <a:xfrm flipV="1">
            <a:off x="9061355" y="1291046"/>
            <a:ext cx="0" cy="4690304"/>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id="{4018DE0C-EC97-1545-BBF9-7B18C88864F9}"/>
              </a:ext>
            </a:extLst>
          </p:cNvPr>
          <p:cNvSpPr>
            <a:spLocks noGrp="1"/>
          </p:cNvSpPr>
          <p:nvPr>
            <p:ph type="body" sz="quarter" idx="25" hasCustomPrompt="1"/>
          </p:nvPr>
        </p:nvSpPr>
        <p:spPr>
          <a:xfrm>
            <a:off x="3427906" y="1505300"/>
            <a:ext cx="2339077" cy="401560"/>
          </a:xfrm>
        </p:spPr>
        <p:txBody>
          <a:bodyPr anchor="ctr"/>
          <a:lstStyle>
            <a:lvl1pPr marL="0" indent="0" algn="l">
              <a:buNone/>
              <a:defRPr>
                <a:solidFill>
                  <a:schemeClr val="tx2"/>
                </a:solidFill>
              </a:defRPr>
            </a:lvl1pPr>
          </a:lstStyle>
          <a:p>
            <a:pPr lvl="0"/>
            <a:r>
              <a:rPr lang="en-US"/>
              <a:t>Item</a:t>
            </a:r>
          </a:p>
        </p:txBody>
      </p:sp>
      <p:sp>
        <p:nvSpPr>
          <p:cNvPr id="22" name="Text Placeholder 2">
            <a:extLst>
              <a:ext uri="{FF2B5EF4-FFF2-40B4-BE49-F238E27FC236}">
                <a16:creationId xmlns:a16="http://schemas.microsoft.com/office/drawing/2014/main" id="{EE3F2EED-F4ED-654D-A159-1E85E6296366}"/>
              </a:ext>
            </a:extLst>
          </p:cNvPr>
          <p:cNvSpPr>
            <a:spLocks noGrp="1"/>
          </p:cNvSpPr>
          <p:nvPr>
            <p:ph type="body" sz="quarter" idx="28" hasCustomPrompt="1"/>
          </p:nvPr>
        </p:nvSpPr>
        <p:spPr>
          <a:xfrm>
            <a:off x="6382473" y="1505300"/>
            <a:ext cx="2339077" cy="401560"/>
          </a:xfrm>
        </p:spPr>
        <p:txBody>
          <a:bodyPr anchor="ctr"/>
          <a:lstStyle>
            <a:lvl1pPr marL="0" indent="0" algn="l">
              <a:buNone/>
              <a:defRPr>
                <a:solidFill>
                  <a:schemeClr val="tx2"/>
                </a:solidFill>
              </a:defRPr>
            </a:lvl1pPr>
          </a:lstStyle>
          <a:p>
            <a:pPr lvl="0"/>
            <a:r>
              <a:rPr lang="en-US"/>
              <a:t>Item</a:t>
            </a:r>
          </a:p>
        </p:txBody>
      </p:sp>
      <p:sp>
        <p:nvSpPr>
          <p:cNvPr id="25" name="Text Placeholder 2">
            <a:extLst>
              <a:ext uri="{FF2B5EF4-FFF2-40B4-BE49-F238E27FC236}">
                <a16:creationId xmlns:a16="http://schemas.microsoft.com/office/drawing/2014/main" id="{7A8D5858-85EE-3B4A-B497-AACE1F1AAD6C}"/>
              </a:ext>
            </a:extLst>
          </p:cNvPr>
          <p:cNvSpPr>
            <a:spLocks noGrp="1"/>
          </p:cNvSpPr>
          <p:nvPr>
            <p:ph type="body" sz="quarter" idx="31" hasCustomPrompt="1"/>
          </p:nvPr>
        </p:nvSpPr>
        <p:spPr>
          <a:xfrm>
            <a:off x="9385531" y="1505300"/>
            <a:ext cx="2339077" cy="401560"/>
          </a:xfrm>
        </p:spPr>
        <p:txBody>
          <a:bodyPr anchor="ctr"/>
          <a:lstStyle>
            <a:lvl1pPr marL="0" indent="0" algn="l">
              <a:buNone/>
              <a:defRPr>
                <a:solidFill>
                  <a:schemeClr val="tx2"/>
                </a:solidFill>
              </a:defRPr>
            </a:lvl1pPr>
          </a:lstStyle>
          <a:p>
            <a:pPr lvl="0"/>
            <a:r>
              <a:rPr lang="en-US"/>
              <a:t>Item</a:t>
            </a:r>
          </a:p>
        </p:txBody>
      </p:sp>
      <p:sp>
        <p:nvSpPr>
          <p:cNvPr id="28" name="Text Placeholder 3">
            <a:extLst>
              <a:ext uri="{FF2B5EF4-FFF2-40B4-BE49-F238E27FC236}">
                <a16:creationId xmlns:a16="http://schemas.microsoft.com/office/drawing/2014/main" id="{590270F8-2E18-5F4A-B7B5-86AA03215CDD}"/>
              </a:ext>
            </a:extLst>
          </p:cNvPr>
          <p:cNvSpPr>
            <a:spLocks noGrp="1"/>
          </p:cNvSpPr>
          <p:nvPr>
            <p:ph type="body" sz="quarter" idx="32" hasCustomPrompt="1"/>
          </p:nvPr>
        </p:nvSpPr>
        <p:spPr>
          <a:xfrm>
            <a:off x="609601"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0" name="Text Placeholder 3">
            <a:extLst>
              <a:ext uri="{FF2B5EF4-FFF2-40B4-BE49-F238E27FC236}">
                <a16:creationId xmlns:a16="http://schemas.microsoft.com/office/drawing/2014/main" id="{498E0B3C-3D69-A042-B7C0-AB89208C3800}"/>
              </a:ext>
            </a:extLst>
          </p:cNvPr>
          <p:cNvSpPr>
            <a:spLocks noGrp="1"/>
          </p:cNvSpPr>
          <p:nvPr>
            <p:ph type="body" sz="quarter" idx="33" hasCustomPrompt="1"/>
          </p:nvPr>
        </p:nvSpPr>
        <p:spPr>
          <a:xfrm>
            <a:off x="3427908"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1" name="Text Placeholder 3">
            <a:extLst>
              <a:ext uri="{FF2B5EF4-FFF2-40B4-BE49-F238E27FC236}">
                <a16:creationId xmlns:a16="http://schemas.microsoft.com/office/drawing/2014/main" id="{42E93911-E5F9-2C42-AADD-E5F5A2C042D2}"/>
              </a:ext>
            </a:extLst>
          </p:cNvPr>
          <p:cNvSpPr>
            <a:spLocks noGrp="1"/>
          </p:cNvSpPr>
          <p:nvPr>
            <p:ph type="body" sz="quarter" idx="34" hasCustomPrompt="1"/>
          </p:nvPr>
        </p:nvSpPr>
        <p:spPr>
          <a:xfrm>
            <a:off x="6382475"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32" name="Text Placeholder 3">
            <a:extLst>
              <a:ext uri="{FF2B5EF4-FFF2-40B4-BE49-F238E27FC236}">
                <a16:creationId xmlns:a16="http://schemas.microsoft.com/office/drawing/2014/main" id="{D75FA809-E0B7-4744-B692-8370FA34491D}"/>
              </a:ext>
            </a:extLst>
          </p:cNvPr>
          <p:cNvSpPr>
            <a:spLocks noGrp="1"/>
          </p:cNvSpPr>
          <p:nvPr>
            <p:ph type="body" sz="quarter" idx="35" hasCustomPrompt="1"/>
          </p:nvPr>
        </p:nvSpPr>
        <p:spPr>
          <a:xfrm>
            <a:off x="9385533" y="2152650"/>
            <a:ext cx="2339075" cy="3506788"/>
          </a:xfrm>
        </p:spPr>
        <p:txBody>
          <a:bodyPr/>
          <a:lstStyle>
            <a:lvl1pPr marL="0" indent="0">
              <a:lnSpc>
                <a:spcPct val="100000"/>
              </a:lnSpc>
              <a:buNone/>
              <a:defRPr sz="1600" b="0"/>
            </a:lvl1pPr>
            <a:lvl2pPr marL="114300" indent="114300">
              <a:lnSpc>
                <a:spcPct val="100000"/>
              </a:lnSpc>
              <a:buFont typeface="Wingdings" pitchFamily="2" charset="2"/>
              <a:buChar char="§"/>
              <a:tabLst/>
              <a:defRPr sz="1400" b="0"/>
            </a:lvl2pPr>
            <a:lvl3pPr marL="114300" indent="114300">
              <a:lnSpc>
                <a:spcPct val="100000"/>
              </a:lnSpc>
              <a:buFont typeface="Wingdings" pitchFamily="2" charset="2"/>
              <a:buChar char="§"/>
              <a:tabLst/>
              <a:defRPr sz="1400" b="0"/>
            </a:lvl3pPr>
            <a:lvl4pPr marL="114300" indent="114300">
              <a:lnSpc>
                <a:spcPct val="100000"/>
              </a:lnSpc>
              <a:buFont typeface="Wingdings" pitchFamily="2" charset="2"/>
              <a:buChar char="§"/>
              <a:tabLst/>
              <a:defRPr sz="1400" b="0"/>
            </a:lvl4pPr>
            <a:lvl5pPr marL="114300" indent="114300">
              <a:lnSpc>
                <a:spcPct val="100000"/>
              </a:lnSpc>
              <a:buFont typeface="Wingdings" pitchFamily="2" charset="2"/>
              <a:buChar char="§"/>
              <a:tabLst/>
              <a:defRPr sz="1400" b="0"/>
            </a:lvl5pPr>
          </a:lstStyle>
          <a:p>
            <a:r>
              <a:rPr lang="en-US"/>
              <a:t>A brief statement that tells a story and offers some more context, followed up by a few bullets</a:t>
            </a:r>
            <a:br>
              <a:rPr lang="en-US"/>
            </a:br>
            <a:endParaRPr lang="en-US"/>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03D354DE-2DF4-A74A-CF33-530EA56A1684}"/>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a:extLst>
              <a:ext uri="{FF2B5EF4-FFF2-40B4-BE49-F238E27FC236}">
                <a16:creationId xmlns:a16="http://schemas.microsoft.com/office/drawing/2014/main" id="{99D5D6FC-C892-2A62-3BB5-551AF7F8442A}"/>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20" name="TextBox 19">
            <a:extLst>
              <a:ext uri="{FF2B5EF4-FFF2-40B4-BE49-F238E27FC236}">
                <a16:creationId xmlns:a16="http://schemas.microsoft.com/office/drawing/2014/main" id="{F9AE016E-1540-0245-9095-965D097AA98C}"/>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702758403"/>
      </p:ext>
    </p:extLst>
  </p:cSld>
  <p:clrMapOvr>
    <a:masterClrMapping/>
  </p:clrMapOvr>
  <p:extLst>
    <p:ext uri="{DCECCB84-F9BA-43D5-87BE-67443E8EF086}">
      <p15:sldGuideLst xmlns:p15="http://schemas.microsoft.com/office/powerpoint/2012/main">
        <p15:guide id="4" orient="horz" pos="1200" userDrawn="1">
          <p15:clr>
            <a:srgbClr val="FBAE40"/>
          </p15:clr>
        </p15:guide>
        <p15:guide id="5" pos="384" userDrawn="1">
          <p15:clr>
            <a:srgbClr val="FBAE40"/>
          </p15:clr>
        </p15:guide>
        <p15:guide id="6" pos="708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x Content - White">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859029"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934271" y="1648859"/>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21892"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859029"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934271" y="4668894"/>
            <a:ext cx="2487168" cy="1310882"/>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lvl="0">
              <a:defRPr/>
            </a:pPr>
            <a:r>
              <a:rPr lang="en-US"/>
              <a:t>A brief statement that gives a high-level description of essential features and or benefits.</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21892" y="1636497"/>
            <a:ext cx="2487168" cy="1310882"/>
          </a:xfrm>
        </p:spPr>
        <p:txBody>
          <a:bodyPr vert="horz" wrap="square" lIns="0" tIns="0" rIns="0" bIns="0" rtlCol="0">
            <a:spAutoFit/>
          </a:bodyPr>
          <a:lstStyle>
            <a:lvl1pPr marL="0" indent="0">
              <a:lnSpc>
                <a:spcPct val="100000"/>
              </a:lnSpc>
              <a:buFontTx/>
              <a:buNone/>
              <a:defRPr lang="en-US" sz="1600" b="0" i="0" dirty="0">
                <a:solidFill>
                  <a:schemeClr val="tx1"/>
                </a:solidFill>
                <a:latin typeface="Arial" panose="020B0604020202020204" pitchFamily="34" charset="0"/>
                <a:cs typeface="Arial" panose="020B0604020202020204" pitchFamily="34" charset="0"/>
              </a:defRPr>
            </a:lvl1pPr>
          </a:lstStyle>
          <a:p>
            <a:pPr lvl="0">
              <a:defRPr/>
            </a:pPr>
            <a:r>
              <a:rPr lang="en-US"/>
              <a:t>A brief statement that gives a high-level description of essential features and or benefits.</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8BEBF8AA-6A8B-4948-ADFF-0A8AB1E0FB5F}"/>
              </a:ext>
            </a:extLst>
          </p:cNvPr>
          <p:cNvCxnSpPr>
            <a:cxnSpLocks/>
          </p:cNvCxnSpPr>
          <p:nvPr userDrawn="1"/>
        </p:nvCxnSpPr>
        <p:spPr>
          <a:xfrm flipV="1">
            <a:off x="3964329" y="376134"/>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9A95771-93B4-8946-9927-5EDD9AE891FA}"/>
              </a:ext>
            </a:extLst>
          </p:cNvPr>
          <p:cNvCxnSpPr>
            <a:cxnSpLocks/>
          </p:cNvCxnSpPr>
          <p:nvPr userDrawn="1"/>
        </p:nvCxnSpPr>
        <p:spPr>
          <a:xfrm flipV="1">
            <a:off x="8189633" y="378004"/>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FB2EBB9-AC8C-2240-9A8B-05EE32103412}"/>
              </a:ext>
            </a:extLst>
          </p:cNvPr>
          <p:cNvCxnSpPr>
            <a:cxnSpLocks/>
          </p:cNvCxnSpPr>
          <p:nvPr userDrawn="1"/>
        </p:nvCxnSpPr>
        <p:spPr>
          <a:xfrm flipV="1">
            <a:off x="3964329"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7BA762E-2D27-F34D-9D73-93996F798D13}"/>
              </a:ext>
            </a:extLst>
          </p:cNvPr>
          <p:cNvCxnSpPr>
            <a:cxnSpLocks/>
          </p:cNvCxnSpPr>
          <p:nvPr userDrawn="1"/>
        </p:nvCxnSpPr>
        <p:spPr>
          <a:xfrm flipV="1">
            <a:off x="8189633"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3F30A9-6F42-2E45-8495-3C0C087BE9C1}"/>
              </a:ext>
            </a:extLst>
          </p:cNvPr>
          <p:cNvCxnSpPr>
            <a:cxnSpLocks/>
          </p:cNvCxnSpPr>
          <p:nvPr userDrawn="1"/>
        </p:nvCxnSpPr>
        <p:spPr>
          <a:xfrm flipH="1">
            <a:off x="4305782" y="3312889"/>
            <a:ext cx="3402957"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1B8CFB9-3802-E649-AAA9-041E91CC2FF5}"/>
              </a:ext>
            </a:extLst>
          </p:cNvPr>
          <p:cNvCxnSpPr>
            <a:cxnSpLocks/>
          </p:cNvCxnSpPr>
          <p:nvPr userDrawn="1"/>
        </p:nvCxnSpPr>
        <p:spPr>
          <a:xfrm flipH="1" flipV="1">
            <a:off x="8819909" y="3306651"/>
            <a:ext cx="2716434"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1289200-E581-8745-9108-11AEAFC59BA5}"/>
              </a:ext>
            </a:extLst>
          </p:cNvPr>
          <p:cNvCxnSpPr>
            <a:cxnSpLocks/>
          </p:cNvCxnSpPr>
          <p:nvPr userDrawn="1"/>
        </p:nvCxnSpPr>
        <p:spPr>
          <a:xfrm flipH="1">
            <a:off x="685924" y="3306650"/>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330AEE59-8CF7-AA45-9D2B-97E5ACB4D7B8}"/>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A3F5ADE-620C-B447-A226-691E5CBB6E7D}"/>
              </a:ext>
            </a:extLst>
          </p:cNvPr>
          <p:cNvSpPr>
            <a:spLocks noGrp="1"/>
          </p:cNvSpPr>
          <p:nvPr>
            <p:ph type="body" sz="quarter" idx="39" hasCustomPrompt="1"/>
          </p:nvPr>
        </p:nvSpPr>
        <p:spPr>
          <a:xfrm>
            <a:off x="616114"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7" name="Text Placeholder 3">
            <a:extLst>
              <a:ext uri="{FF2B5EF4-FFF2-40B4-BE49-F238E27FC236}">
                <a16:creationId xmlns:a16="http://schemas.microsoft.com/office/drawing/2014/main" id="{A0218661-0DF7-A942-9B09-B9776DBEBB90}"/>
              </a:ext>
            </a:extLst>
          </p:cNvPr>
          <p:cNvSpPr>
            <a:spLocks noGrp="1"/>
          </p:cNvSpPr>
          <p:nvPr>
            <p:ph type="body" sz="quarter" idx="40" hasCustomPrompt="1"/>
          </p:nvPr>
        </p:nvSpPr>
        <p:spPr>
          <a:xfrm>
            <a:off x="4859029"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8" name="Text Placeholder 3">
            <a:extLst>
              <a:ext uri="{FF2B5EF4-FFF2-40B4-BE49-F238E27FC236}">
                <a16:creationId xmlns:a16="http://schemas.microsoft.com/office/drawing/2014/main" id="{7481C688-1869-6D40-9C26-B21E88BF0ED3}"/>
              </a:ext>
            </a:extLst>
          </p:cNvPr>
          <p:cNvSpPr>
            <a:spLocks noGrp="1"/>
          </p:cNvSpPr>
          <p:nvPr>
            <p:ph type="body" sz="quarter" idx="41" hasCustomPrompt="1"/>
          </p:nvPr>
        </p:nvSpPr>
        <p:spPr>
          <a:xfrm>
            <a:off x="8934271" y="934626"/>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49" name="Text Placeholder 3">
            <a:extLst>
              <a:ext uri="{FF2B5EF4-FFF2-40B4-BE49-F238E27FC236}">
                <a16:creationId xmlns:a16="http://schemas.microsoft.com/office/drawing/2014/main" id="{C2A9804E-8B51-A646-A450-159CFB42147D}"/>
              </a:ext>
            </a:extLst>
          </p:cNvPr>
          <p:cNvSpPr>
            <a:spLocks noGrp="1"/>
          </p:cNvSpPr>
          <p:nvPr>
            <p:ph type="body" sz="quarter" idx="42" hasCustomPrompt="1"/>
          </p:nvPr>
        </p:nvSpPr>
        <p:spPr>
          <a:xfrm>
            <a:off x="609600"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0" name="Text Placeholder 3">
            <a:extLst>
              <a:ext uri="{FF2B5EF4-FFF2-40B4-BE49-F238E27FC236}">
                <a16:creationId xmlns:a16="http://schemas.microsoft.com/office/drawing/2014/main" id="{463E4FEC-8D4E-8040-87D4-E4A42E24ACD0}"/>
              </a:ext>
            </a:extLst>
          </p:cNvPr>
          <p:cNvSpPr>
            <a:spLocks noGrp="1"/>
          </p:cNvSpPr>
          <p:nvPr>
            <p:ph type="body" sz="quarter" idx="43" hasCustomPrompt="1"/>
          </p:nvPr>
        </p:nvSpPr>
        <p:spPr>
          <a:xfrm>
            <a:off x="4852515"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57" name="Text Placeholder 3">
            <a:extLst>
              <a:ext uri="{FF2B5EF4-FFF2-40B4-BE49-F238E27FC236}">
                <a16:creationId xmlns:a16="http://schemas.microsoft.com/office/drawing/2014/main" id="{EDF23B87-8002-9045-9215-E848471717CA}"/>
              </a:ext>
            </a:extLst>
          </p:cNvPr>
          <p:cNvSpPr>
            <a:spLocks noGrp="1"/>
          </p:cNvSpPr>
          <p:nvPr>
            <p:ph type="body" sz="quarter" idx="44" hasCustomPrompt="1"/>
          </p:nvPr>
        </p:nvSpPr>
        <p:spPr>
          <a:xfrm>
            <a:off x="8927757" y="3902777"/>
            <a:ext cx="2487168" cy="400110"/>
          </a:xfrm>
        </p:spPr>
        <p:txBody>
          <a:bodyPr>
            <a:spAutoFit/>
          </a:bodyPr>
          <a:lstStyle>
            <a:lvl1pPr marL="0" indent="0">
              <a:buNone/>
              <a:defRPr sz="2000" b="1">
                <a:solidFill>
                  <a:schemeClr val="tx2"/>
                </a:solidFill>
              </a:defRPr>
            </a:lvl1pPr>
          </a:lstStyle>
          <a:p>
            <a:pPr lvl="0"/>
            <a:r>
              <a:rPr lang="en-US"/>
              <a:t>Subhead 1</a:t>
            </a:r>
          </a:p>
        </p:txBody>
      </p:sp>
      <p:sp>
        <p:nvSpPr>
          <p:cNvPr id="33" name="TextBox 32">
            <a:extLst>
              <a:ext uri="{FF2B5EF4-FFF2-40B4-BE49-F238E27FC236}">
                <a16:creationId xmlns:a16="http://schemas.microsoft.com/office/drawing/2014/main" id="{BDB1D2B8-6D57-474C-BDBE-4E1F6CF389E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224907685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Content - White -Header">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880FBC3-A24A-6146-9851-A0BDCA6C1649}"/>
              </a:ext>
            </a:extLst>
          </p:cNvPr>
          <p:cNvCxnSpPr>
            <a:cxnSpLocks/>
          </p:cNvCxnSpPr>
          <p:nvPr/>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B065FC-3A14-8248-A077-9B2E7BC51164}"/>
              </a:ext>
            </a:extLst>
          </p:cNvPr>
          <p:cNvCxnSpPr>
            <a:cxnSpLocks/>
          </p:cNvCxnSpPr>
          <p:nvPr/>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A95F04F-61FC-B144-8E3B-A1ECC17FD880}"/>
              </a:ext>
            </a:extLst>
          </p:cNvPr>
          <p:cNvCxnSpPr>
            <a:cxnSpLocks/>
          </p:cNvCxnSpPr>
          <p:nvPr/>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91D8B76-FB51-DA4B-ADD8-B06EC8CBBB2A}"/>
              </a:ext>
            </a:extLst>
          </p:cNvPr>
          <p:cNvCxnSpPr>
            <a:cxnSpLocks/>
          </p:cNvCxnSpPr>
          <p:nvPr/>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5CBBD4C-4F43-6E4E-A63B-81779D82AEA1}"/>
              </a:ext>
            </a:extLst>
          </p:cNvPr>
          <p:cNvCxnSpPr>
            <a:cxnSpLocks/>
          </p:cNvCxnSpPr>
          <p:nvPr/>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F07A5CC-349D-6C45-A411-64C5E1A77AB7}"/>
              </a:ext>
            </a:extLst>
          </p:cNvPr>
          <p:cNvCxnSpPr>
            <a:cxnSpLocks/>
          </p:cNvCxnSpPr>
          <p:nvPr/>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6F9118E-79CF-D346-8F8E-33CFAC77520A}"/>
              </a:ext>
            </a:extLst>
          </p:cNvPr>
          <p:cNvCxnSpPr>
            <a:cxnSpLocks/>
          </p:cNvCxnSpPr>
          <p:nvPr/>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6">
            <a:extLst>
              <a:ext uri="{FF2B5EF4-FFF2-40B4-BE49-F238E27FC236}">
                <a16:creationId xmlns:a16="http://schemas.microsoft.com/office/drawing/2014/main" id="{84E22660-D1F1-4E4F-B555-EAD5C7BDF5A8}"/>
              </a:ext>
            </a:extLst>
          </p:cNvPr>
          <p:cNvSpPr>
            <a:spLocks noGrp="1"/>
          </p:cNvSpPr>
          <p:nvPr>
            <p:ph type="body" sz="quarter" idx="27" hasCustomPrompt="1"/>
          </p:nvPr>
        </p:nvSpPr>
        <p:spPr>
          <a:xfrm>
            <a:off x="4635071"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2" name="Text Placeholder 6">
            <a:extLst>
              <a:ext uri="{FF2B5EF4-FFF2-40B4-BE49-F238E27FC236}">
                <a16:creationId xmlns:a16="http://schemas.microsoft.com/office/drawing/2014/main" id="{36051A6D-B6EE-CA49-A077-24228FC15AAD}"/>
              </a:ext>
            </a:extLst>
          </p:cNvPr>
          <p:cNvSpPr>
            <a:spLocks noGrp="1"/>
          </p:cNvSpPr>
          <p:nvPr>
            <p:ph type="body" sz="quarter" idx="35" hasCustomPrompt="1"/>
          </p:nvPr>
        </p:nvSpPr>
        <p:spPr>
          <a:xfrm>
            <a:off x="8596215" y="2138738"/>
            <a:ext cx="2980944"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3" name="Text Placeholder 6">
            <a:extLst>
              <a:ext uri="{FF2B5EF4-FFF2-40B4-BE49-F238E27FC236}">
                <a16:creationId xmlns:a16="http://schemas.microsoft.com/office/drawing/2014/main" id="{3C1239B4-A89F-0441-8669-414FCC3BB734}"/>
              </a:ext>
            </a:extLst>
          </p:cNvPr>
          <p:cNvSpPr>
            <a:spLocks noGrp="1"/>
          </p:cNvSpPr>
          <p:nvPr>
            <p:ph type="body" sz="quarter" idx="29" hasCustomPrompt="1"/>
          </p:nvPr>
        </p:nvSpPr>
        <p:spPr>
          <a:xfrm>
            <a:off x="614839" y="4635785"/>
            <a:ext cx="2979687"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err="1">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4" name="Text Placeholder 6">
            <a:extLst>
              <a:ext uri="{FF2B5EF4-FFF2-40B4-BE49-F238E27FC236}">
                <a16:creationId xmlns:a16="http://schemas.microsoft.com/office/drawing/2014/main" id="{B8A2C8C3-8AF3-854A-B198-63E23D3C7E42}"/>
              </a:ext>
            </a:extLst>
          </p:cNvPr>
          <p:cNvSpPr>
            <a:spLocks noGrp="1"/>
          </p:cNvSpPr>
          <p:nvPr>
            <p:ph type="body" sz="quarter" idx="30" hasCustomPrompt="1"/>
          </p:nvPr>
        </p:nvSpPr>
        <p:spPr>
          <a:xfrm>
            <a:off x="4635073"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5" name="Text Placeholder 6">
            <a:extLst>
              <a:ext uri="{FF2B5EF4-FFF2-40B4-BE49-F238E27FC236}">
                <a16:creationId xmlns:a16="http://schemas.microsoft.com/office/drawing/2014/main" id="{09F68089-67BC-E04B-B672-F0B483ED630A}"/>
              </a:ext>
            </a:extLst>
          </p:cNvPr>
          <p:cNvSpPr>
            <a:spLocks noGrp="1"/>
          </p:cNvSpPr>
          <p:nvPr>
            <p:ph type="body" sz="quarter" idx="36" hasCustomPrompt="1"/>
          </p:nvPr>
        </p:nvSpPr>
        <p:spPr>
          <a:xfrm>
            <a:off x="8596217" y="4635785"/>
            <a:ext cx="2980944" cy="984885"/>
          </a:xfrm>
        </p:spPr>
        <p:txBody>
          <a:bodyPr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Tx/>
              <a:buNone/>
              <a:tabLst/>
              <a:defRPr lang="en-US" sz="1600" b="0" i="0" kern="1200" dirty="0">
                <a:solidFill>
                  <a:schemeClr val="tx1"/>
                </a:solidFill>
                <a:latin typeface="Arial" panose="020B0604020202020204" pitchFamily="34" charset="0"/>
                <a:ea typeface="+mn-ea"/>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6" name="Text Placeholder 6">
            <a:extLst>
              <a:ext uri="{FF2B5EF4-FFF2-40B4-BE49-F238E27FC236}">
                <a16:creationId xmlns:a16="http://schemas.microsoft.com/office/drawing/2014/main" id="{43B9121B-E86E-6C47-9902-0C1B3DCFA35C}"/>
              </a:ext>
            </a:extLst>
          </p:cNvPr>
          <p:cNvSpPr>
            <a:spLocks noGrp="1"/>
          </p:cNvSpPr>
          <p:nvPr>
            <p:ph type="body" sz="quarter" idx="37" hasCustomPrompt="1"/>
          </p:nvPr>
        </p:nvSpPr>
        <p:spPr>
          <a:xfrm>
            <a:off x="614839" y="2138738"/>
            <a:ext cx="2979689" cy="984885"/>
          </a:xfrm>
        </p:spPr>
        <p:txBody>
          <a:bodyPr vert="horz" wrap="square" lIns="0" tIns="0" rIns="0" bIns="0" rtlCol="0">
            <a:spAutoFit/>
          </a:bodyPr>
          <a:lstStyle>
            <a:lvl1pPr marL="0" indent="0">
              <a:buFontTx/>
              <a:buNone/>
              <a:defRPr lang="en-US" sz="1600" b="0" i="0" dirty="0">
                <a:solidFill>
                  <a:schemeClr val="tx1"/>
                </a:solidFill>
                <a:latin typeface="Arial" panose="020B0604020202020204" pitchFamily="34" charset="0"/>
                <a:cs typeface="Arial" panose="020B0604020202020204" pitchFamily="34" charset="0"/>
              </a:defRPr>
            </a:lvl1pPr>
          </a:lstStyle>
          <a:p>
            <a:pPr marL="0" lvl="0" indent="0">
              <a:buNone/>
            </a:pPr>
            <a:r>
              <a:rPr lang="en-US"/>
              <a:t>Body copy here. Lorem ipsum sit </a:t>
            </a:r>
            <a:r>
              <a:rPr lang="en-US" err="1"/>
              <a:t>amet</a:t>
            </a:r>
            <a:r>
              <a:rPr lang="en-US"/>
              <a:t> </a:t>
            </a:r>
            <a:r>
              <a:rPr lang="en-US" err="1"/>
              <a:t>elitim</a:t>
            </a:r>
            <a:r>
              <a:rPr lang="en-US"/>
              <a:t> </a:t>
            </a:r>
            <a:r>
              <a:rPr lang="en-US" err="1"/>
              <a:t>adipiscing</a:t>
            </a:r>
            <a:r>
              <a:rPr lang="en-US"/>
              <a:t> lorem </a:t>
            </a:r>
            <a:r>
              <a:rPr lang="en-US" err="1"/>
              <a:t>elit</a:t>
            </a:r>
            <a:r>
              <a:rPr lang="en-US"/>
              <a:t> ipsum </a:t>
            </a:r>
            <a:r>
              <a:rPr lang="en-US" err="1"/>
              <a:t>dit</a:t>
            </a:r>
            <a:r>
              <a:rPr lang="en-US"/>
              <a:t> dolor sit </a:t>
            </a:r>
            <a:r>
              <a:rPr lang="en-US" err="1"/>
              <a:t>amet</a:t>
            </a:r>
            <a:r>
              <a:rPr lang="en-US"/>
              <a:t> </a:t>
            </a:r>
            <a:r>
              <a:rPr lang="en-US" err="1"/>
              <a:t>elitim</a:t>
            </a:r>
            <a:r>
              <a:rPr lang="en-US"/>
              <a:t> al </a:t>
            </a:r>
            <a:r>
              <a:rPr lang="en-US" err="1"/>
              <a:t>oncasi</a:t>
            </a:r>
            <a:r>
              <a:rPr lang="en-US"/>
              <a:t> </a:t>
            </a:r>
            <a:r>
              <a:rPr lang="en-US" err="1"/>
              <a:t>adipiscing</a:t>
            </a:r>
            <a:r>
              <a:rPr lang="en-US"/>
              <a:t>. </a:t>
            </a:r>
          </a:p>
        </p:txBody>
      </p:sp>
      <p:sp>
        <p:nvSpPr>
          <p:cNvPr id="5" name="Rectangle 4">
            <a:extLst>
              <a:ext uri="{FF2B5EF4-FFF2-40B4-BE49-F238E27FC236}">
                <a16:creationId xmlns:a16="http://schemas.microsoft.com/office/drawing/2014/main" id="{DE8B9121-913D-8D42-B7DD-B7C3404E87F6}"/>
              </a:ext>
            </a:extLst>
          </p:cNvPr>
          <p:cNvSpPr/>
          <p:nvPr/>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F0B78859-0F76-144F-BE7F-082E8CE1D1A6}"/>
              </a:ext>
            </a:extLst>
          </p:cNvPr>
          <p:cNvCxnSpPr>
            <a:cxnSpLocks/>
          </p:cNvCxnSpPr>
          <p:nvPr userDrawn="1"/>
        </p:nvCxnSpPr>
        <p:spPr>
          <a:xfrm flipV="1">
            <a:off x="4114800" y="1298451"/>
            <a:ext cx="0" cy="213054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3E6BD66-6547-F94D-B7CE-BD3788E48CDF}"/>
              </a:ext>
            </a:extLst>
          </p:cNvPr>
          <p:cNvCxnSpPr>
            <a:cxnSpLocks/>
          </p:cNvCxnSpPr>
          <p:nvPr userDrawn="1"/>
        </p:nvCxnSpPr>
        <p:spPr>
          <a:xfrm flipV="1">
            <a:off x="8112631" y="1298451"/>
            <a:ext cx="0" cy="213055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A5117E-DF19-F649-A3D7-4F0793C161BA}"/>
              </a:ext>
            </a:extLst>
          </p:cNvPr>
          <p:cNvCxnSpPr>
            <a:cxnSpLocks/>
          </p:cNvCxnSpPr>
          <p:nvPr userDrawn="1"/>
        </p:nvCxnSpPr>
        <p:spPr>
          <a:xfrm flipV="1">
            <a:off x="4114800" y="3788038"/>
            <a:ext cx="0" cy="2587752"/>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9DB51B-A4D0-9B4E-B140-A24C84CB9454}"/>
              </a:ext>
            </a:extLst>
          </p:cNvPr>
          <p:cNvCxnSpPr>
            <a:cxnSpLocks/>
          </p:cNvCxnSpPr>
          <p:nvPr userDrawn="1"/>
        </p:nvCxnSpPr>
        <p:spPr>
          <a:xfrm flipV="1">
            <a:off x="8112631" y="3789908"/>
            <a:ext cx="0" cy="2584013"/>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DB3B078-A6B8-CA49-B9D7-A56EB6DCE4BC}"/>
              </a:ext>
            </a:extLst>
          </p:cNvPr>
          <p:cNvCxnSpPr>
            <a:cxnSpLocks/>
          </p:cNvCxnSpPr>
          <p:nvPr userDrawn="1"/>
        </p:nvCxnSpPr>
        <p:spPr>
          <a:xfrm flipH="1" flipV="1">
            <a:off x="4806792" y="3609689"/>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1CEEE9-3F4F-AF48-9BF1-14B3846A7ABF}"/>
              </a:ext>
            </a:extLst>
          </p:cNvPr>
          <p:cNvCxnSpPr>
            <a:cxnSpLocks/>
          </p:cNvCxnSpPr>
          <p:nvPr userDrawn="1"/>
        </p:nvCxnSpPr>
        <p:spPr>
          <a:xfrm flipH="1" flipV="1">
            <a:off x="8588223" y="3603451"/>
            <a:ext cx="2680003" cy="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A747CE-F9EF-F941-9913-7D7A3EF26EEE}"/>
              </a:ext>
            </a:extLst>
          </p:cNvPr>
          <p:cNvCxnSpPr>
            <a:cxnSpLocks/>
          </p:cNvCxnSpPr>
          <p:nvPr userDrawn="1"/>
        </p:nvCxnSpPr>
        <p:spPr>
          <a:xfrm flipH="1">
            <a:off x="685924" y="3603451"/>
            <a:ext cx="2912299" cy="6239"/>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CCDAD8FA-1D3B-1347-AB78-3699E794A905}"/>
              </a:ext>
            </a:extLst>
          </p:cNvPr>
          <p:cNvSpPr/>
          <p:nvPr userDrawn="1"/>
        </p:nvSpPr>
        <p:spPr>
          <a:xfrm>
            <a:off x="11245932" y="534390"/>
            <a:ext cx="486889" cy="440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79E31A4-F745-6949-941E-2C0B8E94DA6B}"/>
              </a:ext>
            </a:extLst>
          </p:cNvPr>
          <p:cNvSpPr>
            <a:spLocks noGrp="1"/>
          </p:cNvSpPr>
          <p:nvPr>
            <p:ph type="body" sz="quarter" idx="39" hasCustomPrompt="1"/>
          </p:nvPr>
        </p:nvSpPr>
        <p:spPr>
          <a:xfrm>
            <a:off x="609600" y="1402579"/>
            <a:ext cx="2984500" cy="295275"/>
          </a:xfrm>
        </p:spPr>
        <p:txBody>
          <a:bodyPr>
            <a:noAutofit/>
          </a:bodyPr>
          <a:lstStyle>
            <a:lvl1pPr marL="0" indent="0">
              <a:buNone/>
              <a:defRPr sz="2000" b="0">
                <a:solidFill>
                  <a:schemeClr val="tx2"/>
                </a:solidFill>
              </a:defRPr>
            </a:lvl1pPr>
          </a:lstStyle>
          <a:p>
            <a:pPr lvl="0"/>
            <a:r>
              <a:rPr lang="en-US"/>
              <a:t>Header</a:t>
            </a:r>
          </a:p>
        </p:txBody>
      </p:sp>
      <p:sp>
        <p:nvSpPr>
          <p:cNvPr id="48" name="Text Placeholder 3">
            <a:extLst>
              <a:ext uri="{FF2B5EF4-FFF2-40B4-BE49-F238E27FC236}">
                <a16:creationId xmlns:a16="http://schemas.microsoft.com/office/drawing/2014/main" id="{3ABDF3D0-6A56-0D49-8E8F-6F47071A5D3D}"/>
              </a:ext>
            </a:extLst>
          </p:cNvPr>
          <p:cNvSpPr>
            <a:spLocks noGrp="1"/>
          </p:cNvSpPr>
          <p:nvPr>
            <p:ph type="body" sz="quarter" idx="40" hasCustomPrompt="1"/>
          </p:nvPr>
        </p:nvSpPr>
        <p:spPr>
          <a:xfrm>
            <a:off x="4654543" y="1404262"/>
            <a:ext cx="2984500" cy="295275"/>
          </a:xfrm>
        </p:spPr>
        <p:txBody>
          <a:bodyPr>
            <a:noAutofit/>
          </a:bodyPr>
          <a:lstStyle>
            <a:lvl1pPr marL="0" indent="0">
              <a:buNone/>
              <a:defRPr sz="2000" b="0">
                <a:solidFill>
                  <a:schemeClr val="tx2"/>
                </a:solidFill>
              </a:defRPr>
            </a:lvl1pPr>
          </a:lstStyle>
          <a:p>
            <a:pPr lvl="0"/>
            <a:r>
              <a:rPr lang="en-US"/>
              <a:t>Header</a:t>
            </a:r>
          </a:p>
        </p:txBody>
      </p:sp>
      <p:sp>
        <p:nvSpPr>
          <p:cNvPr id="49" name="Text Placeholder 3">
            <a:extLst>
              <a:ext uri="{FF2B5EF4-FFF2-40B4-BE49-F238E27FC236}">
                <a16:creationId xmlns:a16="http://schemas.microsoft.com/office/drawing/2014/main" id="{9D2944AA-E3DF-4B46-A179-FBC5166C40E0}"/>
              </a:ext>
            </a:extLst>
          </p:cNvPr>
          <p:cNvSpPr>
            <a:spLocks noGrp="1"/>
          </p:cNvSpPr>
          <p:nvPr>
            <p:ph type="body" sz="quarter" idx="41" hasCustomPrompt="1"/>
          </p:nvPr>
        </p:nvSpPr>
        <p:spPr>
          <a:xfrm>
            <a:off x="8609248" y="1404805"/>
            <a:ext cx="2984500" cy="295275"/>
          </a:xfrm>
        </p:spPr>
        <p:txBody>
          <a:bodyPr>
            <a:noAutofit/>
          </a:bodyPr>
          <a:lstStyle>
            <a:lvl1pPr marL="0" indent="0">
              <a:buNone/>
              <a:defRPr sz="2000" b="0">
                <a:solidFill>
                  <a:schemeClr val="tx2"/>
                </a:solidFill>
              </a:defRPr>
            </a:lvl1pPr>
          </a:lstStyle>
          <a:p>
            <a:pPr lvl="0"/>
            <a:r>
              <a:rPr lang="en-US"/>
              <a:t>Header</a:t>
            </a:r>
          </a:p>
        </p:txBody>
      </p:sp>
      <p:sp>
        <p:nvSpPr>
          <p:cNvPr id="50" name="Text Placeholder 3">
            <a:extLst>
              <a:ext uri="{FF2B5EF4-FFF2-40B4-BE49-F238E27FC236}">
                <a16:creationId xmlns:a16="http://schemas.microsoft.com/office/drawing/2014/main" id="{995F0040-9125-F941-8528-590D7A329F85}"/>
              </a:ext>
            </a:extLst>
          </p:cNvPr>
          <p:cNvSpPr>
            <a:spLocks noGrp="1"/>
          </p:cNvSpPr>
          <p:nvPr>
            <p:ph type="body" sz="quarter" idx="42" hasCustomPrompt="1"/>
          </p:nvPr>
        </p:nvSpPr>
        <p:spPr>
          <a:xfrm>
            <a:off x="609600" y="3896533"/>
            <a:ext cx="2984500" cy="295275"/>
          </a:xfrm>
        </p:spPr>
        <p:txBody>
          <a:bodyPr>
            <a:noAutofit/>
          </a:bodyPr>
          <a:lstStyle>
            <a:lvl1pPr marL="0" indent="0">
              <a:buNone/>
              <a:defRPr sz="2000" b="0">
                <a:solidFill>
                  <a:schemeClr val="tx2"/>
                </a:solidFill>
              </a:defRPr>
            </a:lvl1pPr>
          </a:lstStyle>
          <a:p>
            <a:pPr lvl="0"/>
            <a:r>
              <a:rPr lang="en-US"/>
              <a:t>Header</a:t>
            </a:r>
          </a:p>
        </p:txBody>
      </p:sp>
      <p:sp>
        <p:nvSpPr>
          <p:cNvPr id="57" name="Text Placeholder 3">
            <a:extLst>
              <a:ext uri="{FF2B5EF4-FFF2-40B4-BE49-F238E27FC236}">
                <a16:creationId xmlns:a16="http://schemas.microsoft.com/office/drawing/2014/main" id="{380616B3-60CF-1446-94C6-D714D9FDE53A}"/>
              </a:ext>
            </a:extLst>
          </p:cNvPr>
          <p:cNvSpPr>
            <a:spLocks noGrp="1"/>
          </p:cNvSpPr>
          <p:nvPr>
            <p:ph type="body" sz="quarter" idx="43" hasCustomPrompt="1"/>
          </p:nvPr>
        </p:nvSpPr>
        <p:spPr>
          <a:xfrm>
            <a:off x="4654543" y="3898216"/>
            <a:ext cx="2984500" cy="295275"/>
          </a:xfrm>
        </p:spPr>
        <p:txBody>
          <a:bodyPr>
            <a:noAutofit/>
          </a:bodyPr>
          <a:lstStyle>
            <a:lvl1pPr marL="0" indent="0">
              <a:buNone/>
              <a:defRPr sz="2000" b="0">
                <a:solidFill>
                  <a:schemeClr val="tx2"/>
                </a:solidFill>
              </a:defRPr>
            </a:lvl1pPr>
          </a:lstStyle>
          <a:p>
            <a:pPr lvl="0"/>
            <a:r>
              <a:rPr lang="en-US"/>
              <a:t>Header</a:t>
            </a:r>
          </a:p>
        </p:txBody>
      </p:sp>
      <p:sp>
        <p:nvSpPr>
          <p:cNvPr id="58" name="Text Placeholder 3">
            <a:extLst>
              <a:ext uri="{FF2B5EF4-FFF2-40B4-BE49-F238E27FC236}">
                <a16:creationId xmlns:a16="http://schemas.microsoft.com/office/drawing/2014/main" id="{F348EE5E-D33A-7C46-951F-8FE8211CFA6F}"/>
              </a:ext>
            </a:extLst>
          </p:cNvPr>
          <p:cNvSpPr>
            <a:spLocks noGrp="1"/>
          </p:cNvSpPr>
          <p:nvPr>
            <p:ph type="body" sz="quarter" idx="44" hasCustomPrompt="1"/>
          </p:nvPr>
        </p:nvSpPr>
        <p:spPr>
          <a:xfrm>
            <a:off x="8609248" y="3898759"/>
            <a:ext cx="2984500" cy="295275"/>
          </a:xfrm>
        </p:spPr>
        <p:txBody>
          <a:bodyPr>
            <a:noAutofit/>
          </a:bodyPr>
          <a:lstStyle>
            <a:lvl1pPr marL="0" indent="0">
              <a:buNone/>
              <a:defRPr sz="2000" b="0">
                <a:solidFill>
                  <a:schemeClr val="tx2"/>
                </a:solidFill>
              </a:defRPr>
            </a:lvl1pPr>
          </a:lstStyle>
          <a:p>
            <a:pPr lvl="0"/>
            <a:r>
              <a:rPr lang="en-US"/>
              <a:t>Header</a:t>
            </a:r>
          </a:p>
        </p:txBody>
      </p:sp>
      <p:sp>
        <p:nvSpPr>
          <p:cNvPr id="34" name="Rectangle 33">
            <a:extLst>
              <a:ext uri="{FF2B5EF4-FFF2-40B4-BE49-F238E27FC236}">
                <a16:creationId xmlns:a16="http://schemas.microsoft.com/office/drawing/2014/main" id="{65E1FF1C-585E-6C17-070F-F828813239AB}"/>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2">
            <a:extLst>
              <a:ext uri="{FF2B5EF4-FFF2-40B4-BE49-F238E27FC236}">
                <a16:creationId xmlns:a16="http://schemas.microsoft.com/office/drawing/2014/main" id="{2AD5D096-E0C7-83F8-1156-1764DD19E43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35" name="TextBox 34">
            <a:extLst>
              <a:ext uri="{FF2B5EF4-FFF2-40B4-BE49-F238E27FC236}">
                <a16:creationId xmlns:a16="http://schemas.microsoft.com/office/drawing/2014/main" id="{0FA84BEE-9427-B246-AE16-6BA048B2185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3343309185"/>
      </p:ext>
    </p:extLst>
  </p:cSld>
  <p:clrMapOvr>
    <a:masterClrMapping/>
  </p:clrMapOvr>
  <p:extLst>
    <p:ext uri="{DCECCB84-F9BA-43D5-87BE-67443E8EF086}">
      <p15:sldGuideLst xmlns:p15="http://schemas.microsoft.com/office/powerpoint/2012/main">
        <p15:guide id="3" orient="horz" pos="624" userDrawn="1">
          <p15:clr>
            <a:srgbClr val="FBAE40"/>
          </p15:clr>
        </p15:guide>
        <p15:guide id="4" pos="384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E84EA9-5D98-3CE1-642A-7AC0ECFD330D}"/>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2C7FD4-BEF9-6F8F-603D-8FBDC7DB836D}"/>
              </a:ext>
            </a:extLst>
          </p:cNvPr>
          <p:cNvGrpSpPr/>
          <p:nvPr userDrawn="1"/>
        </p:nvGrpSpPr>
        <p:grpSpPr>
          <a:xfrm>
            <a:off x="0" y="3356465"/>
            <a:ext cx="12192000" cy="454953"/>
            <a:chOff x="627888" y="3356465"/>
            <a:chExt cx="10945368" cy="454953"/>
          </a:xfrm>
        </p:grpSpPr>
        <p:sp>
          <p:nvSpPr>
            <p:cNvPr id="7" name="Rectangle 6">
              <a:extLst>
                <a:ext uri="{FF2B5EF4-FFF2-40B4-BE49-F238E27FC236}">
                  <a16:creationId xmlns:a16="http://schemas.microsoft.com/office/drawing/2014/main" id="{ACB920BD-D344-E1C6-DF8C-B1665F1DCA1E}"/>
                </a:ext>
              </a:extLst>
            </p:cNvPr>
            <p:cNvSpPr/>
            <p:nvPr/>
          </p:nvSpPr>
          <p:spPr>
            <a:xfrm>
              <a:off x="2057064" y="3356465"/>
              <a:ext cx="1359310" cy="454953"/>
            </a:xfrm>
            <a:prstGeom prst="rect">
              <a:avLst/>
            </a:prstGeom>
            <a:solidFill>
              <a:srgbClr val="FF83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8" name="Rectangle 7">
              <a:extLst>
                <a:ext uri="{FF2B5EF4-FFF2-40B4-BE49-F238E27FC236}">
                  <a16:creationId xmlns:a16="http://schemas.microsoft.com/office/drawing/2014/main" id="{5A087DFD-F793-6A4F-51A5-7392F389AC25}"/>
                </a:ext>
              </a:extLst>
            </p:cNvPr>
            <p:cNvSpPr/>
            <p:nvPr/>
          </p:nvSpPr>
          <p:spPr>
            <a:xfrm>
              <a:off x="3416022" y="3356465"/>
              <a:ext cx="1353312" cy="454953"/>
            </a:xfrm>
            <a:prstGeom prst="rect">
              <a:avLst/>
            </a:prstGeom>
            <a:solidFill>
              <a:srgbClr val="FF720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9" name="Rectangle 8">
              <a:extLst>
                <a:ext uri="{FF2B5EF4-FFF2-40B4-BE49-F238E27FC236}">
                  <a16:creationId xmlns:a16="http://schemas.microsoft.com/office/drawing/2014/main" id="{E76114D6-D6E2-6A81-9805-B90623666E4A}"/>
                </a:ext>
              </a:extLst>
            </p:cNvPr>
            <p:cNvSpPr/>
            <p:nvPr/>
          </p:nvSpPr>
          <p:spPr>
            <a:xfrm>
              <a:off x="627888" y="3356465"/>
              <a:ext cx="1432672" cy="454953"/>
            </a:xfrm>
            <a:prstGeom prst="rect">
              <a:avLst/>
            </a:prstGeom>
            <a:solidFill>
              <a:srgbClr val="FF9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0" name="Rectangle 9">
              <a:extLst>
                <a:ext uri="{FF2B5EF4-FFF2-40B4-BE49-F238E27FC236}">
                  <a16:creationId xmlns:a16="http://schemas.microsoft.com/office/drawing/2014/main" id="{5591965B-694A-4A46-16BB-B2BDE28339A4}"/>
                </a:ext>
              </a:extLst>
            </p:cNvPr>
            <p:cNvSpPr/>
            <p:nvPr/>
          </p:nvSpPr>
          <p:spPr>
            <a:xfrm>
              <a:off x="6112167" y="3356465"/>
              <a:ext cx="1353312" cy="454953"/>
            </a:xfrm>
            <a:prstGeom prst="rect">
              <a:avLst/>
            </a:prstGeom>
            <a:solidFill>
              <a:srgbClr val="FF4C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1" name="Rectangle 10">
              <a:extLst>
                <a:ext uri="{FF2B5EF4-FFF2-40B4-BE49-F238E27FC236}">
                  <a16:creationId xmlns:a16="http://schemas.microsoft.com/office/drawing/2014/main" id="{4EF7AF48-9082-FC81-CB57-30D498400336}"/>
                </a:ext>
              </a:extLst>
            </p:cNvPr>
            <p:cNvSpPr/>
            <p:nvPr/>
          </p:nvSpPr>
          <p:spPr>
            <a:xfrm>
              <a:off x="4764094" y="3356465"/>
              <a:ext cx="1353312" cy="454953"/>
            </a:xfrm>
            <a:prstGeom prst="rect">
              <a:avLst/>
            </a:prstGeom>
            <a:solidFill>
              <a:srgbClr val="FF5E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2" name="Rectangle 11">
              <a:extLst>
                <a:ext uri="{FF2B5EF4-FFF2-40B4-BE49-F238E27FC236}">
                  <a16:creationId xmlns:a16="http://schemas.microsoft.com/office/drawing/2014/main" id="{37EA8B98-C6E4-3C19-72C0-07D0DBF6FB4B}"/>
                </a:ext>
              </a:extLst>
            </p:cNvPr>
            <p:cNvSpPr/>
            <p:nvPr/>
          </p:nvSpPr>
          <p:spPr>
            <a:xfrm>
              <a:off x="10165514" y="3357480"/>
              <a:ext cx="1407742" cy="452922"/>
            </a:xfrm>
            <a:prstGeom prst="rect">
              <a:avLst/>
            </a:prstGeom>
            <a:solidFill>
              <a:srgbClr val="850A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3" name="Rectangle 12">
              <a:extLst>
                <a:ext uri="{FF2B5EF4-FFF2-40B4-BE49-F238E27FC236}">
                  <a16:creationId xmlns:a16="http://schemas.microsoft.com/office/drawing/2014/main" id="{40D4BB07-098D-5F7D-9EF1-B966F9CF264A}"/>
                </a:ext>
              </a:extLst>
            </p:cNvPr>
            <p:cNvSpPr/>
            <p:nvPr/>
          </p:nvSpPr>
          <p:spPr>
            <a:xfrm>
              <a:off x="8811795" y="3357480"/>
              <a:ext cx="1353312" cy="452922"/>
            </a:xfrm>
            <a:prstGeom prst="rect">
              <a:avLst/>
            </a:prstGeom>
            <a:solidFill>
              <a:srgbClr val="B60F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sp>
          <p:nvSpPr>
            <p:cNvPr id="14" name="Rectangle 13">
              <a:extLst>
                <a:ext uri="{FF2B5EF4-FFF2-40B4-BE49-F238E27FC236}">
                  <a16:creationId xmlns:a16="http://schemas.microsoft.com/office/drawing/2014/main" id="{127F728D-2BFE-FB34-D54C-C88E9BE29AA1}"/>
                </a:ext>
              </a:extLst>
            </p:cNvPr>
            <p:cNvSpPr/>
            <p:nvPr/>
          </p:nvSpPr>
          <p:spPr>
            <a:xfrm>
              <a:off x="7461981" y="3357480"/>
              <a:ext cx="1353312" cy="452922"/>
            </a:xfrm>
            <a:prstGeom prst="rect">
              <a:avLst/>
            </a:prstGeom>
            <a:solidFill>
              <a:srgbClr val="E713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tx2"/>
                </a:solidFill>
                <a:latin typeface="Arial" panose="020B0604020202020204" pitchFamily="34" charset="0"/>
              </a:endParaRPr>
            </a:p>
          </p:txBody>
        </p:sp>
      </p:grpSp>
      <p:sp>
        <p:nvSpPr>
          <p:cNvPr id="15" name="Title 2">
            <a:extLst>
              <a:ext uri="{FF2B5EF4-FFF2-40B4-BE49-F238E27FC236}">
                <a16:creationId xmlns:a16="http://schemas.microsoft.com/office/drawing/2014/main" id="{A34545C5-D8D1-E0AF-CF51-CBF01553ABF7}"/>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cxnSp>
        <p:nvCxnSpPr>
          <p:cNvPr id="16" name="Straight Connector 15">
            <a:extLst>
              <a:ext uri="{FF2B5EF4-FFF2-40B4-BE49-F238E27FC236}">
                <a16:creationId xmlns:a16="http://schemas.microsoft.com/office/drawing/2014/main" id="{52773AAA-079E-0007-0CED-FB9A81936756}"/>
              </a:ext>
            </a:extLst>
          </p:cNvPr>
          <p:cNvCxnSpPr>
            <a:cxnSpLocks/>
          </p:cNvCxnSpPr>
          <p:nvPr userDrawn="1"/>
        </p:nvCxnSpPr>
        <p:spPr>
          <a:xfrm>
            <a:off x="2855153"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C2F751-8F76-A277-83F1-035CDB7C8BEB}"/>
              </a:ext>
            </a:extLst>
          </p:cNvPr>
          <p:cNvCxnSpPr>
            <a:cxnSpLocks/>
          </p:cNvCxnSpPr>
          <p:nvPr userDrawn="1"/>
        </p:nvCxnSpPr>
        <p:spPr>
          <a:xfrm>
            <a:off x="6982042" y="3941353"/>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9D54D0-9C29-90F8-264B-D21717B75F7D}"/>
              </a:ext>
            </a:extLst>
          </p:cNvPr>
          <p:cNvCxnSpPr>
            <a:cxnSpLocks/>
          </p:cNvCxnSpPr>
          <p:nvPr userDrawn="1"/>
        </p:nvCxnSpPr>
        <p:spPr>
          <a:xfrm>
            <a:off x="1098977"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9990BF-E4AA-B458-5886-8C0F51D13EC9}"/>
              </a:ext>
            </a:extLst>
          </p:cNvPr>
          <p:cNvCxnSpPr>
            <a:cxnSpLocks/>
          </p:cNvCxnSpPr>
          <p:nvPr userDrawn="1"/>
        </p:nvCxnSpPr>
        <p:spPr>
          <a:xfrm>
            <a:off x="4565174"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222A15-DBFD-3F97-F0A8-A570684C586A}"/>
              </a:ext>
            </a:extLst>
          </p:cNvPr>
          <p:cNvCxnSpPr>
            <a:cxnSpLocks/>
          </p:cNvCxnSpPr>
          <p:nvPr userDrawn="1"/>
        </p:nvCxnSpPr>
        <p:spPr>
          <a:xfrm>
            <a:off x="8138160" y="1574671"/>
            <a:ext cx="0" cy="1684897"/>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833BFB8-D182-9237-F1D6-D62E29672123}"/>
              </a:ext>
            </a:extLst>
          </p:cNvPr>
          <p:cNvSpPr>
            <a:spLocks noGrp="1"/>
          </p:cNvSpPr>
          <p:nvPr>
            <p:ph type="body" sz="quarter" idx="10" hasCustomPrompt="1"/>
          </p:nvPr>
        </p:nvSpPr>
        <p:spPr>
          <a:xfrm>
            <a:off x="1112832"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6" name="Text Placeholder 2">
            <a:extLst>
              <a:ext uri="{FF2B5EF4-FFF2-40B4-BE49-F238E27FC236}">
                <a16:creationId xmlns:a16="http://schemas.microsoft.com/office/drawing/2014/main" id="{A459EB7E-456D-BFB8-0331-00B85D0E4E2D}"/>
              </a:ext>
            </a:extLst>
          </p:cNvPr>
          <p:cNvSpPr>
            <a:spLocks noGrp="1"/>
          </p:cNvSpPr>
          <p:nvPr>
            <p:ph type="body" sz="quarter" idx="11" hasCustomPrompt="1"/>
          </p:nvPr>
        </p:nvSpPr>
        <p:spPr>
          <a:xfrm>
            <a:off x="4562613"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7" name="Text Placeholder 2">
            <a:extLst>
              <a:ext uri="{FF2B5EF4-FFF2-40B4-BE49-F238E27FC236}">
                <a16:creationId xmlns:a16="http://schemas.microsoft.com/office/drawing/2014/main" id="{CB2EDB13-7F6F-C582-E5B2-B049C167CD63}"/>
              </a:ext>
            </a:extLst>
          </p:cNvPr>
          <p:cNvSpPr>
            <a:spLocks noGrp="1"/>
          </p:cNvSpPr>
          <p:nvPr>
            <p:ph type="body" sz="quarter" idx="12" hasCustomPrompt="1"/>
          </p:nvPr>
        </p:nvSpPr>
        <p:spPr>
          <a:xfrm>
            <a:off x="2855153"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8" name="Text Placeholder 2">
            <a:extLst>
              <a:ext uri="{FF2B5EF4-FFF2-40B4-BE49-F238E27FC236}">
                <a16:creationId xmlns:a16="http://schemas.microsoft.com/office/drawing/2014/main" id="{95C8F305-31F5-DFFA-F1A1-458243FFEF03}"/>
              </a:ext>
            </a:extLst>
          </p:cNvPr>
          <p:cNvSpPr>
            <a:spLocks noGrp="1"/>
          </p:cNvSpPr>
          <p:nvPr>
            <p:ph type="body" sz="quarter" idx="13" hasCustomPrompt="1"/>
          </p:nvPr>
        </p:nvSpPr>
        <p:spPr>
          <a:xfrm>
            <a:off x="6983808" y="4108618"/>
            <a:ext cx="2871932" cy="1517632"/>
          </a:xfrm>
        </p:spPr>
        <p:txBody>
          <a:bodyPr lIns="182880" tIns="0" rIns="0" bIns="0" anchor="b" anchorCtr="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9" name="Text Placeholder 2">
            <a:extLst>
              <a:ext uri="{FF2B5EF4-FFF2-40B4-BE49-F238E27FC236}">
                <a16:creationId xmlns:a16="http://schemas.microsoft.com/office/drawing/2014/main" id="{771B7A23-06D5-147B-A37C-93147F26FB76}"/>
              </a:ext>
            </a:extLst>
          </p:cNvPr>
          <p:cNvSpPr>
            <a:spLocks noGrp="1"/>
          </p:cNvSpPr>
          <p:nvPr>
            <p:ph type="body" sz="quarter" idx="14" hasCustomPrompt="1"/>
          </p:nvPr>
        </p:nvSpPr>
        <p:spPr>
          <a:xfrm>
            <a:off x="8150941" y="1574277"/>
            <a:ext cx="2871932" cy="1517632"/>
          </a:xfrm>
        </p:spPr>
        <p:txBody>
          <a:bodyPr lIns="182880" tIns="0" rIns="0" bIns="0">
            <a:noAutofit/>
          </a:bodyPr>
          <a:lstStyle>
            <a:lvl1pPr>
              <a:defRPr sz="1800"/>
            </a:lvl1pPr>
            <a:lvl2pPr>
              <a:defRPr sz="1800"/>
            </a:lvl2pPr>
            <a:lvl3pPr>
              <a:defRPr sz="1800"/>
            </a:lvl3pPr>
            <a:lvl4pPr>
              <a:defRPr sz="1800"/>
            </a:lvl4pPr>
            <a:lvl5pPr>
              <a:defRPr sz="1800"/>
            </a:lvl5pPr>
          </a:lstStyle>
          <a:p>
            <a:pPr lvl="0"/>
            <a:r>
              <a:rPr lang="en-US"/>
              <a:t>Data</a:t>
            </a:r>
          </a:p>
        </p:txBody>
      </p:sp>
      <p:sp>
        <p:nvSpPr>
          <p:cNvPr id="23" name="TextBox 22">
            <a:extLst>
              <a:ext uri="{FF2B5EF4-FFF2-40B4-BE49-F238E27FC236}">
                <a16:creationId xmlns:a16="http://schemas.microsoft.com/office/drawing/2014/main" id="{487648AF-B28B-0448-834B-520ED1BFDBA6}"/>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005116775"/>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 B">
    <p:bg>
      <p:bgPr>
        <a:solidFill>
          <a:schemeClr val="bg1">
            <a:lumMod val="95000"/>
          </a:schemeClr>
        </a:solidFill>
        <a:effectLst/>
      </p:bgPr>
    </p:bg>
    <p:spTree>
      <p:nvGrpSpPr>
        <p:cNvPr id="1" name=""/>
        <p:cNvGrpSpPr/>
        <p:nvPr/>
      </p:nvGrpSpPr>
      <p:grpSpPr>
        <a:xfrm>
          <a:off x="0" y="0"/>
          <a:ext cx="0" cy="0"/>
          <a:chOff x="0" y="0"/>
          <a:chExt cx="0" cy="0"/>
        </a:xfrm>
      </p:grpSpPr>
      <p:sp>
        <p:nvSpPr>
          <p:cNvPr id="26" name="Rounded Rectangle 25">
            <a:extLst>
              <a:ext uri="{FF2B5EF4-FFF2-40B4-BE49-F238E27FC236}">
                <a16:creationId xmlns:a16="http://schemas.microsoft.com/office/drawing/2014/main" id="{35C8C3CF-5517-27BF-837C-E6F77996CAB8}"/>
              </a:ext>
            </a:extLst>
          </p:cNvPr>
          <p:cNvSpPr/>
          <p:nvPr userDrawn="1"/>
        </p:nvSpPr>
        <p:spPr>
          <a:xfrm>
            <a:off x="13853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7" name="Rounded Rectangle 26">
            <a:extLst>
              <a:ext uri="{FF2B5EF4-FFF2-40B4-BE49-F238E27FC236}">
                <a16:creationId xmlns:a16="http://schemas.microsoft.com/office/drawing/2014/main" id="{729770E8-AE2B-2678-DF3B-ADE29F95A37A}"/>
              </a:ext>
            </a:extLst>
          </p:cNvPr>
          <p:cNvSpPr/>
          <p:nvPr userDrawn="1"/>
        </p:nvSpPr>
        <p:spPr>
          <a:xfrm>
            <a:off x="263576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8" name="Rounded Rectangle 27">
            <a:extLst>
              <a:ext uri="{FF2B5EF4-FFF2-40B4-BE49-F238E27FC236}">
                <a16:creationId xmlns:a16="http://schemas.microsoft.com/office/drawing/2014/main" id="{2A8BAA6E-F80E-811A-BE97-3B1DEB66F2C2}"/>
              </a:ext>
            </a:extLst>
          </p:cNvPr>
          <p:cNvSpPr/>
          <p:nvPr userDrawn="1"/>
        </p:nvSpPr>
        <p:spPr>
          <a:xfrm>
            <a:off x="3867755"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29" name="Rounded Rectangle 28">
            <a:extLst>
              <a:ext uri="{FF2B5EF4-FFF2-40B4-BE49-F238E27FC236}">
                <a16:creationId xmlns:a16="http://schemas.microsoft.com/office/drawing/2014/main" id="{60476696-C41B-EF6B-AE14-5D9755BB07AD}"/>
              </a:ext>
            </a:extLst>
          </p:cNvPr>
          <p:cNvSpPr/>
          <p:nvPr userDrawn="1"/>
        </p:nvSpPr>
        <p:spPr>
          <a:xfrm>
            <a:off x="5125389" y="3873427"/>
            <a:ext cx="723989" cy="243776"/>
          </a:xfrm>
          <a:prstGeom prst="roundRect">
            <a:avLst/>
          </a:prstGeom>
          <a:solidFill>
            <a:srgbClr val="9C0D54"/>
          </a:solidFill>
          <a:ln>
            <a:solidFill>
              <a:srgbClr val="9C0D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0" name="Rounded Rectangle 29">
            <a:extLst>
              <a:ext uri="{FF2B5EF4-FFF2-40B4-BE49-F238E27FC236}">
                <a16:creationId xmlns:a16="http://schemas.microsoft.com/office/drawing/2014/main" id="{A849DE90-2E3F-E66A-84AB-FEA05F13ED49}"/>
              </a:ext>
            </a:extLst>
          </p:cNvPr>
          <p:cNvSpPr/>
          <p:nvPr userDrawn="1"/>
        </p:nvSpPr>
        <p:spPr>
          <a:xfrm>
            <a:off x="6357381"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1" name="Rounded Rectangle 30">
            <a:extLst>
              <a:ext uri="{FF2B5EF4-FFF2-40B4-BE49-F238E27FC236}">
                <a16:creationId xmlns:a16="http://schemas.microsoft.com/office/drawing/2014/main" id="{6FC86385-7B7E-4D93-7C59-694E77E70F34}"/>
              </a:ext>
            </a:extLst>
          </p:cNvPr>
          <p:cNvSpPr/>
          <p:nvPr userDrawn="1"/>
        </p:nvSpPr>
        <p:spPr>
          <a:xfrm>
            <a:off x="7606343" y="3873427"/>
            <a:ext cx="723989" cy="243776"/>
          </a:xfrm>
          <a:prstGeom prst="roundRect">
            <a:avLst/>
          </a:prstGeom>
          <a:solidFill>
            <a:srgbClr val="830863"/>
          </a:solidFill>
          <a:ln>
            <a:solidFill>
              <a:srgbClr val="83086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32" name="Rounded Rectangle 31">
            <a:extLst>
              <a:ext uri="{FF2B5EF4-FFF2-40B4-BE49-F238E27FC236}">
                <a16:creationId xmlns:a16="http://schemas.microsoft.com/office/drawing/2014/main" id="{712ADCA3-256E-ED09-32C3-7E25D0E994FC}"/>
              </a:ext>
            </a:extLst>
          </p:cNvPr>
          <p:cNvSpPr/>
          <p:nvPr userDrawn="1"/>
        </p:nvSpPr>
        <p:spPr>
          <a:xfrm>
            <a:off x="8842957" y="3873427"/>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33" name="Straight Connector 32">
            <a:extLst>
              <a:ext uri="{FF2B5EF4-FFF2-40B4-BE49-F238E27FC236}">
                <a16:creationId xmlns:a16="http://schemas.microsoft.com/office/drawing/2014/main" id="{88E0C6AF-9400-42E0-922D-5D29FD26BBC7}"/>
              </a:ext>
            </a:extLst>
          </p:cNvPr>
          <p:cNvCxnSpPr/>
          <p:nvPr userDrawn="1"/>
        </p:nvCxnSpPr>
        <p:spPr>
          <a:xfrm>
            <a:off x="1747386" y="3563592"/>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398E1F-B534-DDAD-789B-5E9B6DCF0267}"/>
              </a:ext>
            </a:extLst>
          </p:cNvPr>
          <p:cNvCxnSpPr/>
          <p:nvPr userDrawn="1"/>
        </p:nvCxnSpPr>
        <p:spPr>
          <a:xfrm>
            <a:off x="4228023" y="3573311"/>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9858BA1-76BF-7030-FBFD-CA9E81C4E49B}"/>
              </a:ext>
            </a:extLst>
          </p:cNvPr>
          <p:cNvCxnSpPr/>
          <p:nvPr userDrawn="1"/>
        </p:nvCxnSpPr>
        <p:spPr>
          <a:xfrm>
            <a:off x="6719374" y="3573311"/>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66D8A6-272C-D337-165F-E2B79C56C6E1}"/>
              </a:ext>
            </a:extLst>
          </p:cNvPr>
          <p:cNvCxnSpPr/>
          <p:nvPr userDrawn="1"/>
        </p:nvCxnSpPr>
        <p:spPr>
          <a:xfrm>
            <a:off x="9204951" y="3573311"/>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AC29FD0-029A-3FA1-E440-BE4135854B49}"/>
              </a:ext>
            </a:extLst>
          </p:cNvPr>
          <p:cNvCxnSpPr/>
          <p:nvPr userDrawn="1"/>
        </p:nvCxnSpPr>
        <p:spPr>
          <a:xfrm>
            <a:off x="7962163" y="4121257"/>
            <a:ext cx="0" cy="295298"/>
          </a:xfrm>
          <a:prstGeom prst="line">
            <a:avLst/>
          </a:prstGeom>
          <a:noFill/>
          <a:ln w="12700">
            <a:solidFill>
              <a:srgbClr val="830863"/>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ED5F24-DA8A-18D7-940C-C2B32A67A23C}"/>
              </a:ext>
            </a:extLst>
          </p:cNvPr>
          <p:cNvCxnSpPr/>
          <p:nvPr userDrawn="1"/>
        </p:nvCxnSpPr>
        <p:spPr>
          <a:xfrm>
            <a:off x="5496626" y="4121257"/>
            <a:ext cx="0" cy="295298"/>
          </a:xfrm>
          <a:prstGeom prst="line">
            <a:avLst/>
          </a:prstGeom>
          <a:noFill/>
          <a:ln w="12700">
            <a:solidFill>
              <a:srgbClr val="9C0D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4EEB3D3-2E7C-AE8E-2955-3BD1D52199E4}"/>
              </a:ext>
            </a:extLst>
          </p:cNvPr>
          <p:cNvCxnSpPr/>
          <p:nvPr userDrawn="1"/>
        </p:nvCxnSpPr>
        <p:spPr>
          <a:xfrm>
            <a:off x="2991762" y="4121257"/>
            <a:ext cx="0" cy="295298"/>
          </a:xfrm>
          <a:prstGeom prst="line">
            <a:avLst/>
          </a:prstGeom>
          <a:noFill/>
          <a:ln w="12700">
            <a:solidFill>
              <a:srgbClr val="9F0B54"/>
            </a:solidFill>
          </a:ln>
        </p:spPr>
        <p:style>
          <a:lnRef idx="1">
            <a:schemeClr val="accent1"/>
          </a:lnRef>
          <a:fillRef idx="0">
            <a:schemeClr val="accent1"/>
          </a:fillRef>
          <a:effectRef idx="0">
            <a:schemeClr val="accent1"/>
          </a:effectRef>
          <a:fontRef idx="minor">
            <a:schemeClr val="tx1"/>
          </a:fontRef>
        </p:style>
      </p:cxnSp>
      <p:sp>
        <p:nvSpPr>
          <p:cNvPr id="66" name="Rounded Rectangle 65">
            <a:extLst>
              <a:ext uri="{FF2B5EF4-FFF2-40B4-BE49-F238E27FC236}">
                <a16:creationId xmlns:a16="http://schemas.microsoft.com/office/drawing/2014/main" id="{F7982C8E-647E-5EB9-13B7-C9E145A42B89}"/>
              </a:ext>
            </a:extLst>
          </p:cNvPr>
          <p:cNvSpPr/>
          <p:nvPr userDrawn="1"/>
        </p:nvSpPr>
        <p:spPr>
          <a:xfrm>
            <a:off x="1859971" y="4315344"/>
            <a:ext cx="2275573" cy="1990104"/>
          </a:xfrm>
          <a:prstGeom prst="roundRect">
            <a:avLst>
              <a:gd name="adj" fmla="val 2941"/>
            </a:avLst>
          </a:prstGeom>
          <a:solidFill>
            <a:schemeClr val="bg1"/>
          </a:solidFill>
          <a:ln>
            <a:noFill/>
          </a:ln>
          <a:effectLst>
            <a:outerShdw blurRad="114300" dist="38100" dir="54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id="{34F7C52C-BC17-C3B9-8E2C-45CD44A75C47}"/>
              </a:ext>
            </a:extLst>
          </p:cNvPr>
          <p:cNvSpPr/>
          <p:nvPr userDrawn="1"/>
        </p:nvSpPr>
        <p:spPr>
          <a:xfrm>
            <a:off x="10065705" y="3876606"/>
            <a:ext cx="723989" cy="243776"/>
          </a:xfrm>
          <a:prstGeom prst="roundRect">
            <a:avLst/>
          </a:prstGeom>
          <a:solidFill>
            <a:srgbClr val="4D0489"/>
          </a:solidFill>
          <a:ln>
            <a:solidFill>
              <a:srgbClr val="4D048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cxnSp>
        <p:nvCxnSpPr>
          <p:cNvPr id="70" name="Straight Connector 69">
            <a:extLst>
              <a:ext uri="{FF2B5EF4-FFF2-40B4-BE49-F238E27FC236}">
                <a16:creationId xmlns:a16="http://schemas.microsoft.com/office/drawing/2014/main" id="{3AA0FD6E-A2F6-D728-654D-6A8E74FDBB6F}"/>
              </a:ext>
            </a:extLst>
          </p:cNvPr>
          <p:cNvCxnSpPr/>
          <p:nvPr userDrawn="1"/>
        </p:nvCxnSpPr>
        <p:spPr>
          <a:xfrm>
            <a:off x="10421525" y="4124436"/>
            <a:ext cx="0" cy="295298"/>
          </a:xfrm>
          <a:prstGeom prst="line">
            <a:avLst/>
          </a:prstGeom>
          <a:noFill/>
          <a:ln w="12700">
            <a:solidFill>
              <a:srgbClr val="4D0489"/>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B4CFBCAD-A8A7-5DAF-EDE6-6818BDDD40AF}"/>
              </a:ext>
            </a:extLst>
          </p:cNvPr>
          <p:cNvSpPr/>
          <p:nvPr userDrawn="1"/>
        </p:nvSpPr>
        <p:spPr>
          <a:xfrm>
            <a:off x="2264150" y="4845132"/>
            <a:ext cx="1458608" cy="984885"/>
          </a:xfrm>
          <a:prstGeom prst="rect">
            <a:avLst/>
          </a:prstGeom>
        </p:spPr>
        <p:txBody>
          <a:bodyPr wrap="square">
            <a:spAutoFit/>
          </a:bodyPr>
          <a:lstStyle/>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Spend Intelligence</a:t>
            </a:r>
          </a:p>
          <a:p>
            <a:pPr lvl="0" algn="ctr">
              <a:spcAft>
                <a:spcPts val="1200"/>
              </a:spcAft>
              <a:defRPr/>
            </a:pPr>
            <a:r>
              <a:rPr lang="en-US" sz="1200">
                <a:solidFill>
                  <a:srgbClr val="9C0D54"/>
                </a:solidFill>
                <a:latin typeface="Arial" panose="020B0604020202020204" pitchFamily="34" charset="0"/>
                <a:cs typeface="Arial" panose="020B0604020202020204" pitchFamily="34" charset="0"/>
              </a:rPr>
              <a:t>Neurons for Patch Intelligence</a:t>
            </a:r>
          </a:p>
        </p:txBody>
      </p:sp>
      <p:sp>
        <p:nvSpPr>
          <p:cNvPr id="11" name="Text Placeholder 10">
            <a:extLst>
              <a:ext uri="{FF2B5EF4-FFF2-40B4-BE49-F238E27FC236}">
                <a16:creationId xmlns:a16="http://schemas.microsoft.com/office/drawing/2014/main" id="{DCCDD114-477C-E095-57EC-4E6712292EFC}"/>
              </a:ext>
            </a:extLst>
          </p:cNvPr>
          <p:cNvSpPr>
            <a:spLocks noGrp="1"/>
          </p:cNvSpPr>
          <p:nvPr>
            <p:ph type="body" sz="quarter" idx="10" hasCustomPrompt="1"/>
          </p:nvPr>
        </p:nvSpPr>
        <p:spPr>
          <a:xfrm>
            <a:off x="564333"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1" name="Text Placeholder 10">
            <a:extLst>
              <a:ext uri="{FF2B5EF4-FFF2-40B4-BE49-F238E27FC236}">
                <a16:creationId xmlns:a16="http://schemas.microsoft.com/office/drawing/2014/main" id="{D9A645EA-0580-FF7A-9D9D-FF2D7B6CF836}"/>
              </a:ext>
            </a:extLst>
          </p:cNvPr>
          <p:cNvSpPr>
            <a:spLocks noGrp="1"/>
          </p:cNvSpPr>
          <p:nvPr>
            <p:ph type="body" sz="quarter" idx="11" hasCustomPrompt="1"/>
          </p:nvPr>
        </p:nvSpPr>
        <p:spPr>
          <a:xfrm>
            <a:off x="3114392"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solidFill>
                  <a:srgbClr val="9F0B54"/>
                </a:solidFill>
              </a:defRPr>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Healthcare</a:t>
            </a:r>
          </a:p>
          <a:p>
            <a:pPr lvl="0" algn="ctr">
              <a:spcAft>
                <a:spcPts val="1200"/>
              </a:spcAft>
              <a:defRPr/>
            </a:pPr>
            <a:r>
              <a:rPr lang="en-US" sz="1200">
                <a:solidFill>
                  <a:srgbClr val="9F0B54"/>
                </a:solidFill>
                <a:latin typeface="Arial" panose="020B0604020202020204" pitchFamily="34" charset="0"/>
                <a:cs typeface="Arial" panose="020B0604020202020204" pitchFamily="34" charset="0"/>
              </a:rPr>
              <a:t>Neurons for Discovery </a:t>
            </a:r>
            <a:br>
              <a:rPr lang="en-US" sz="1200">
                <a:solidFill>
                  <a:srgbClr val="9F0B54"/>
                </a:solidFill>
                <a:latin typeface="Arial" panose="020B0604020202020204" pitchFamily="34" charset="0"/>
                <a:cs typeface="Arial" panose="020B0604020202020204" pitchFamily="34" charset="0"/>
              </a:rPr>
            </a:br>
            <a:r>
              <a:rPr lang="en-US" sz="1200">
                <a:solidFill>
                  <a:srgbClr val="9F0B54"/>
                </a:solidFill>
                <a:latin typeface="Arial" panose="020B0604020202020204" pitchFamily="34" charset="0"/>
                <a:cs typeface="Arial" panose="020B0604020202020204" pitchFamily="34" charset="0"/>
              </a:rPr>
              <a:t>with Service Mapping</a:t>
            </a:r>
          </a:p>
        </p:txBody>
      </p:sp>
      <p:sp>
        <p:nvSpPr>
          <p:cNvPr id="52" name="Text Placeholder 10">
            <a:extLst>
              <a:ext uri="{FF2B5EF4-FFF2-40B4-BE49-F238E27FC236}">
                <a16:creationId xmlns:a16="http://schemas.microsoft.com/office/drawing/2014/main" id="{F4E3AA4A-911D-E5DF-5392-9BFD5F9C2C43}"/>
              </a:ext>
            </a:extLst>
          </p:cNvPr>
          <p:cNvSpPr>
            <a:spLocks noGrp="1"/>
          </p:cNvSpPr>
          <p:nvPr>
            <p:ph type="body" sz="quarter" idx="12" hasCustomPrompt="1"/>
          </p:nvPr>
        </p:nvSpPr>
        <p:spPr>
          <a:xfrm>
            <a:off x="5664451"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ZTA</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HR</a:t>
            </a: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a:t>
            </a:r>
            <a:r>
              <a:rPr lang="en-US" sz="1200" err="1">
                <a:solidFill>
                  <a:srgbClr val="830863"/>
                </a:solidFill>
                <a:latin typeface="Arial" panose="020B0604020202020204" pitchFamily="34" charset="0"/>
                <a:cs typeface="Arial" panose="020B0604020202020204" pitchFamily="34" charset="0"/>
              </a:rPr>
              <a:t>Facilites</a:t>
            </a:r>
            <a:endParaRPr lang="en-US" sz="1200">
              <a:solidFill>
                <a:srgbClr val="830863"/>
              </a:solidFill>
              <a:latin typeface="Arial" panose="020B0604020202020204" pitchFamily="34" charset="0"/>
              <a:cs typeface="Arial" panose="020B0604020202020204" pitchFamily="34" charset="0"/>
            </a:endParaRPr>
          </a:p>
          <a:p>
            <a:pPr lvl="0" algn="ctr">
              <a:spcAft>
                <a:spcPts val="1200"/>
              </a:spcAft>
              <a:defRPr/>
            </a:pPr>
            <a:r>
              <a:rPr lang="en-US" sz="1200">
                <a:solidFill>
                  <a:srgbClr val="830863"/>
                </a:solidFill>
                <a:latin typeface="Arial" panose="020B0604020202020204" pitchFamily="34" charset="0"/>
                <a:cs typeface="Arial" panose="020B0604020202020204" pitchFamily="34" charset="0"/>
              </a:rPr>
              <a:t>Neurons for Supply Chain</a:t>
            </a:r>
          </a:p>
        </p:txBody>
      </p:sp>
      <p:sp>
        <p:nvSpPr>
          <p:cNvPr id="53" name="Text Placeholder 10">
            <a:extLst>
              <a:ext uri="{FF2B5EF4-FFF2-40B4-BE49-F238E27FC236}">
                <a16:creationId xmlns:a16="http://schemas.microsoft.com/office/drawing/2014/main" id="{0D1A61DF-EBF2-8D6C-3A9B-CDC8B736606C}"/>
              </a:ext>
            </a:extLst>
          </p:cNvPr>
          <p:cNvSpPr>
            <a:spLocks noGrp="1"/>
          </p:cNvSpPr>
          <p:nvPr>
            <p:ph type="body" sz="quarter" idx="13" hasCustomPrompt="1"/>
          </p:nvPr>
        </p:nvSpPr>
        <p:spPr>
          <a:xfrm>
            <a:off x="8214510" y="1694501"/>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1200"/>
              </a:spcAft>
              <a:buClrTx/>
              <a:buSzTx/>
              <a:buFontTx/>
              <a:buNone/>
              <a:tabLst/>
              <a:defRPr sz="1200" b="0"/>
            </a:lvl1pPr>
            <a:lvl2pPr algn="ctr">
              <a:defRPr sz="1200"/>
            </a:lvl2pPr>
            <a:lvl3pPr algn="ctr">
              <a:defRPr sz="1200"/>
            </a:lvl3pPr>
            <a:lvl4pPr algn="ctr">
              <a:defRPr sz="1200"/>
            </a:lvl4pPr>
            <a:lvl5pPr algn="ctr">
              <a:defRPr sz="1200"/>
            </a:lvl5pPr>
          </a:lstStyle>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Secure Access</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GRC</a:t>
            </a:r>
          </a:p>
          <a:p>
            <a:pPr lvl="0" algn="ctr">
              <a:spcAft>
                <a:spcPts val="1200"/>
              </a:spcAft>
              <a:defRPr/>
            </a:pPr>
            <a:r>
              <a:rPr lang="en-US" sz="1200">
                <a:solidFill>
                  <a:srgbClr val="4D0489"/>
                </a:solidFill>
                <a:latin typeface="Arial" panose="020B0604020202020204" pitchFamily="34" charset="0"/>
                <a:cs typeface="Arial" panose="020B0604020202020204" pitchFamily="34" charset="0"/>
              </a:rPr>
              <a:t>Neurons for PPM</a:t>
            </a:r>
          </a:p>
        </p:txBody>
      </p:sp>
      <p:sp>
        <p:nvSpPr>
          <p:cNvPr id="54" name="Text Placeholder 10">
            <a:extLst>
              <a:ext uri="{FF2B5EF4-FFF2-40B4-BE49-F238E27FC236}">
                <a16:creationId xmlns:a16="http://schemas.microsoft.com/office/drawing/2014/main" id="{E2992EBC-0B43-56A4-207D-751CF760512E}"/>
              </a:ext>
            </a:extLst>
          </p:cNvPr>
          <p:cNvSpPr>
            <a:spLocks noGrp="1"/>
          </p:cNvSpPr>
          <p:nvPr>
            <p:ph type="body" sz="quarter" idx="14" hasCustomPrompt="1"/>
          </p:nvPr>
        </p:nvSpPr>
        <p:spPr>
          <a:xfrm>
            <a:off x="1858979"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5" name="Text Placeholder 10">
            <a:extLst>
              <a:ext uri="{FF2B5EF4-FFF2-40B4-BE49-F238E27FC236}">
                <a16:creationId xmlns:a16="http://schemas.microsoft.com/office/drawing/2014/main" id="{6056E022-E77E-A6E2-05CE-A1208AB4B90E}"/>
              </a:ext>
            </a:extLst>
          </p:cNvPr>
          <p:cNvSpPr>
            <a:spLocks noGrp="1"/>
          </p:cNvSpPr>
          <p:nvPr>
            <p:ph type="body" sz="quarter" idx="15" hasCustomPrompt="1"/>
          </p:nvPr>
        </p:nvSpPr>
        <p:spPr>
          <a:xfrm>
            <a:off x="4360752"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56" name="Text Placeholder 10">
            <a:extLst>
              <a:ext uri="{FF2B5EF4-FFF2-40B4-BE49-F238E27FC236}">
                <a16:creationId xmlns:a16="http://schemas.microsoft.com/office/drawing/2014/main" id="{FDA54EAA-68BE-FE42-9FE4-50A2E29DA15B}"/>
              </a:ext>
            </a:extLst>
          </p:cNvPr>
          <p:cNvSpPr>
            <a:spLocks noGrp="1"/>
          </p:cNvSpPr>
          <p:nvPr>
            <p:ph type="body" sz="quarter" idx="16" hasCustomPrompt="1"/>
          </p:nvPr>
        </p:nvSpPr>
        <p:spPr>
          <a:xfrm>
            <a:off x="682631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81" name="Text Placeholder 10">
            <a:extLst>
              <a:ext uri="{FF2B5EF4-FFF2-40B4-BE49-F238E27FC236}">
                <a16:creationId xmlns:a16="http://schemas.microsoft.com/office/drawing/2014/main" id="{D4003AEC-CFE7-27A4-082E-57DBB4B2F764}"/>
              </a:ext>
            </a:extLst>
          </p:cNvPr>
          <p:cNvSpPr>
            <a:spLocks noGrp="1"/>
          </p:cNvSpPr>
          <p:nvPr>
            <p:ph type="body" sz="quarter" idx="17" hasCustomPrompt="1"/>
          </p:nvPr>
        </p:nvSpPr>
        <p:spPr>
          <a:xfrm>
            <a:off x="9291873" y="4301899"/>
            <a:ext cx="2274888" cy="1989137"/>
          </a:xfrm>
          <a:prstGeom prst="roundRect">
            <a:avLst>
              <a:gd name="adj" fmla="val 4378"/>
            </a:avLst>
          </a:prstGeom>
          <a:solidFill>
            <a:schemeClr val="bg1"/>
          </a:solidFill>
        </p:spPr>
        <p:txBody>
          <a:bodyPr lIns="91440" tIns="91440" rIns="182880" bIns="91440" anchor="ctr" anchorCtr="0">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1200" b="0"/>
            </a:lvl1pPr>
            <a:lvl2pPr algn="ctr">
              <a:defRPr sz="1200"/>
            </a:lvl2pPr>
            <a:lvl3pPr algn="ctr">
              <a:defRPr sz="1200"/>
            </a:lvl3pPr>
            <a:lvl4pPr algn="ctr">
              <a:defRPr sz="1200"/>
            </a:lvl4pPr>
            <a:lvl5pPr algn="ctr">
              <a:defRPr sz="1200"/>
            </a:lvl5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rgbClr val="9C0D54"/>
                </a:solidFill>
                <a:latin typeface="Arial" panose="020B0604020202020204" pitchFamily="34" charset="0"/>
                <a:cs typeface="Arial" panose="020B0604020202020204" pitchFamily="34" charset="0"/>
              </a:rPr>
              <a:t>Neurons for Discovery</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Edge Intelligence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Workspace</a:t>
            </a:r>
            <a:br>
              <a:rPr lang="en-US" sz="1200">
                <a:solidFill>
                  <a:srgbClr val="9C0D54"/>
                </a:solidFill>
                <a:latin typeface="Arial" panose="020B0604020202020204" pitchFamily="34" charset="0"/>
                <a:cs typeface="Arial" panose="020B0604020202020204" pitchFamily="34" charset="0"/>
              </a:rPr>
            </a:br>
            <a:br>
              <a:rPr lang="en-US" sz="1200">
                <a:solidFill>
                  <a:srgbClr val="9C0D54"/>
                </a:solidFill>
                <a:latin typeface="Arial" panose="020B0604020202020204" pitchFamily="34" charset="0"/>
                <a:cs typeface="Arial" panose="020B0604020202020204" pitchFamily="34" charset="0"/>
              </a:rPr>
            </a:br>
            <a:r>
              <a:rPr lang="en-US" sz="1200">
                <a:solidFill>
                  <a:srgbClr val="9C0D54"/>
                </a:solidFill>
                <a:latin typeface="Arial" panose="020B0604020202020204" pitchFamily="34" charset="0"/>
                <a:cs typeface="Arial" panose="020B0604020202020204" pitchFamily="34" charset="0"/>
              </a:rPr>
              <a:t>Neurons for Healing</a:t>
            </a:r>
          </a:p>
        </p:txBody>
      </p:sp>
      <p:sp>
        <p:nvSpPr>
          <p:cNvPr id="13" name="Text Placeholder 12">
            <a:extLst>
              <a:ext uri="{FF2B5EF4-FFF2-40B4-BE49-F238E27FC236}">
                <a16:creationId xmlns:a16="http://schemas.microsoft.com/office/drawing/2014/main" id="{3FAA4588-A9CC-1686-F30E-8CEA81E394B9}"/>
              </a:ext>
            </a:extLst>
          </p:cNvPr>
          <p:cNvSpPr>
            <a:spLocks noGrp="1"/>
          </p:cNvSpPr>
          <p:nvPr>
            <p:ph type="body" sz="quarter" idx="18" hasCustomPrompt="1"/>
          </p:nvPr>
        </p:nvSpPr>
        <p:spPr>
          <a:xfrm>
            <a:off x="1382360" y="3876606"/>
            <a:ext cx="733409" cy="247830"/>
          </a:xfrm>
        </p:spPr>
        <p:txBody>
          <a:bodyPr tIns="0" rIns="0" bIns="0" anchor="ctr" anchorCtr="0">
            <a:normAutofit/>
          </a:bodyPr>
          <a:lstStyle>
            <a:lvl1pPr algn="ctr">
              <a:defRPr sz="800">
                <a:solidFill>
                  <a:schemeClr val="bg1"/>
                </a:solidFill>
              </a:defRPr>
            </a:lvl1pPr>
          </a:lstStyle>
          <a:p>
            <a:pPr lvl="0"/>
            <a:r>
              <a:rPr lang="en-US"/>
              <a:t>JUL 2020</a:t>
            </a:r>
          </a:p>
        </p:txBody>
      </p:sp>
      <p:sp>
        <p:nvSpPr>
          <p:cNvPr id="84" name="Text Placeholder 12">
            <a:extLst>
              <a:ext uri="{FF2B5EF4-FFF2-40B4-BE49-F238E27FC236}">
                <a16:creationId xmlns:a16="http://schemas.microsoft.com/office/drawing/2014/main" id="{BFA829D8-426F-8441-31EF-FFAC02F3BFF7}"/>
              </a:ext>
            </a:extLst>
          </p:cNvPr>
          <p:cNvSpPr>
            <a:spLocks noGrp="1"/>
          </p:cNvSpPr>
          <p:nvPr>
            <p:ph type="body" sz="quarter" idx="19" hasCustomPrompt="1"/>
          </p:nvPr>
        </p:nvSpPr>
        <p:spPr>
          <a:xfrm>
            <a:off x="2632320" y="3876606"/>
            <a:ext cx="733409" cy="247830"/>
          </a:xfrm>
        </p:spPr>
        <p:txBody>
          <a:bodyPr tIns="0" rIns="0" bIns="0" anchor="ctr" anchorCtr="0">
            <a:normAutofit/>
          </a:bodyPr>
          <a:lstStyle>
            <a:lvl1pPr algn="ctr">
              <a:defRPr sz="800">
                <a:solidFill>
                  <a:schemeClr val="bg1"/>
                </a:solidFill>
              </a:defRPr>
            </a:lvl1pPr>
          </a:lstStyle>
          <a:p>
            <a:pPr lvl="0"/>
            <a:r>
              <a:rPr lang="en-US"/>
              <a:t>OCT 2020</a:t>
            </a:r>
          </a:p>
        </p:txBody>
      </p:sp>
      <p:sp>
        <p:nvSpPr>
          <p:cNvPr id="85" name="Rounded Rectangle 84">
            <a:extLst>
              <a:ext uri="{FF2B5EF4-FFF2-40B4-BE49-F238E27FC236}">
                <a16:creationId xmlns:a16="http://schemas.microsoft.com/office/drawing/2014/main" id="{51A76BBF-B402-88FD-5FDC-D4C944B816D8}"/>
              </a:ext>
            </a:extLst>
          </p:cNvPr>
          <p:cNvSpPr/>
          <p:nvPr userDrawn="1"/>
        </p:nvSpPr>
        <p:spPr>
          <a:xfrm>
            <a:off x="3868944"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6" name="Text Placeholder 12">
            <a:extLst>
              <a:ext uri="{FF2B5EF4-FFF2-40B4-BE49-F238E27FC236}">
                <a16:creationId xmlns:a16="http://schemas.microsoft.com/office/drawing/2014/main" id="{DD839E4F-7BDD-642B-76EF-BC63D75662E8}"/>
              </a:ext>
            </a:extLst>
          </p:cNvPr>
          <p:cNvSpPr>
            <a:spLocks noGrp="1"/>
          </p:cNvSpPr>
          <p:nvPr>
            <p:ph type="body" sz="quarter" idx="20" hasCustomPrompt="1"/>
          </p:nvPr>
        </p:nvSpPr>
        <p:spPr>
          <a:xfrm>
            <a:off x="3865501" y="3876606"/>
            <a:ext cx="733409" cy="247830"/>
          </a:xfrm>
        </p:spPr>
        <p:txBody>
          <a:bodyPr tIns="0" rIns="0" bIns="0" anchor="ctr" anchorCtr="0">
            <a:normAutofit/>
          </a:bodyPr>
          <a:lstStyle>
            <a:lvl1pPr algn="ctr">
              <a:defRPr sz="800">
                <a:solidFill>
                  <a:schemeClr val="bg1"/>
                </a:solidFill>
              </a:defRPr>
            </a:lvl1pPr>
          </a:lstStyle>
          <a:p>
            <a:pPr lvl="0"/>
            <a:r>
              <a:rPr lang="en-US"/>
              <a:t>DEC 2020</a:t>
            </a:r>
          </a:p>
        </p:txBody>
      </p:sp>
      <p:sp>
        <p:nvSpPr>
          <p:cNvPr id="87" name="Rounded Rectangle 86">
            <a:extLst>
              <a:ext uri="{FF2B5EF4-FFF2-40B4-BE49-F238E27FC236}">
                <a16:creationId xmlns:a16="http://schemas.microsoft.com/office/drawing/2014/main" id="{776D60D7-DECF-BC78-4319-E3CE86314065}"/>
              </a:ext>
            </a:extLst>
          </p:cNvPr>
          <p:cNvSpPr/>
          <p:nvPr userDrawn="1"/>
        </p:nvSpPr>
        <p:spPr>
          <a:xfrm>
            <a:off x="5127293"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88" name="Text Placeholder 12">
            <a:extLst>
              <a:ext uri="{FF2B5EF4-FFF2-40B4-BE49-F238E27FC236}">
                <a16:creationId xmlns:a16="http://schemas.microsoft.com/office/drawing/2014/main" id="{A0492974-3892-7936-8CCE-7574234A02A5}"/>
              </a:ext>
            </a:extLst>
          </p:cNvPr>
          <p:cNvSpPr>
            <a:spLocks noGrp="1"/>
          </p:cNvSpPr>
          <p:nvPr>
            <p:ph type="body" sz="quarter" idx="21" hasCustomPrompt="1"/>
          </p:nvPr>
        </p:nvSpPr>
        <p:spPr>
          <a:xfrm>
            <a:off x="5123850" y="3876606"/>
            <a:ext cx="733409" cy="247830"/>
          </a:xfrm>
        </p:spPr>
        <p:txBody>
          <a:bodyPr tIns="0" rIns="0" bIns="0" anchor="ctr" anchorCtr="0">
            <a:normAutofit/>
          </a:bodyPr>
          <a:lstStyle>
            <a:lvl1pPr algn="ctr">
              <a:defRPr sz="800">
                <a:solidFill>
                  <a:schemeClr val="bg1"/>
                </a:solidFill>
              </a:defRPr>
            </a:lvl1pPr>
          </a:lstStyle>
          <a:p>
            <a:pPr lvl="0"/>
            <a:r>
              <a:rPr lang="en-US"/>
              <a:t>MAR 2020</a:t>
            </a:r>
          </a:p>
        </p:txBody>
      </p:sp>
      <p:sp>
        <p:nvSpPr>
          <p:cNvPr id="89" name="Rounded Rectangle 88">
            <a:extLst>
              <a:ext uri="{FF2B5EF4-FFF2-40B4-BE49-F238E27FC236}">
                <a16:creationId xmlns:a16="http://schemas.microsoft.com/office/drawing/2014/main" id="{6D19F077-7C51-42E1-CBBB-4219823E11FB}"/>
              </a:ext>
            </a:extLst>
          </p:cNvPr>
          <p:cNvSpPr/>
          <p:nvPr userDrawn="1"/>
        </p:nvSpPr>
        <p:spPr>
          <a:xfrm>
            <a:off x="636047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0" name="Text Placeholder 12">
            <a:extLst>
              <a:ext uri="{FF2B5EF4-FFF2-40B4-BE49-F238E27FC236}">
                <a16:creationId xmlns:a16="http://schemas.microsoft.com/office/drawing/2014/main" id="{AC43739F-EB0F-4106-D683-AF8BFBEC01A9}"/>
              </a:ext>
            </a:extLst>
          </p:cNvPr>
          <p:cNvSpPr>
            <a:spLocks noGrp="1"/>
          </p:cNvSpPr>
          <p:nvPr>
            <p:ph type="body" sz="quarter" idx="22" hasCustomPrompt="1"/>
          </p:nvPr>
        </p:nvSpPr>
        <p:spPr>
          <a:xfrm>
            <a:off x="6357032" y="3876606"/>
            <a:ext cx="733409" cy="247830"/>
          </a:xfrm>
        </p:spPr>
        <p:txBody>
          <a:bodyPr tIns="0" rIns="0" bIns="0" anchor="ctr" anchorCtr="0">
            <a:normAutofit/>
          </a:bodyPr>
          <a:lstStyle>
            <a:lvl1pPr algn="ctr">
              <a:defRPr sz="800">
                <a:solidFill>
                  <a:schemeClr val="bg1"/>
                </a:solidFill>
              </a:defRPr>
            </a:lvl1pPr>
          </a:lstStyle>
          <a:p>
            <a:pPr lvl="0"/>
            <a:r>
              <a:rPr lang="en-US"/>
              <a:t>JUL 2021</a:t>
            </a:r>
          </a:p>
        </p:txBody>
      </p:sp>
      <p:sp>
        <p:nvSpPr>
          <p:cNvPr id="91" name="Rounded Rectangle 90">
            <a:extLst>
              <a:ext uri="{FF2B5EF4-FFF2-40B4-BE49-F238E27FC236}">
                <a16:creationId xmlns:a16="http://schemas.microsoft.com/office/drawing/2014/main" id="{DD91B708-618E-4768-8C12-81845F4F0CE5}"/>
              </a:ext>
            </a:extLst>
          </p:cNvPr>
          <p:cNvSpPr/>
          <p:nvPr userDrawn="1"/>
        </p:nvSpPr>
        <p:spPr>
          <a:xfrm>
            <a:off x="7602045"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2" name="Text Placeholder 12">
            <a:extLst>
              <a:ext uri="{FF2B5EF4-FFF2-40B4-BE49-F238E27FC236}">
                <a16:creationId xmlns:a16="http://schemas.microsoft.com/office/drawing/2014/main" id="{B40319D3-224A-90EC-95A2-A4B5C31C4599}"/>
              </a:ext>
            </a:extLst>
          </p:cNvPr>
          <p:cNvSpPr>
            <a:spLocks noGrp="1"/>
          </p:cNvSpPr>
          <p:nvPr>
            <p:ph type="body" sz="quarter" idx="23" hasCustomPrompt="1"/>
          </p:nvPr>
        </p:nvSpPr>
        <p:spPr>
          <a:xfrm>
            <a:off x="7598602" y="3876606"/>
            <a:ext cx="733409" cy="247830"/>
          </a:xfrm>
        </p:spPr>
        <p:txBody>
          <a:bodyPr tIns="0" rIns="0" bIns="0" anchor="ctr" anchorCtr="0">
            <a:normAutofit/>
          </a:bodyPr>
          <a:lstStyle>
            <a:lvl1pPr algn="ctr">
              <a:defRPr sz="800">
                <a:solidFill>
                  <a:schemeClr val="bg1"/>
                </a:solidFill>
              </a:defRPr>
            </a:lvl1pPr>
          </a:lstStyle>
          <a:p>
            <a:pPr lvl="0"/>
            <a:r>
              <a:rPr lang="en-US"/>
              <a:t>AUG 2021</a:t>
            </a:r>
          </a:p>
        </p:txBody>
      </p:sp>
      <p:sp>
        <p:nvSpPr>
          <p:cNvPr id="93" name="Rounded Rectangle 92">
            <a:extLst>
              <a:ext uri="{FF2B5EF4-FFF2-40B4-BE49-F238E27FC236}">
                <a16:creationId xmlns:a16="http://schemas.microsoft.com/office/drawing/2014/main" id="{CE2993CE-7C8C-5C40-7786-BE23BC9F80FA}"/>
              </a:ext>
            </a:extLst>
          </p:cNvPr>
          <p:cNvSpPr/>
          <p:nvPr userDrawn="1"/>
        </p:nvSpPr>
        <p:spPr>
          <a:xfrm>
            <a:off x="8843616"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4" name="Text Placeholder 12">
            <a:extLst>
              <a:ext uri="{FF2B5EF4-FFF2-40B4-BE49-F238E27FC236}">
                <a16:creationId xmlns:a16="http://schemas.microsoft.com/office/drawing/2014/main" id="{4973636F-826A-D57E-F004-92A80332D210}"/>
              </a:ext>
            </a:extLst>
          </p:cNvPr>
          <p:cNvSpPr>
            <a:spLocks noGrp="1"/>
          </p:cNvSpPr>
          <p:nvPr>
            <p:ph type="body" sz="quarter" idx="24" hasCustomPrompt="1"/>
          </p:nvPr>
        </p:nvSpPr>
        <p:spPr>
          <a:xfrm>
            <a:off x="8840173" y="3876606"/>
            <a:ext cx="733409" cy="247830"/>
          </a:xfrm>
        </p:spPr>
        <p:txBody>
          <a:bodyPr tIns="0" rIns="0" bIns="0" anchor="ctr" anchorCtr="0">
            <a:normAutofit/>
          </a:bodyPr>
          <a:lstStyle>
            <a:lvl1pPr algn="ctr">
              <a:defRPr sz="800">
                <a:solidFill>
                  <a:schemeClr val="bg1"/>
                </a:solidFill>
              </a:defRPr>
            </a:lvl1pPr>
          </a:lstStyle>
          <a:p>
            <a:pPr lvl="0"/>
            <a:r>
              <a:rPr lang="en-US"/>
              <a:t>OCT 2021</a:t>
            </a:r>
          </a:p>
        </p:txBody>
      </p:sp>
      <p:sp>
        <p:nvSpPr>
          <p:cNvPr id="95" name="Rounded Rectangle 94">
            <a:extLst>
              <a:ext uri="{FF2B5EF4-FFF2-40B4-BE49-F238E27FC236}">
                <a16:creationId xmlns:a16="http://schemas.microsoft.com/office/drawing/2014/main" id="{13ECF3EB-6E80-8265-C976-164084727BBC}"/>
              </a:ext>
            </a:extLst>
          </p:cNvPr>
          <p:cNvSpPr/>
          <p:nvPr userDrawn="1"/>
        </p:nvSpPr>
        <p:spPr>
          <a:xfrm>
            <a:off x="10068408" y="3873427"/>
            <a:ext cx="723989" cy="243776"/>
          </a:xfrm>
          <a:prstGeom prst="roundRect">
            <a:avLst/>
          </a:prstGeom>
          <a:solidFill>
            <a:srgbClr val="9F0B54"/>
          </a:solidFill>
          <a:ln>
            <a:solidFill>
              <a:srgbClr val="9F0B5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800" b="1">
              <a:solidFill>
                <a:schemeClr val="bg1"/>
              </a:solidFill>
            </a:endParaRPr>
          </a:p>
        </p:txBody>
      </p:sp>
      <p:sp>
        <p:nvSpPr>
          <p:cNvPr id="96" name="Text Placeholder 12">
            <a:extLst>
              <a:ext uri="{FF2B5EF4-FFF2-40B4-BE49-F238E27FC236}">
                <a16:creationId xmlns:a16="http://schemas.microsoft.com/office/drawing/2014/main" id="{210E5007-07AC-3B44-CD00-35AE37C9224F}"/>
              </a:ext>
            </a:extLst>
          </p:cNvPr>
          <p:cNvSpPr>
            <a:spLocks noGrp="1"/>
          </p:cNvSpPr>
          <p:nvPr>
            <p:ph type="body" sz="quarter" idx="25" hasCustomPrompt="1"/>
          </p:nvPr>
        </p:nvSpPr>
        <p:spPr>
          <a:xfrm>
            <a:off x="10064965" y="3876606"/>
            <a:ext cx="733409" cy="247830"/>
          </a:xfrm>
        </p:spPr>
        <p:txBody>
          <a:bodyPr tIns="0" rIns="0" bIns="0" anchor="ctr" anchorCtr="0">
            <a:normAutofit/>
          </a:bodyPr>
          <a:lstStyle>
            <a:lvl1pPr algn="ctr">
              <a:defRPr sz="800">
                <a:solidFill>
                  <a:schemeClr val="bg1"/>
                </a:solidFill>
              </a:defRPr>
            </a:lvl1pPr>
          </a:lstStyle>
          <a:p>
            <a:pPr lvl="0"/>
            <a:r>
              <a:rPr lang="en-US"/>
              <a:t>JAN 2022</a:t>
            </a:r>
          </a:p>
        </p:txBody>
      </p:sp>
      <p:sp>
        <p:nvSpPr>
          <p:cNvPr id="97" name="Rectangle 96">
            <a:extLst>
              <a:ext uri="{FF2B5EF4-FFF2-40B4-BE49-F238E27FC236}">
                <a16:creationId xmlns:a16="http://schemas.microsoft.com/office/drawing/2014/main" id="{D9C59C3D-60E7-776D-FEE1-96BB8CB3FE36}"/>
              </a:ext>
            </a:extLst>
          </p:cNvPr>
          <p:cNvSpPr/>
          <p:nvPr userDrawn="1"/>
        </p:nvSpPr>
        <p:spPr>
          <a:xfrm>
            <a:off x="0" y="369873"/>
            <a:ext cx="94166" cy="9121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itle 2">
            <a:extLst>
              <a:ext uri="{FF2B5EF4-FFF2-40B4-BE49-F238E27FC236}">
                <a16:creationId xmlns:a16="http://schemas.microsoft.com/office/drawing/2014/main" id="{74B0F94A-88B7-E403-671C-BF29DC162C49}"/>
              </a:ext>
            </a:extLst>
          </p:cNvPr>
          <p:cNvSpPr>
            <a:spLocks noGrp="1"/>
          </p:cNvSpPr>
          <p:nvPr>
            <p:ph type="title" hasCustomPrompt="1"/>
          </p:nvPr>
        </p:nvSpPr>
        <p:spPr>
          <a:xfrm>
            <a:off x="612962" y="538515"/>
            <a:ext cx="10984992" cy="562442"/>
          </a:xfrm>
          <a:prstGeom prst="rect">
            <a:avLst/>
          </a:prstGeom>
        </p:spPr>
        <p:txBody>
          <a:bodyPr lIns="0" tIns="0" bIns="0" anchor="ctr">
            <a:normAutofit/>
          </a:bodyPr>
          <a:lstStyle>
            <a:lvl1pPr>
              <a:lnSpc>
                <a:spcPct val="100000"/>
              </a:lnSpc>
              <a:defRPr sz="3200"/>
            </a:lvl1pPr>
          </a:lstStyle>
          <a:p>
            <a:r>
              <a:rPr lang="en-US"/>
              <a:t>Blank Header</a:t>
            </a:r>
          </a:p>
        </p:txBody>
      </p:sp>
      <p:sp>
        <p:nvSpPr>
          <p:cNvPr id="44" name="TextBox 43">
            <a:extLst>
              <a:ext uri="{FF2B5EF4-FFF2-40B4-BE49-F238E27FC236}">
                <a16:creationId xmlns:a16="http://schemas.microsoft.com/office/drawing/2014/main" id="{EE64C161-CE0B-5C40-9CD8-84C4C0F7B745}"/>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792806503"/>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 A">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CD7CC067-34A2-6D98-1D2D-75183AB49A5F}"/>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7248"/>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5" name="Text Placeholder 2">
            <a:extLst>
              <a:ext uri="{FF2B5EF4-FFF2-40B4-BE49-F238E27FC236}">
                <a16:creationId xmlns:a16="http://schemas.microsoft.com/office/drawing/2014/main" id="{9C592740-780F-5CCA-B392-C6066E9568E7}"/>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6" name="TextBox 5">
            <a:extLst>
              <a:ext uri="{FF2B5EF4-FFF2-40B4-BE49-F238E27FC236}">
                <a16:creationId xmlns:a16="http://schemas.microsoft.com/office/drawing/2014/main" id="{4E6B679F-AEB8-5A45-94F3-577BE621525A}"/>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7" name="TextBox 6">
            <a:extLst>
              <a:ext uri="{FF2B5EF4-FFF2-40B4-BE49-F238E27FC236}">
                <a16:creationId xmlns:a16="http://schemas.microsoft.com/office/drawing/2014/main" id="{98F13175-75B3-8549-BF13-8226741C7ACB}"/>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6587939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sclaimer">
    <p:bg>
      <p:bgPr>
        <a:solidFill>
          <a:schemeClr val="bg1">
            <a:lumMod val="95000"/>
          </a:schemeClr>
        </a:solidFill>
        <a:effectLst/>
      </p:bgPr>
    </p:bg>
    <p:spTree>
      <p:nvGrpSpPr>
        <p:cNvPr id="1" name=""/>
        <p:cNvGrpSpPr/>
        <p:nvPr/>
      </p:nvGrpSpPr>
      <p:grpSpPr>
        <a:xfrm>
          <a:off x="0" y="0"/>
          <a:ext cx="0" cy="0"/>
          <a:chOff x="0" y="0"/>
          <a:chExt cx="0" cy="0"/>
        </a:xfrm>
      </p:grpSpPr>
      <p:sp>
        <p:nvSpPr>
          <p:cNvPr id="46" name="Title 27">
            <a:extLst>
              <a:ext uri="{FF2B5EF4-FFF2-40B4-BE49-F238E27FC236}">
                <a16:creationId xmlns:a16="http://schemas.microsoft.com/office/drawing/2014/main" id="{2AF5DF81-98BA-1B5C-F25A-39E048E9D5B8}"/>
              </a:ext>
            </a:extLst>
          </p:cNvPr>
          <p:cNvSpPr>
            <a:spLocks noGrp="1"/>
          </p:cNvSpPr>
          <p:nvPr>
            <p:ph type="title" hasCustomPrompt="1"/>
          </p:nvPr>
        </p:nvSpPr>
        <p:spPr>
          <a:xfrm>
            <a:off x="609600" y="369873"/>
            <a:ext cx="10972800" cy="879033"/>
          </a:xfrm>
          <a:prstGeom prst="rect">
            <a:avLst/>
          </a:prstGeom>
        </p:spPr>
        <p:txBody>
          <a:bodyPr anchor="ctr"/>
          <a:lstStyle>
            <a:lvl1pPr algn="ctr">
              <a:defRPr/>
            </a:lvl1pPr>
          </a:lstStyle>
          <a:p>
            <a:pPr algn="ctr"/>
            <a:r>
              <a:rPr lang="en-US"/>
              <a:t>Confidentiality Notice</a:t>
            </a:r>
          </a:p>
        </p:txBody>
      </p:sp>
      <p:sp>
        <p:nvSpPr>
          <p:cNvPr id="47" name="TextBox 46">
            <a:extLst>
              <a:ext uri="{FF2B5EF4-FFF2-40B4-BE49-F238E27FC236}">
                <a16:creationId xmlns:a16="http://schemas.microsoft.com/office/drawing/2014/main" id="{0D71D350-02C4-0BBE-C103-3E6A0724FEEB}"/>
              </a:ext>
            </a:extLst>
          </p:cNvPr>
          <p:cNvSpPr txBox="1"/>
          <p:nvPr userDrawn="1"/>
        </p:nvSpPr>
        <p:spPr>
          <a:xfrm>
            <a:off x="1282380" y="1327308"/>
            <a:ext cx="9627240" cy="203132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By receiving this presentation (whether in tangible or digital form or through visual or auditory means), recipient acknowledges and agrees that: (a) recipient will not copy, reproduce, transmit, divulge, or distribute the presentation or its contents, in whole or in part, to any third party without the express written consent of Ivanti; (b) recipient will treat and protect the presentation and its contents as "Confidential Information" under its Nondisclosure Agreement (NDA) with Ivanti; (c) if recipient has not entered into an NDA with Ivanti, they unconditionally agree that by receiving this presentation they will treat and protect this presentation and its contents in accordance with the foregoing restrictions and in any event with no less care than afforded to its own confidential information; and (d) recipient’s failure to comply with the foregoing obligations of confidentiality could result in substantial harm to Ivanti and may be cause for legal action. If recipient does not agree to the above, they may not participate in receipt of the presentation.</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Arial"/>
            </a:endParaRPr>
          </a:p>
        </p:txBody>
      </p:sp>
      <p:grpSp>
        <p:nvGrpSpPr>
          <p:cNvPr id="48" name="Group 47">
            <a:extLst>
              <a:ext uri="{FF2B5EF4-FFF2-40B4-BE49-F238E27FC236}">
                <a16:creationId xmlns:a16="http://schemas.microsoft.com/office/drawing/2014/main" id="{675E2796-BCFC-C4F1-413C-8C57CC71B866}"/>
              </a:ext>
            </a:extLst>
          </p:cNvPr>
          <p:cNvGrpSpPr/>
          <p:nvPr userDrawn="1"/>
        </p:nvGrpSpPr>
        <p:grpSpPr>
          <a:xfrm>
            <a:off x="1514573" y="3815101"/>
            <a:ext cx="9162854" cy="1906969"/>
            <a:chOff x="1536569" y="3815101"/>
            <a:chExt cx="9162854" cy="1906969"/>
          </a:xfrm>
        </p:grpSpPr>
        <p:sp>
          <p:nvSpPr>
            <p:cNvPr id="49" name="Rounded Rectangle 48">
              <a:extLst>
                <a:ext uri="{FF2B5EF4-FFF2-40B4-BE49-F238E27FC236}">
                  <a16:creationId xmlns:a16="http://schemas.microsoft.com/office/drawing/2014/main" id="{274A2BBB-7E65-6788-19D0-9F217ED68466}"/>
                </a:ext>
              </a:extLst>
            </p:cNvPr>
            <p:cNvSpPr/>
            <p:nvPr/>
          </p:nvSpPr>
          <p:spPr>
            <a:xfrm>
              <a:off x="1536569" y="3815101"/>
              <a:ext cx="9162854" cy="1906969"/>
            </a:xfrm>
            <a:prstGeom prst="roundRect">
              <a:avLst>
                <a:gd name="adj" fmla="val 5773"/>
              </a:avLst>
            </a:prstGeom>
            <a:solidFill>
              <a:schemeClr val="bg1"/>
            </a:solidFill>
            <a:ln>
              <a:noFill/>
            </a:ln>
            <a:effectLst>
              <a:outerShdw blurRad="241300" sx="102000" sy="102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eaLnBrk="0" fontAlgn="base" hangingPunct="0">
                <a:spcBef>
                  <a:spcPct val="0"/>
                </a:spcBef>
                <a:spcAft>
                  <a:spcPct val="0"/>
                </a:spcAft>
                <a:defRPr/>
              </a:pPr>
              <a:endParaRPr lang="en-US">
                <a:solidFill>
                  <a:schemeClr val="tx1"/>
                </a:solidFill>
                <a:latin typeface="Arial" panose="020B0604020202020204"/>
              </a:endParaRPr>
            </a:p>
          </p:txBody>
        </p:sp>
        <p:sp>
          <p:nvSpPr>
            <p:cNvPr id="50" name="Rectangle 49">
              <a:extLst>
                <a:ext uri="{FF2B5EF4-FFF2-40B4-BE49-F238E27FC236}">
                  <a16:creationId xmlns:a16="http://schemas.microsoft.com/office/drawing/2014/main" id="{4CC580DC-2C69-D8E8-6EF5-E653DC466DAB}"/>
                </a:ext>
              </a:extLst>
            </p:cNvPr>
            <p:cNvSpPr/>
            <p:nvPr/>
          </p:nvSpPr>
          <p:spPr>
            <a:xfrm>
              <a:off x="5323994" y="4085012"/>
              <a:ext cx="1544012"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Disclaimer</a:t>
              </a:r>
            </a:p>
          </p:txBody>
        </p:sp>
        <p:sp>
          <p:nvSpPr>
            <p:cNvPr id="62" name="Text Placeholder 4">
              <a:extLst>
                <a:ext uri="{FF2B5EF4-FFF2-40B4-BE49-F238E27FC236}">
                  <a16:creationId xmlns:a16="http://schemas.microsoft.com/office/drawing/2014/main" id="{EBDDE1B6-DFF2-8DF4-6759-C50B43D7AC28}"/>
                </a:ext>
              </a:extLst>
            </p:cNvPr>
            <p:cNvSpPr txBox="1">
              <a:spLocks/>
            </p:cNvSpPr>
            <p:nvPr/>
          </p:nvSpPr>
          <p:spPr>
            <a:xfrm>
              <a:off x="2365536" y="4505283"/>
              <a:ext cx="7460928" cy="738664"/>
            </a:xfrm>
            <a:prstGeom prst="rect">
              <a:avLst/>
            </a:prstGeom>
            <a:noFill/>
          </p:spPr>
          <p:txBody>
            <a:bodyPr wrap="square" lIns="91440" tIns="45720" rIns="91440" bIns="45720" rtlCol="0" anchor="t">
              <a:spAutoFit/>
            </a:bodyPr>
            <a:lstStyle>
              <a:defPPr>
                <a:defRPr lang="en-US"/>
              </a:defPPr>
              <a:lvl1pPr marR="0" lvl="0" indent="0" algn="just" fontAlgn="auto">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LnTx/>
                  <a:uFillTx/>
                  <a:latin typeface="Arial" panose="020B0604020202020204"/>
                </a:defRPr>
              </a:lvl1pPr>
              <a:lvl2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2pPr>
              <a:lvl3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3pPr>
              <a:lvl4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4pPr>
              <a:lvl5pPr marL="342900" indent="-166688"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Arial" panose="020B0604020202020204"/>
                  <a:ea typeface="+mn-ea"/>
                  <a:cs typeface="+mn-cs"/>
                </a:rPr>
                <a:t>The information presented in this presentation is for information purposes only and is not a commitment, promise, or legal obligation to deliver any material, code, or functionality and should not be relied upon in making a purchasing decision. </a:t>
              </a:r>
            </a:p>
          </p:txBody>
        </p:sp>
      </p:grpSp>
      <p:sp>
        <p:nvSpPr>
          <p:cNvPr id="8" name="TextBox 7">
            <a:extLst>
              <a:ext uri="{FF2B5EF4-FFF2-40B4-BE49-F238E27FC236}">
                <a16:creationId xmlns:a16="http://schemas.microsoft.com/office/drawing/2014/main" id="{D188A853-4498-FD42-90CD-42CF811A794F}"/>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887785169"/>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 A">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B0C0C94-75C0-8644-BD93-F4717D950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5FEEC36-2E01-8A47-9B77-E2FB152F5887}"/>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pic>
        <p:nvPicPr>
          <p:cNvPr id="6" name="Graphic 5">
            <a:extLst>
              <a:ext uri="{FF2B5EF4-FFF2-40B4-BE49-F238E27FC236}">
                <a16:creationId xmlns:a16="http://schemas.microsoft.com/office/drawing/2014/main" id="{C5AEE36F-D52B-AF4C-B781-1CAF0D75773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7" name="Text Placeholder 3">
            <a:extLst>
              <a:ext uri="{FF2B5EF4-FFF2-40B4-BE49-F238E27FC236}">
                <a16:creationId xmlns:a16="http://schemas.microsoft.com/office/drawing/2014/main" id="{A833F8B6-7F9B-C643-A597-EB328E7AAEE1}"/>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8" name="TextBox 7">
            <a:extLst>
              <a:ext uri="{FF2B5EF4-FFF2-40B4-BE49-F238E27FC236}">
                <a16:creationId xmlns:a16="http://schemas.microsoft.com/office/drawing/2014/main" id="{2E4A53FA-2D99-4A44-A45F-031E62EF130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25441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 C">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C8D5BD1-672E-4A48-B401-15F72C8B642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66207A74-21D3-C682-124F-8882E94B811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6" name="Text Placeholder 3">
            <a:extLst>
              <a:ext uri="{FF2B5EF4-FFF2-40B4-BE49-F238E27FC236}">
                <a16:creationId xmlns:a16="http://schemas.microsoft.com/office/drawing/2014/main" id="{56F33D55-BD15-14F6-42D7-80BEC7A9C502}"/>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5" name="TextBox 4">
            <a:extLst>
              <a:ext uri="{FF2B5EF4-FFF2-40B4-BE49-F238E27FC236}">
                <a16:creationId xmlns:a16="http://schemas.microsoft.com/office/drawing/2014/main" id="{DD2714F2-49F1-8E47-9876-F810B281113E}"/>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7" name="TextBox 6">
            <a:extLst>
              <a:ext uri="{FF2B5EF4-FFF2-40B4-BE49-F238E27FC236}">
                <a16:creationId xmlns:a16="http://schemas.microsoft.com/office/drawing/2014/main" id="{A765D955-6232-174D-B9F8-61A93A8F7D47}"/>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193574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 B">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407B53A3-11AB-CF45-BBF2-8D9A0927DFE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1D61185-BAAE-0D4E-B892-95CBB829DB0D}"/>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pic>
        <p:nvPicPr>
          <p:cNvPr id="8" name="Graphic 7">
            <a:extLst>
              <a:ext uri="{FF2B5EF4-FFF2-40B4-BE49-F238E27FC236}">
                <a16:creationId xmlns:a16="http://schemas.microsoft.com/office/drawing/2014/main" id="{40EA1D36-78B0-9941-A013-21FEC0B6D5E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5987" y="5253696"/>
            <a:ext cx="1350602" cy="473546"/>
          </a:xfrm>
          <a:prstGeom prst="rect">
            <a:avLst/>
          </a:prstGeom>
        </p:spPr>
      </p:pic>
      <p:sp>
        <p:nvSpPr>
          <p:cNvPr id="9" name="Text Placeholder 3">
            <a:extLst>
              <a:ext uri="{FF2B5EF4-FFF2-40B4-BE49-F238E27FC236}">
                <a16:creationId xmlns:a16="http://schemas.microsoft.com/office/drawing/2014/main" id="{B2FFF5AF-7F53-A14D-A313-2BCBCA022DDE}"/>
              </a:ext>
            </a:extLst>
          </p:cNvPr>
          <p:cNvSpPr>
            <a:spLocks noGrp="1"/>
          </p:cNvSpPr>
          <p:nvPr>
            <p:ph type="body" sz="quarter" idx="10" hasCustomPrompt="1"/>
          </p:nvPr>
        </p:nvSpPr>
        <p:spPr>
          <a:xfrm>
            <a:off x="436300" y="2916936"/>
            <a:ext cx="5486400" cy="923925"/>
          </a:xfrm>
        </p:spPr>
        <p:txBody>
          <a:bodyPr>
            <a:noAutofit/>
          </a:bodyPr>
          <a:lstStyle>
            <a:lvl1pPr>
              <a:defRPr sz="6000">
                <a:solidFill>
                  <a:schemeClr val="bg1"/>
                </a:solidFill>
              </a:defRPr>
            </a:lvl1pPr>
            <a:lvl2pPr>
              <a:defRPr sz="6000"/>
            </a:lvl2pPr>
            <a:lvl3pPr>
              <a:defRPr sz="6000"/>
            </a:lvl3pPr>
            <a:lvl4pPr>
              <a:defRPr sz="6000"/>
            </a:lvl4pPr>
            <a:lvl5pPr>
              <a:defRPr sz="6000"/>
            </a:lvl5pPr>
          </a:lstStyle>
          <a:p>
            <a:pPr lvl="0"/>
            <a:r>
              <a:rPr lang="en-US"/>
              <a:t>Thank you</a:t>
            </a:r>
          </a:p>
        </p:txBody>
      </p:sp>
      <p:sp>
        <p:nvSpPr>
          <p:cNvPr id="6" name="TextBox 5">
            <a:extLst>
              <a:ext uri="{FF2B5EF4-FFF2-40B4-BE49-F238E27FC236}">
                <a16:creationId xmlns:a16="http://schemas.microsoft.com/office/drawing/2014/main" id="{9D76A6E7-CE95-B144-BF5E-8DB0C9115DCD}"/>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31556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 C">
    <p:bg>
      <p:bgRef idx="1001">
        <a:schemeClr val="bg1"/>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B7FCB7AC-8185-3EF3-9735-0D16BCE6786B}"/>
              </a:ext>
            </a:extLst>
          </p:cNvPr>
          <p:cNvPicPr>
            <a:picLocks noChangeAspect="1"/>
          </p:cNvPicPr>
          <p:nvPr userDrawn="1"/>
        </p:nvPicPr>
        <p:blipFill>
          <a:blip r:embed="rId2"/>
          <a:stretch>
            <a:fillRect/>
          </a:stretch>
        </p:blipFill>
        <p:spPr>
          <a:xfrm rot="10800000">
            <a:off x="0" y="0"/>
            <a:ext cx="12192000"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609600" y="3126425"/>
            <a:ext cx="4772025"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1845B9A3-2D63-B1FE-F460-083C29961B2E}"/>
              </a:ext>
            </a:extLst>
          </p:cNvPr>
          <p:cNvSpPr>
            <a:spLocks noGrp="1"/>
          </p:cNvSpPr>
          <p:nvPr>
            <p:ph type="body" sz="quarter" idx="18" hasCustomPrompt="1"/>
          </p:nvPr>
        </p:nvSpPr>
        <p:spPr>
          <a:xfrm>
            <a:off x="6096000" y="952500"/>
            <a:ext cx="5486400" cy="5001260"/>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solidFill>
                  <a:schemeClr val="bg1"/>
                </a:solidFill>
              </a:defRPr>
            </a:lvl1pPr>
            <a:lvl2pPr marL="404813" indent="-290513" algn="l">
              <a:buFont typeface="Wingdings" pitchFamily="2" charset="2"/>
              <a:buChar char="§"/>
              <a:tabLst/>
              <a:defRPr b="0">
                <a:solidFill>
                  <a:schemeClr val="bg1"/>
                </a:solidFill>
              </a:defRPr>
            </a:lvl2pPr>
            <a:lvl3pPr marL="571500" indent="0" algn="l">
              <a:buFont typeface="Wingdings" pitchFamily="2" charset="2"/>
              <a:buChar char="§"/>
              <a:defRPr b="0">
                <a:solidFill>
                  <a:schemeClr val="bg1"/>
                </a:solidFill>
              </a:defRPr>
            </a:lvl3pPr>
            <a:lvl4pPr marL="1028700" indent="0" algn="l">
              <a:buFont typeface="Wingdings" pitchFamily="2" charset="2"/>
              <a:buChar char="§"/>
              <a:defRPr b="0">
                <a:solidFill>
                  <a:schemeClr val="bg1"/>
                </a:solidFill>
              </a:defRPr>
            </a:lvl4pPr>
            <a:lvl5pPr marL="1485900" indent="0" algn="l">
              <a:buFont typeface="Wingdings" pitchFamily="2" charset="2"/>
              <a:buChar char="§"/>
              <a:defRPr b="0">
                <a:solidFill>
                  <a:schemeClr val="bg1"/>
                </a:solidFill>
              </a:defRPr>
            </a:lvl5pPr>
            <a:lvl6pPr marL="515938" indent="0">
              <a:buFont typeface="Wingdings" pitchFamily="2" charset="2"/>
              <a:buChar char="§"/>
              <a:tabLst/>
              <a:defRPr>
                <a:solidFill>
                  <a:schemeClr val="bg1"/>
                </a:solidFill>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E5C129D-9F94-374A-BF7F-C8CD6BCFDE83}"/>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7" name="TextBox 6">
            <a:extLst>
              <a:ext uri="{FF2B5EF4-FFF2-40B4-BE49-F238E27FC236}">
                <a16:creationId xmlns:a16="http://schemas.microsoft.com/office/drawing/2014/main" id="{284AB64F-0CF9-8245-BA96-F55DF1477729}"/>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bg1"/>
                </a:solidFill>
              </a:rPr>
              <a:pPr algn="r"/>
              <a:t>‹#›</a:t>
            </a:fld>
            <a:endParaRPr lang="en-US" sz="800">
              <a:solidFill>
                <a:schemeClr val="bg1"/>
              </a:solidFill>
            </a:endParaRPr>
          </a:p>
        </p:txBody>
      </p:sp>
    </p:spTree>
    <p:extLst>
      <p:ext uri="{BB962C8B-B14F-4D97-AF65-F5344CB8AC3E}">
        <p14:creationId xmlns:p14="http://schemas.microsoft.com/office/powerpoint/2010/main" val="28414135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 AA">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A0BB61-49CD-7DBD-1518-DF0D5BD69117}"/>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4" name="Text Placeholder 6">
            <a:extLst>
              <a:ext uri="{FF2B5EF4-FFF2-40B4-BE49-F238E27FC236}">
                <a16:creationId xmlns:a16="http://schemas.microsoft.com/office/drawing/2014/main" id="{6434D2BC-84CA-BC4C-B24C-110E93E4C840}"/>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8B95CAD0-80CC-9979-6D48-5115FD9BBF52}"/>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FA3E38B7-49BC-0946-A534-04C6B48CF011}"/>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7" name="TextBox 6">
            <a:extLst>
              <a:ext uri="{FF2B5EF4-FFF2-40B4-BE49-F238E27FC236}">
                <a16:creationId xmlns:a16="http://schemas.microsoft.com/office/drawing/2014/main" id="{2FE73480-F3FA-D945-A2B6-47B3DEA10E18}"/>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17085122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 BB">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3CC553-72CF-4BFC-D565-72FE53BD890A}"/>
              </a:ext>
            </a:extLst>
          </p:cNvPr>
          <p:cNvPicPr>
            <a:picLocks noChangeAspect="1"/>
          </p:cNvPicPr>
          <p:nvPr userDrawn="1"/>
        </p:nvPicPr>
        <p:blipFill>
          <a:blip r:embed="rId2"/>
          <a:stretch>
            <a:fillRect/>
          </a:stretch>
        </p:blipFill>
        <p:spPr>
          <a:xfrm>
            <a:off x="0" y="0"/>
            <a:ext cx="3999539" cy="6858000"/>
          </a:xfrm>
          <a:prstGeom prst="rect">
            <a:avLst/>
          </a:prstGeom>
        </p:spPr>
      </p:pic>
      <p:sp>
        <p:nvSpPr>
          <p:cNvPr id="7" name="Text Placeholder 6">
            <a:extLst>
              <a:ext uri="{FF2B5EF4-FFF2-40B4-BE49-F238E27FC236}">
                <a16:creationId xmlns:a16="http://schemas.microsoft.com/office/drawing/2014/main" id="{34980318-1416-1D17-CE0F-5FA7A3A42334}"/>
              </a:ext>
            </a:extLst>
          </p:cNvPr>
          <p:cNvSpPr>
            <a:spLocks noGrp="1"/>
          </p:cNvSpPr>
          <p:nvPr>
            <p:ph type="body" sz="quarter" idx="16" hasCustomPrompt="1"/>
          </p:nvPr>
        </p:nvSpPr>
        <p:spPr>
          <a:xfrm>
            <a:off x="440267" y="3126425"/>
            <a:ext cx="3175000" cy="605150"/>
          </a:xfrm>
        </p:spPr>
        <p:txBody>
          <a:bodyPr anchor="ctr">
            <a:noAutofit/>
          </a:bodyPr>
          <a:lstStyle>
            <a:lvl1pPr marL="0" indent="0" algn="ctr">
              <a:buFontTx/>
              <a:buNone/>
              <a:defRPr sz="4200" b="1" i="0">
                <a:solidFill>
                  <a:schemeClr val="bg1"/>
                </a:solidFill>
                <a:latin typeface="Arial" panose="020B0604020202020204" pitchFamily="34" charset="0"/>
                <a:cs typeface="Arial" panose="020B0604020202020204" pitchFamily="34" charset="0"/>
              </a:defRPr>
            </a:lvl1pPr>
          </a:lstStyle>
          <a:p>
            <a:r>
              <a:rPr lang="en-US"/>
              <a:t>Agenda</a:t>
            </a:r>
          </a:p>
        </p:txBody>
      </p:sp>
      <p:sp>
        <p:nvSpPr>
          <p:cNvPr id="6" name="Text Placeholder 2">
            <a:extLst>
              <a:ext uri="{FF2B5EF4-FFF2-40B4-BE49-F238E27FC236}">
                <a16:creationId xmlns:a16="http://schemas.microsoft.com/office/drawing/2014/main" id="{CF5FBE35-B908-E978-13DD-B4063FCB1320}"/>
              </a:ext>
            </a:extLst>
          </p:cNvPr>
          <p:cNvSpPr>
            <a:spLocks noGrp="1"/>
          </p:cNvSpPr>
          <p:nvPr>
            <p:ph type="body" sz="quarter" idx="18" hasCustomPrompt="1"/>
          </p:nvPr>
        </p:nvSpPr>
        <p:spPr>
          <a:xfrm>
            <a:off x="4893734" y="952500"/>
            <a:ext cx="5974292" cy="5001260"/>
          </a:xfrm>
        </p:spPr>
        <p:txBody>
          <a:bodyPr anchor="ctr">
            <a:noAutofit/>
          </a:bodyPr>
          <a:lstStyle>
            <a:lvl1pPr marL="342900" marR="0" indent="-342900" algn="l" defTabSz="914400" rtl="0" eaLnBrk="1" fontAlgn="auto" latinLnBrk="0" hangingPunct="1">
              <a:lnSpc>
                <a:spcPct val="90000"/>
              </a:lnSpc>
              <a:spcBef>
                <a:spcPts val="1000"/>
              </a:spcBef>
              <a:spcAft>
                <a:spcPts val="0"/>
              </a:spcAft>
              <a:buClrTx/>
              <a:buSzTx/>
              <a:buFont typeface="Wingdings" pitchFamily="2" charset="2"/>
              <a:buNone/>
              <a:tabLst/>
              <a:defRPr b="1">
                <a:solidFill>
                  <a:schemeClr val="tx1"/>
                </a:solidFill>
              </a:defRPr>
            </a:lvl1pPr>
            <a:lvl2pPr marL="404813" indent="-290513" algn="l">
              <a:buFont typeface="Wingdings" pitchFamily="2" charset="2"/>
              <a:buChar char="§"/>
              <a:tabLst/>
              <a:defRPr b="0"/>
            </a:lvl2pPr>
            <a:lvl3pPr marL="571500" indent="0" algn="l">
              <a:buFont typeface="Wingdings" pitchFamily="2" charset="2"/>
              <a:buChar char="§"/>
              <a:defRPr b="0"/>
            </a:lvl3pPr>
            <a:lvl4pPr marL="1028700" indent="0" algn="l">
              <a:buFont typeface="Wingdings" pitchFamily="2" charset="2"/>
              <a:buChar char="§"/>
              <a:defRPr b="0"/>
            </a:lvl4pPr>
            <a:lvl5pPr marL="1485900" indent="0" algn="l">
              <a:buFont typeface="Wingdings" pitchFamily="2" charset="2"/>
              <a:buChar char="§"/>
              <a:defRPr b="0"/>
            </a:lvl5pPr>
            <a:lvl6pPr marL="515938" indent="0">
              <a:buFont typeface="Wingdings" pitchFamily="2" charset="2"/>
              <a:buChar char="§"/>
              <a:tabLst/>
              <a:defRPr/>
            </a:lvl6pPr>
            <a:lvl9pPr marL="3595687" indent="0" algn="l">
              <a:buFont typeface="Wingdings" pitchFamily="2" charset="2"/>
              <a:buNone/>
              <a:defRPr/>
            </a:lvl9pPr>
          </a:lstStyle>
          <a:p>
            <a:pPr marL="342900" marR="0" lvl="0" indent="-342900" algn="l" defTabSz="914400" rtl="0" eaLnBrk="1" fontAlgn="auto" latinLnBrk="0" hangingPunct="1">
              <a:lnSpc>
                <a:spcPct val="90000"/>
              </a:lnSpc>
              <a:spcBef>
                <a:spcPts val="1000"/>
              </a:spcBef>
              <a:spcAft>
                <a:spcPts val="0"/>
              </a:spcAft>
              <a:buClrTx/>
              <a:buSzTx/>
              <a:tabLst/>
              <a:defRPr/>
            </a:pPr>
            <a:r>
              <a:rPr lang="en-US"/>
              <a:t>Items to be discussed</a:t>
            </a:r>
          </a:p>
        </p:txBody>
      </p:sp>
      <p:sp>
        <p:nvSpPr>
          <p:cNvPr id="5" name="TextBox 4">
            <a:extLst>
              <a:ext uri="{FF2B5EF4-FFF2-40B4-BE49-F238E27FC236}">
                <a16:creationId xmlns:a16="http://schemas.microsoft.com/office/drawing/2014/main" id="{C587489B-A7A9-A046-B35B-38D91BE3F1AA}"/>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cs typeface="Arial" panose="020B0604020202020204" pitchFamily="34" charset="0"/>
              </a:rPr>
              <a:t>Copyright © </a:t>
            </a:r>
            <a:fld id="{38EE0064-B099-0C4E-88EE-2AD5687BA263}" type="datetimeyyyy">
              <a:rPr lang="en-US" sz="800" smtClean="0">
                <a:solidFill>
                  <a:schemeClr val="bg1"/>
                </a:solidFill>
                <a:cs typeface="Arial" panose="020B0604020202020204" pitchFamily="34" charset="0"/>
              </a:rPr>
              <a:t>2025</a:t>
            </a:fld>
            <a:r>
              <a:rPr lang="en-US" sz="800" dirty="0">
                <a:solidFill>
                  <a:schemeClr val="bg1"/>
                </a:solidFill>
                <a:cs typeface="Arial" panose="020B0604020202020204" pitchFamily="34" charset="0"/>
              </a:rPr>
              <a:t> Ivanti. Tous droits </a:t>
            </a:r>
            <a:r>
              <a:rPr lang="en-US" sz="800" dirty="0" err="1">
                <a:solidFill>
                  <a:schemeClr val="bg1"/>
                </a:solidFill>
                <a:cs typeface="Arial" panose="020B0604020202020204" pitchFamily="34" charset="0"/>
              </a:rPr>
              <a:t>réservés</a:t>
            </a:r>
            <a:r>
              <a:rPr lang="en-US" sz="800" dirty="0">
                <a:solidFill>
                  <a:schemeClr val="bg1"/>
                </a:solidFill>
                <a:cs typeface="Arial" panose="020B0604020202020204" pitchFamily="34" charset="0"/>
              </a:rPr>
              <a:t>.</a:t>
            </a:r>
          </a:p>
        </p:txBody>
      </p:sp>
      <p:sp>
        <p:nvSpPr>
          <p:cNvPr id="8" name="TextBox 7">
            <a:extLst>
              <a:ext uri="{FF2B5EF4-FFF2-40B4-BE49-F238E27FC236}">
                <a16:creationId xmlns:a16="http://schemas.microsoft.com/office/drawing/2014/main" id="{35BCE9EB-48B6-854F-9689-F7F538C27B0E}"/>
              </a:ext>
            </a:extLst>
          </p:cNvPr>
          <p:cNvSpPr txBox="1"/>
          <p:nvPr userDrawn="1"/>
        </p:nvSpPr>
        <p:spPr>
          <a:xfrm>
            <a:off x="11602720" y="6501249"/>
            <a:ext cx="443360" cy="215444"/>
          </a:xfrm>
          <a:prstGeom prst="rect">
            <a:avLst/>
          </a:prstGeom>
          <a:noFill/>
        </p:spPr>
        <p:txBody>
          <a:bodyPr wrap="square" lIns="0" tIns="45720" rIns="91440" bIns="45720" rtlCol="0">
            <a:spAutoFit/>
          </a:bodyPr>
          <a:lstStyle/>
          <a:p>
            <a:pPr algn="r"/>
            <a:fld id="{31541D0E-FE33-FA42-86B9-833DCB73E233}" type="slidenum">
              <a:rPr lang="en-US" sz="800" smtClean="0">
                <a:solidFill>
                  <a:schemeClr val="tx1"/>
                </a:solidFill>
              </a:rPr>
              <a:pPr algn="r"/>
              <a:t>‹#›</a:t>
            </a:fld>
            <a:endParaRPr lang="en-US" sz="800">
              <a:solidFill>
                <a:schemeClr val="tx1"/>
              </a:solidFill>
            </a:endParaRPr>
          </a:p>
        </p:txBody>
      </p:sp>
    </p:spTree>
    <p:extLst>
      <p:ext uri="{BB962C8B-B14F-4D97-AF65-F5344CB8AC3E}">
        <p14:creationId xmlns:p14="http://schemas.microsoft.com/office/powerpoint/2010/main" val="42127991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600" userDrawn="1">
          <p15:clr>
            <a:srgbClr val="FBAE40"/>
          </p15:clr>
        </p15:guide>
        <p15:guide id="8" pos="50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A0183C-DF9E-A94E-97C0-065F2FD8A772}"/>
              </a:ext>
            </a:extLst>
          </p:cNvPr>
          <p:cNvSpPr>
            <a:spLocks noGrp="1"/>
          </p:cNvSpPr>
          <p:nvPr>
            <p:ph type="body" idx="1"/>
          </p:nvPr>
        </p:nvSpPr>
        <p:spPr>
          <a:xfrm>
            <a:off x="626376" y="1366302"/>
            <a:ext cx="10971578"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5"/>
            <a:r>
              <a:rPr lang="en-US"/>
              <a:t>Third level</a:t>
            </a:r>
          </a:p>
          <a:p>
            <a:pPr lvl="5"/>
            <a:r>
              <a:rPr lang="en-US"/>
              <a:t>Fourth level</a:t>
            </a:r>
          </a:p>
          <a:p>
            <a:pPr lvl="6"/>
            <a:r>
              <a:rPr lang="en-US"/>
              <a:t>Fifth</a:t>
            </a:r>
          </a:p>
          <a:p>
            <a:pPr lvl="6"/>
            <a:r>
              <a:rPr lang="en-US"/>
              <a:t>Sixth</a:t>
            </a:r>
          </a:p>
          <a:p>
            <a:pPr lvl="7"/>
            <a:r>
              <a:rPr lang="en-US"/>
              <a:t>Seventh</a:t>
            </a:r>
          </a:p>
          <a:p>
            <a:pPr lvl="7"/>
            <a:r>
              <a:rPr lang="en-US"/>
              <a:t>Eight</a:t>
            </a:r>
          </a:p>
        </p:txBody>
      </p:sp>
      <p:pic>
        <p:nvPicPr>
          <p:cNvPr id="8" name="Picture 7">
            <a:extLst>
              <a:ext uri="{FF2B5EF4-FFF2-40B4-BE49-F238E27FC236}">
                <a16:creationId xmlns:a16="http://schemas.microsoft.com/office/drawing/2014/main" id="{8CA2EDDB-DBBE-A145-AA60-7999C47997D4}"/>
              </a:ext>
            </a:extLst>
          </p:cNvPr>
          <p:cNvPicPr/>
          <p:nvPr userDrawn="1"/>
        </p:nvPicPr>
        <p:blipFill>
          <a:blip r:embed="rId65" cstate="screen">
            <a:extLst>
              <a:ext uri="{28A0092B-C50C-407E-A947-70E740481C1C}">
                <a14:useLocalDpi xmlns:a14="http://schemas.microsoft.com/office/drawing/2010/main"/>
              </a:ext>
            </a:extLst>
          </a:blip>
          <a:stretch>
            <a:fillRect/>
          </a:stretch>
        </p:blipFill>
        <p:spPr>
          <a:xfrm>
            <a:off x="615911" y="6377262"/>
            <a:ext cx="914400" cy="68385"/>
          </a:xfrm>
          <a:prstGeom prst="rect">
            <a:avLst/>
          </a:prstGeom>
        </p:spPr>
      </p:pic>
      <p:sp>
        <p:nvSpPr>
          <p:cNvPr id="2" name="TextBox 1">
            <a:extLst>
              <a:ext uri="{FF2B5EF4-FFF2-40B4-BE49-F238E27FC236}">
                <a16:creationId xmlns:a16="http://schemas.microsoft.com/office/drawing/2014/main" id="{D45D2226-7FC9-F04E-824F-900CC82C3135}"/>
              </a:ext>
            </a:extLst>
          </p:cNvPr>
          <p:cNvSpPr txBox="1"/>
          <p:nvPr userDrawn="1"/>
        </p:nvSpPr>
        <p:spPr>
          <a:xfrm>
            <a:off x="609600" y="6501929"/>
            <a:ext cx="2192267" cy="215444"/>
          </a:xfrm>
          <a:prstGeom prst="rect">
            <a:avLst/>
          </a:prstGeom>
          <a:noFill/>
        </p:spPr>
        <p:txBody>
          <a:bodyPr wrap="non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90000"/>
                    <a:lumOff val="10000"/>
                  </a:schemeClr>
                </a:solidFill>
                <a:cs typeface="Arial" panose="020B0604020202020204" pitchFamily="34" charset="0"/>
              </a:rPr>
              <a:t>Copyright © </a:t>
            </a:r>
            <a:fld id="{38EE0064-B099-0C4E-88EE-2AD5687BA263}" type="datetimeyyyy">
              <a:rPr lang="en-US" sz="800" smtClean="0">
                <a:solidFill>
                  <a:schemeClr val="tx1">
                    <a:lumMod val="90000"/>
                    <a:lumOff val="10000"/>
                  </a:schemeClr>
                </a:solidFill>
                <a:cs typeface="Arial" panose="020B0604020202020204" pitchFamily="34" charset="0"/>
              </a:rPr>
              <a:t>2025</a:t>
            </a:fld>
            <a:r>
              <a:rPr lang="en-US" sz="800" dirty="0">
                <a:solidFill>
                  <a:schemeClr val="tx1">
                    <a:lumMod val="90000"/>
                    <a:lumOff val="10000"/>
                  </a:schemeClr>
                </a:solidFill>
                <a:cs typeface="Arial" panose="020B0604020202020204" pitchFamily="34" charset="0"/>
              </a:rPr>
              <a:t> Ivanti. Tous droits </a:t>
            </a:r>
            <a:r>
              <a:rPr lang="en-US" sz="800" dirty="0" err="1">
                <a:solidFill>
                  <a:schemeClr val="tx1">
                    <a:lumMod val="90000"/>
                    <a:lumOff val="10000"/>
                  </a:schemeClr>
                </a:solidFill>
                <a:cs typeface="Arial" panose="020B0604020202020204" pitchFamily="34" charset="0"/>
              </a:rPr>
              <a:t>réservés</a:t>
            </a:r>
            <a:r>
              <a:rPr lang="en-US" sz="800" dirty="0">
                <a:solidFill>
                  <a:schemeClr val="tx1">
                    <a:lumMod val="90000"/>
                    <a:lumOff val="10000"/>
                  </a:schemeClr>
                </a:solidFill>
                <a:cs typeface="Arial" panose="020B0604020202020204" pitchFamily="34" charset="0"/>
              </a:rPr>
              <a:t>.</a:t>
            </a:r>
          </a:p>
        </p:txBody>
      </p:sp>
    </p:spTree>
    <p:extLst>
      <p:ext uri="{BB962C8B-B14F-4D97-AF65-F5344CB8AC3E}">
        <p14:creationId xmlns:p14="http://schemas.microsoft.com/office/powerpoint/2010/main" val="2645389307"/>
      </p:ext>
    </p:extLst>
  </p:cSld>
  <p:clrMap bg1="lt1" tx1="dk1" bg2="lt2" tx2="dk2" accent1="accent1" accent2="accent2" accent3="accent3" accent4="accent4" accent5="accent5" accent6="accent6" hlink="hlink" folHlink="folHlink"/>
  <p:sldLayoutIdLst>
    <p:sldLayoutId id="2147483689" r:id="rId1"/>
    <p:sldLayoutId id="2147483747" r:id="rId2"/>
    <p:sldLayoutId id="2147483736" r:id="rId3"/>
    <p:sldLayoutId id="2147483728" r:id="rId4"/>
    <p:sldLayoutId id="2147483748" r:id="rId5"/>
    <p:sldLayoutId id="2147483693" r:id="rId6"/>
    <p:sldLayoutId id="2147483749" r:id="rId7"/>
    <p:sldLayoutId id="2147483771" r:id="rId8"/>
    <p:sldLayoutId id="2147483772" r:id="rId9"/>
    <p:sldLayoutId id="2147483773" r:id="rId10"/>
    <p:sldLayoutId id="2147483722" r:id="rId11"/>
    <p:sldLayoutId id="2147483750" r:id="rId12"/>
    <p:sldLayoutId id="2147483744" r:id="rId13"/>
    <p:sldLayoutId id="2147483745" r:id="rId14"/>
    <p:sldLayoutId id="2147483746" r:id="rId15"/>
    <p:sldLayoutId id="2147483769" r:id="rId16"/>
    <p:sldLayoutId id="2147483695" r:id="rId17"/>
    <p:sldLayoutId id="2147483719" r:id="rId18"/>
    <p:sldLayoutId id="2147483694" r:id="rId19"/>
    <p:sldLayoutId id="2147483741" r:id="rId20"/>
    <p:sldLayoutId id="2147483742" r:id="rId21"/>
    <p:sldLayoutId id="2147483743" r:id="rId22"/>
    <p:sldLayoutId id="2147483753" r:id="rId23"/>
    <p:sldLayoutId id="2147483757" r:id="rId24"/>
    <p:sldLayoutId id="2147483777" r:id="rId25"/>
    <p:sldLayoutId id="2147483779" r:id="rId26"/>
    <p:sldLayoutId id="2147483760" r:id="rId27"/>
    <p:sldLayoutId id="2147483758" r:id="rId28"/>
    <p:sldLayoutId id="2147483763" r:id="rId29"/>
    <p:sldLayoutId id="2147483778" r:id="rId30"/>
    <p:sldLayoutId id="2147483761" r:id="rId31"/>
    <p:sldLayoutId id="2147483762" r:id="rId32"/>
    <p:sldLayoutId id="2147483700" r:id="rId33"/>
    <p:sldLayoutId id="2147483739" r:id="rId34"/>
    <p:sldLayoutId id="2147483738" r:id="rId35"/>
    <p:sldLayoutId id="2147483780" r:id="rId36"/>
    <p:sldLayoutId id="2147483781" r:id="rId37"/>
    <p:sldLayoutId id="2147483764" r:id="rId38"/>
    <p:sldLayoutId id="2147483727" r:id="rId39"/>
    <p:sldLayoutId id="2147483724" r:id="rId40"/>
    <p:sldLayoutId id="2147483696" r:id="rId41"/>
    <p:sldLayoutId id="2147483697" r:id="rId42"/>
    <p:sldLayoutId id="2147483698" r:id="rId43"/>
    <p:sldLayoutId id="2147483699" r:id="rId44"/>
    <p:sldLayoutId id="2147483691" r:id="rId45"/>
    <p:sldLayoutId id="2147483752" r:id="rId46"/>
    <p:sldLayoutId id="2147483726" r:id="rId47"/>
    <p:sldLayoutId id="2147483774" r:id="rId48"/>
    <p:sldLayoutId id="2147483702" r:id="rId49"/>
    <p:sldLayoutId id="2147483703" r:id="rId50"/>
    <p:sldLayoutId id="2147483765" r:id="rId51"/>
    <p:sldLayoutId id="2147483707" r:id="rId52"/>
    <p:sldLayoutId id="2147483717" r:id="rId53"/>
    <p:sldLayoutId id="2147483705" r:id="rId54"/>
    <p:sldLayoutId id="2147483725" r:id="rId55"/>
    <p:sldLayoutId id="2147483715" r:id="rId56"/>
    <p:sldLayoutId id="2147483716" r:id="rId57"/>
    <p:sldLayoutId id="2147483776" r:id="rId58"/>
    <p:sldLayoutId id="2147483756" r:id="rId59"/>
    <p:sldLayoutId id="2147483782" r:id="rId60"/>
    <p:sldLayoutId id="2147483732" r:id="rId61"/>
    <p:sldLayoutId id="2147483731" r:id="rId62"/>
    <p:sldLayoutId id="2147483730" r:id="rId63"/>
  </p:sldLayoutIdLst>
  <p:hf sldNum="0" hdr="0" ftr="0" dt="0"/>
  <p:txStyles>
    <p:titleStyle>
      <a:lvl1pPr marL="0" indent="0" algn="l" defTabSz="914400" rtl="0" eaLnBrk="1" latinLnBrk="0" hangingPunct="1">
        <a:lnSpc>
          <a:spcPct val="90000"/>
        </a:lnSpc>
        <a:spcBef>
          <a:spcPct val="0"/>
        </a:spcBef>
        <a:buNone/>
        <a:tabLst>
          <a:tab pos="3878263" algn="l"/>
        </a:tabLst>
        <a:defRPr sz="27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1000"/>
        </a:spcBef>
        <a:buFont typeface="Wingdings" pitchFamily="2" charset="2"/>
        <a:buNone/>
        <a:defRPr sz="2400" b="1" i="0" kern="1200">
          <a:solidFill>
            <a:schemeClr val="tx1"/>
          </a:solidFill>
          <a:latin typeface="Arial" panose="020B0604020202020204" pitchFamily="34" charset="0"/>
          <a:ea typeface="+mn-ea"/>
          <a:cs typeface="Arial" panose="020B0604020202020204" pitchFamily="34" charset="0"/>
        </a:defRPr>
      </a:lvl1pPr>
      <a:lvl2pPr marL="400050" indent="-223838" algn="l" defTabSz="914400" rtl="0" eaLnBrk="1" latinLnBrk="0" hangingPunct="1">
        <a:lnSpc>
          <a:spcPct val="10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2pPr>
      <a:lvl3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3pPr>
      <a:lvl4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4pPr>
      <a:lvl5pPr marL="400050" indent="-223838" algn="l" defTabSz="914400" rtl="0" eaLnBrk="1" latinLnBrk="0" hangingPunct="1">
        <a:lnSpc>
          <a:spcPct val="90000"/>
        </a:lnSpc>
        <a:spcBef>
          <a:spcPts val="500"/>
        </a:spcBef>
        <a:buFont typeface="Wingdings" pitchFamily="2" charset="2"/>
        <a:buChar char="§"/>
        <a:tabLst/>
        <a:defRPr sz="2000" b="0" i="0" kern="1200">
          <a:solidFill>
            <a:schemeClr val="tx1"/>
          </a:solidFill>
          <a:latin typeface="Arial" panose="020B0604020202020204" pitchFamily="34" charset="0"/>
          <a:ea typeface="+mn-ea"/>
          <a:cs typeface="Arial" panose="020B0604020202020204" pitchFamily="34" charset="0"/>
        </a:defRPr>
      </a:lvl5pPr>
      <a:lvl6pPr marL="858838" indent="-173038" algn="l" defTabSz="914400" rtl="0" eaLnBrk="1" latinLnBrk="0" hangingPunct="1">
        <a:lnSpc>
          <a:spcPct val="100000"/>
        </a:lnSpc>
        <a:spcBef>
          <a:spcPts val="500"/>
        </a:spcBef>
        <a:buSzPct val="80000"/>
        <a:buFont typeface="Wingdings" pitchFamily="2" charset="2"/>
        <a:buChar char="§"/>
        <a:tabLst/>
        <a:defRPr sz="1800" kern="1200">
          <a:solidFill>
            <a:schemeClr val="tx1"/>
          </a:solidFill>
          <a:latin typeface="+mn-lt"/>
          <a:ea typeface="+mn-ea"/>
          <a:cs typeface="+mn-cs"/>
        </a:defRPr>
      </a:lvl6pPr>
      <a:lvl7pPr marL="1433513" indent="-174625" algn="l" defTabSz="914400" rtl="0" eaLnBrk="1" latinLnBrk="0" hangingPunct="1">
        <a:lnSpc>
          <a:spcPct val="100000"/>
        </a:lnSpc>
        <a:spcBef>
          <a:spcPts val="500"/>
        </a:spcBef>
        <a:buSzPct val="70000"/>
        <a:buFont typeface="Wingdings" pitchFamily="2" charset="2"/>
        <a:buChar char="§"/>
        <a:tabLst/>
        <a:defRPr sz="1800" kern="1200">
          <a:solidFill>
            <a:schemeClr val="tx1"/>
          </a:solidFill>
          <a:latin typeface="+mn-lt"/>
          <a:ea typeface="+mn-ea"/>
          <a:cs typeface="+mn-cs"/>
        </a:defRPr>
      </a:lvl7pPr>
      <a:lvl8pPr marL="1831975" indent="-173038" algn="l" defTabSz="914400" rtl="0" eaLnBrk="1" latinLnBrk="0" hangingPunct="1">
        <a:lnSpc>
          <a:spcPct val="100000"/>
        </a:lnSpc>
        <a:spcBef>
          <a:spcPts val="500"/>
        </a:spcBef>
        <a:buSzPct val="60000"/>
        <a:buFont typeface="Wingdings" pitchFamily="2" charset="2"/>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84" userDrawn="1">
          <p15:clr>
            <a:srgbClr val="F26B43"/>
          </p15:clr>
        </p15:guide>
        <p15:guide id="11" orient="horz" pos="504" userDrawn="1">
          <p15:clr>
            <a:srgbClr val="F26B43"/>
          </p15:clr>
        </p15:guide>
        <p15:guide id="12" pos="7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5.xml"/><Relationship Id="rId5" Type="http://schemas.openxmlformats.org/officeDocument/2006/relationships/image" Target="../media/image28.emf"/><Relationship Id="rId4" Type="http://schemas.openxmlformats.org/officeDocument/2006/relationships/image" Target="../media/image2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292DB6-ADCF-4E39-2DDE-DB60791079F2}"/>
              </a:ext>
            </a:extLst>
          </p:cNvPr>
          <p:cNvSpPr>
            <a:spLocks noGrp="1"/>
          </p:cNvSpPr>
          <p:nvPr>
            <p:ph type="body" sz="quarter" idx="26"/>
          </p:nvPr>
        </p:nvSpPr>
        <p:spPr/>
        <p:txBody>
          <a:bodyPr/>
          <a:lstStyle/>
          <a:p>
            <a:endParaRPr lang="en-US"/>
          </a:p>
        </p:txBody>
      </p:sp>
      <p:sp>
        <p:nvSpPr>
          <p:cNvPr id="3" name="Text Placeholder 2">
            <a:extLst>
              <a:ext uri="{FF2B5EF4-FFF2-40B4-BE49-F238E27FC236}">
                <a16:creationId xmlns:a16="http://schemas.microsoft.com/office/drawing/2014/main" id="{7FF24EE7-0A8A-A90E-12CF-7AD76DB13436}"/>
              </a:ext>
            </a:extLst>
          </p:cNvPr>
          <p:cNvSpPr>
            <a:spLocks noGrp="1"/>
          </p:cNvSpPr>
          <p:nvPr>
            <p:ph type="body" sz="quarter" idx="27"/>
          </p:nvPr>
        </p:nvSpPr>
        <p:spPr/>
        <p:txBody>
          <a:bodyPr/>
          <a:lstStyle/>
          <a:p>
            <a:r>
              <a:rPr lang="fr-FR" dirty="0"/>
              <a:t>La gestion de l'exposition</a:t>
            </a:r>
          </a:p>
        </p:txBody>
      </p:sp>
    </p:spTree>
    <p:extLst>
      <p:ext uri="{BB962C8B-B14F-4D97-AF65-F5344CB8AC3E}">
        <p14:creationId xmlns:p14="http://schemas.microsoft.com/office/powerpoint/2010/main" val="2203677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636038-CE42-6066-1407-15B1659E01B4}"/>
              </a:ext>
            </a:extLst>
          </p:cNvPr>
          <p:cNvSpPr>
            <a:spLocks noGrp="1"/>
          </p:cNvSpPr>
          <p:nvPr>
            <p:ph type="title"/>
          </p:nvPr>
        </p:nvSpPr>
        <p:spPr>
          <a:xfrm>
            <a:off x="612962" y="538515"/>
            <a:ext cx="10984992" cy="562442"/>
          </a:xfrm>
        </p:spPr>
        <p:txBody>
          <a:bodyPr anchor="ctr" anchorCtr="0">
            <a:noAutofit/>
          </a:bodyPr>
          <a:lstStyle/>
          <a:p>
            <a:pPr algn="ctr"/>
            <a:r>
              <a:rPr lang="fr-FR" b="0" dirty="0"/>
              <a:t>La</a:t>
            </a:r>
            <a:r>
              <a:rPr lang="fr-FR" dirty="0"/>
              <a:t> </a:t>
            </a:r>
            <a:r>
              <a:rPr lang="fr-FR" dirty="0">
                <a:solidFill>
                  <a:schemeClr val="accent2"/>
                </a:solidFill>
              </a:rPr>
              <a:t>posture de risque</a:t>
            </a:r>
            <a:r>
              <a:rPr lang="fr-FR" b="0" dirty="0"/>
              <a:t> et </a:t>
            </a:r>
            <a:br>
              <a:rPr lang="fr-FR" b="0" dirty="0"/>
            </a:br>
            <a:r>
              <a:rPr lang="fr-FR" b="0" dirty="0"/>
              <a:t>l'</a:t>
            </a:r>
            <a:r>
              <a:rPr lang="fr-FR" dirty="0">
                <a:solidFill>
                  <a:schemeClr val="accent4"/>
                </a:solidFill>
              </a:rPr>
              <a:t>appétence au risque</a:t>
            </a:r>
            <a:r>
              <a:rPr lang="fr-FR" b="0" dirty="0"/>
              <a:t> d'une entreprise sont intrinsèquement liées et doivent être alignées.</a:t>
            </a:r>
          </a:p>
        </p:txBody>
      </p:sp>
      <p:cxnSp>
        <p:nvCxnSpPr>
          <p:cNvPr id="4" name="Straight Connector 3">
            <a:extLst>
              <a:ext uri="{FF2B5EF4-FFF2-40B4-BE49-F238E27FC236}">
                <a16:creationId xmlns:a16="http://schemas.microsoft.com/office/drawing/2014/main" id="{7CF0ADFB-AF03-59F5-F7BE-733DF17BD47A}"/>
              </a:ext>
            </a:extLst>
          </p:cNvPr>
          <p:cNvCxnSpPr>
            <a:cxnSpLocks/>
          </p:cNvCxnSpPr>
          <p:nvPr/>
        </p:nvCxnSpPr>
        <p:spPr>
          <a:xfrm>
            <a:off x="1759258" y="3375731"/>
            <a:ext cx="8673484" cy="0"/>
          </a:xfrm>
          <a:prstGeom prst="line">
            <a:avLst/>
          </a:prstGeom>
          <a:ln w="762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7D57A021-B9DD-7CEB-AE55-40586FB1BC23}"/>
              </a:ext>
            </a:extLst>
          </p:cNvPr>
          <p:cNvSpPr/>
          <p:nvPr/>
        </p:nvSpPr>
        <p:spPr>
          <a:xfrm rot="16200000">
            <a:off x="5869619" y="2769830"/>
            <a:ext cx="452761" cy="2086253"/>
          </a:xfrm>
          <a:prstGeom prst="leftBrace">
            <a:avLst/>
          </a:prstGeom>
          <a:ln w="57150">
            <a:solidFill>
              <a:schemeClr val="accent4"/>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5AEEEBD-D787-9B41-E8E8-DBA62EA66BDA}"/>
              </a:ext>
            </a:extLst>
          </p:cNvPr>
          <p:cNvCxnSpPr/>
          <p:nvPr/>
        </p:nvCxnSpPr>
        <p:spPr>
          <a:xfrm>
            <a:off x="5051394" y="3375731"/>
            <a:ext cx="2050742" cy="0"/>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93DDE9F-8FBD-6564-7AD2-FF6FAF43AEC7}"/>
              </a:ext>
            </a:extLst>
          </p:cNvPr>
          <p:cNvSpPr txBox="1"/>
          <p:nvPr/>
        </p:nvSpPr>
        <p:spPr>
          <a:xfrm>
            <a:off x="3898260" y="4084656"/>
            <a:ext cx="4579695" cy="584775"/>
          </a:xfrm>
          <a:prstGeom prst="rect">
            <a:avLst/>
          </a:prstGeom>
          <a:noFill/>
        </p:spPr>
        <p:txBody>
          <a:bodyPr wrap="square" rtlCol="0">
            <a:spAutoFit/>
          </a:bodyPr>
          <a:lstStyle/>
          <a:p>
            <a:pPr algn="ctr"/>
            <a:r>
              <a:rPr lang="fr-FR" sz="3200" b="1" dirty="0">
                <a:solidFill>
                  <a:schemeClr val="accent4"/>
                </a:solidFill>
              </a:rPr>
              <a:t>Appétence au risque</a:t>
            </a:r>
          </a:p>
        </p:txBody>
      </p:sp>
      <p:sp>
        <p:nvSpPr>
          <p:cNvPr id="10" name="Isosceles Triangle 9">
            <a:extLst>
              <a:ext uri="{FF2B5EF4-FFF2-40B4-BE49-F238E27FC236}">
                <a16:creationId xmlns:a16="http://schemas.microsoft.com/office/drawing/2014/main" id="{47A18780-ED77-77DA-C359-F7D5835B6E5F}"/>
              </a:ext>
            </a:extLst>
          </p:cNvPr>
          <p:cNvSpPr/>
          <p:nvPr/>
        </p:nvSpPr>
        <p:spPr>
          <a:xfrm rot="10800000">
            <a:off x="3373514" y="2665519"/>
            <a:ext cx="762057" cy="65694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TextBox 10">
            <a:extLst>
              <a:ext uri="{FF2B5EF4-FFF2-40B4-BE49-F238E27FC236}">
                <a16:creationId xmlns:a16="http://schemas.microsoft.com/office/drawing/2014/main" id="{BC270F13-3086-C39A-551F-1C3E97A0E2C3}"/>
              </a:ext>
            </a:extLst>
          </p:cNvPr>
          <p:cNvSpPr txBox="1"/>
          <p:nvPr/>
        </p:nvSpPr>
        <p:spPr>
          <a:xfrm>
            <a:off x="2134367" y="1957076"/>
            <a:ext cx="3792300" cy="584775"/>
          </a:xfrm>
          <a:prstGeom prst="rect">
            <a:avLst/>
          </a:prstGeom>
          <a:noFill/>
        </p:spPr>
        <p:txBody>
          <a:bodyPr wrap="square" rtlCol="0">
            <a:spAutoFit/>
          </a:bodyPr>
          <a:lstStyle/>
          <a:p>
            <a:pPr algn="ctr"/>
            <a:r>
              <a:rPr lang="fr-FR" sz="3200" b="1" dirty="0">
                <a:solidFill>
                  <a:schemeClr val="accent2"/>
                </a:solidFill>
              </a:rPr>
              <a:t>Posture de risque</a:t>
            </a:r>
          </a:p>
        </p:txBody>
      </p:sp>
      <p:sp>
        <p:nvSpPr>
          <p:cNvPr id="12" name="TextBox 11">
            <a:extLst>
              <a:ext uri="{FF2B5EF4-FFF2-40B4-BE49-F238E27FC236}">
                <a16:creationId xmlns:a16="http://schemas.microsoft.com/office/drawing/2014/main" id="{1ED045D6-3F28-5452-0C29-F6A5EACD0A5C}"/>
              </a:ext>
            </a:extLst>
          </p:cNvPr>
          <p:cNvSpPr txBox="1"/>
          <p:nvPr/>
        </p:nvSpPr>
        <p:spPr>
          <a:xfrm>
            <a:off x="854517" y="5040649"/>
            <a:ext cx="10484125" cy="1077218"/>
          </a:xfrm>
          <a:prstGeom prst="rect">
            <a:avLst/>
          </a:prstGeom>
          <a:noFill/>
        </p:spPr>
        <p:txBody>
          <a:bodyPr wrap="square" lIns="91440" tIns="45720" rIns="91440" bIns="45720" anchor="t">
            <a:spAutoFit/>
          </a:bodyPr>
          <a:lstStyle/>
          <a:p>
            <a:pPr algn="ctr"/>
            <a:r>
              <a:rPr lang="fr-FR" sz="3200" dirty="0"/>
              <a:t>Le non-alignement de</a:t>
            </a:r>
            <a:r>
              <a:rPr lang="fr-FR" sz="3200" b="0" dirty="0"/>
              <a:t> </a:t>
            </a:r>
            <a:r>
              <a:rPr lang="fr-FR" sz="3200" dirty="0"/>
              <a:t>notre</a:t>
            </a:r>
            <a:r>
              <a:rPr lang="fr-FR" sz="3200" b="0" dirty="0"/>
              <a:t> </a:t>
            </a:r>
            <a:r>
              <a:rPr lang="fr-FR" sz="3200" b="1" dirty="0">
                <a:solidFill>
                  <a:schemeClr val="accent2"/>
                </a:solidFill>
              </a:rPr>
              <a:t>posture de risque</a:t>
            </a:r>
            <a:r>
              <a:rPr lang="fr-FR" sz="3200" b="0" dirty="0"/>
              <a:t> sur </a:t>
            </a:r>
            <a:r>
              <a:rPr lang="fr-FR" sz="3200" dirty="0"/>
              <a:t>notre</a:t>
            </a:r>
            <a:r>
              <a:rPr lang="fr-FR" sz="3200" b="0" dirty="0"/>
              <a:t> </a:t>
            </a:r>
            <a:br>
              <a:rPr lang="fr-FR" sz="3200" b="0" dirty="0"/>
            </a:br>
            <a:r>
              <a:rPr lang="fr-FR" sz="3200" b="1" dirty="0">
                <a:solidFill>
                  <a:schemeClr val="accent4"/>
                </a:solidFill>
              </a:rPr>
              <a:t>appétence au risque</a:t>
            </a:r>
            <a:r>
              <a:rPr lang="fr-FR" sz="3200" dirty="0">
                <a:solidFill>
                  <a:schemeClr val="accent4"/>
                </a:solidFill>
              </a:rPr>
              <a:t> doit être signalé</a:t>
            </a:r>
            <a:r>
              <a:rPr lang="fr-FR" sz="3200" dirty="0"/>
              <a:t>.</a:t>
            </a:r>
          </a:p>
        </p:txBody>
      </p:sp>
    </p:spTree>
    <p:extLst>
      <p:ext uri="{BB962C8B-B14F-4D97-AF65-F5344CB8AC3E}">
        <p14:creationId xmlns:p14="http://schemas.microsoft.com/office/powerpoint/2010/main" val="2856853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5636038-CE42-6066-1407-15B1659E01B4}"/>
              </a:ext>
            </a:extLst>
          </p:cNvPr>
          <p:cNvSpPr>
            <a:spLocks noGrp="1"/>
          </p:cNvSpPr>
          <p:nvPr>
            <p:ph type="title"/>
          </p:nvPr>
        </p:nvSpPr>
        <p:spPr>
          <a:xfrm>
            <a:off x="612962" y="538515"/>
            <a:ext cx="10984992" cy="562442"/>
          </a:xfrm>
        </p:spPr>
        <p:txBody>
          <a:bodyPr lIns="0" tIns="0" rIns="91440" bIns="0" anchor="ctr" anchorCtr="0">
            <a:noAutofit/>
          </a:bodyPr>
          <a:lstStyle/>
          <a:p>
            <a:pPr algn="ctr"/>
            <a:r>
              <a:rPr lang="fr-FR" sz="3200" dirty="0">
                <a:solidFill>
                  <a:schemeClr val="accent2"/>
                </a:solidFill>
                <a:latin typeface="Arial"/>
                <a:cs typeface="Arial"/>
              </a:rPr>
              <a:t>La gestion de l'exposition</a:t>
            </a:r>
            <a:r>
              <a:rPr lang="fr-FR" sz="3200" b="0" dirty="0">
                <a:latin typeface="Arial"/>
                <a:cs typeface="Arial"/>
              </a:rPr>
              <a:t> est une pratique de sécurité proactive qui </a:t>
            </a:r>
            <a:r>
              <a:rPr lang="fr-FR" b="0" dirty="0">
                <a:latin typeface="Arial"/>
                <a:cs typeface="Arial"/>
              </a:rPr>
              <a:t>vise à maintenir le</a:t>
            </a:r>
            <a:r>
              <a:rPr lang="fr-FR" sz="3200" b="0" dirty="0">
                <a:latin typeface="Arial"/>
                <a:cs typeface="Arial"/>
              </a:rPr>
              <a:t> </a:t>
            </a:r>
            <a:r>
              <a:rPr lang="fr-FR" sz="3200" dirty="0">
                <a:solidFill>
                  <a:schemeClr val="accent3"/>
                </a:solidFill>
                <a:latin typeface="Arial"/>
                <a:cs typeface="Arial"/>
              </a:rPr>
              <a:t>niveau de cyber-risque</a:t>
            </a:r>
            <a:r>
              <a:rPr lang="fr-FR" sz="3200" b="0" dirty="0">
                <a:solidFill>
                  <a:schemeClr val="accent3"/>
                </a:solidFill>
                <a:latin typeface="Arial"/>
                <a:cs typeface="Arial"/>
              </a:rPr>
              <a:t> </a:t>
            </a:r>
            <a:r>
              <a:rPr lang="fr-FR" sz="3200" b="0" dirty="0">
                <a:latin typeface="Arial"/>
                <a:cs typeface="Arial"/>
              </a:rPr>
              <a:t>en </a:t>
            </a:r>
            <a:r>
              <a:rPr lang="fr-FR" b="0" dirty="0">
                <a:latin typeface="Arial"/>
                <a:cs typeface="Arial"/>
              </a:rPr>
              <a:t>accord avec</a:t>
            </a:r>
            <a:r>
              <a:rPr lang="fr-FR" dirty="0">
                <a:solidFill>
                  <a:schemeClr val="accent4"/>
                </a:solidFill>
                <a:latin typeface="Arial"/>
                <a:cs typeface="Arial"/>
              </a:rPr>
              <a:t> l'appétence </a:t>
            </a:r>
            <a:r>
              <a:rPr lang="fr-FR" sz="3200" dirty="0">
                <a:solidFill>
                  <a:schemeClr val="accent4"/>
                </a:solidFill>
                <a:latin typeface="Arial"/>
                <a:cs typeface="Arial"/>
              </a:rPr>
              <a:t>au risque</a:t>
            </a:r>
            <a:r>
              <a:rPr lang="fr-FR" sz="3200" b="0" dirty="0">
                <a:solidFill>
                  <a:schemeClr val="accent4"/>
                </a:solidFill>
                <a:latin typeface="Arial"/>
                <a:cs typeface="Arial"/>
              </a:rPr>
              <a:t>.</a:t>
            </a:r>
          </a:p>
        </p:txBody>
      </p:sp>
      <p:cxnSp>
        <p:nvCxnSpPr>
          <p:cNvPr id="4" name="Straight Connector 3">
            <a:extLst>
              <a:ext uri="{FF2B5EF4-FFF2-40B4-BE49-F238E27FC236}">
                <a16:creationId xmlns:a16="http://schemas.microsoft.com/office/drawing/2014/main" id="{7CF0ADFB-AF03-59F5-F7BE-733DF17BD47A}"/>
              </a:ext>
            </a:extLst>
          </p:cNvPr>
          <p:cNvCxnSpPr>
            <a:cxnSpLocks/>
          </p:cNvCxnSpPr>
          <p:nvPr/>
        </p:nvCxnSpPr>
        <p:spPr>
          <a:xfrm>
            <a:off x="1759258" y="3375729"/>
            <a:ext cx="8673484" cy="0"/>
          </a:xfrm>
          <a:prstGeom prst="line">
            <a:avLst/>
          </a:prstGeom>
          <a:ln w="76200">
            <a:solidFill>
              <a:schemeClr val="bg1">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7D57A021-B9DD-7CEB-AE55-40586FB1BC23}"/>
              </a:ext>
            </a:extLst>
          </p:cNvPr>
          <p:cNvSpPr/>
          <p:nvPr/>
        </p:nvSpPr>
        <p:spPr>
          <a:xfrm rot="16200000">
            <a:off x="5869619" y="2769828"/>
            <a:ext cx="452761" cy="2086253"/>
          </a:xfrm>
          <a:prstGeom prst="leftBrace">
            <a:avLst/>
          </a:prstGeom>
          <a:ln w="57150">
            <a:solidFill>
              <a:schemeClr val="accent4"/>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5AEEEBD-D787-9B41-E8E8-DBA62EA66BDA}"/>
              </a:ext>
            </a:extLst>
          </p:cNvPr>
          <p:cNvCxnSpPr/>
          <p:nvPr/>
        </p:nvCxnSpPr>
        <p:spPr>
          <a:xfrm>
            <a:off x="5051394" y="3375729"/>
            <a:ext cx="2050742" cy="0"/>
          </a:xfrm>
          <a:prstGeom prst="line">
            <a:avLst/>
          </a:prstGeom>
          <a:ln w="76200">
            <a:solidFill>
              <a:srgbClr val="E7132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93DDE9F-8FBD-6564-7AD2-FF6FAF43AEC7}"/>
              </a:ext>
            </a:extLst>
          </p:cNvPr>
          <p:cNvSpPr txBox="1"/>
          <p:nvPr/>
        </p:nvSpPr>
        <p:spPr>
          <a:xfrm>
            <a:off x="3973427" y="4156343"/>
            <a:ext cx="4259944" cy="584775"/>
          </a:xfrm>
          <a:prstGeom prst="rect">
            <a:avLst/>
          </a:prstGeom>
          <a:noFill/>
        </p:spPr>
        <p:txBody>
          <a:bodyPr wrap="square" rtlCol="0">
            <a:spAutoFit/>
          </a:bodyPr>
          <a:lstStyle/>
          <a:p>
            <a:pPr algn="ctr"/>
            <a:r>
              <a:rPr lang="fr-FR" sz="3200" b="1" dirty="0">
                <a:solidFill>
                  <a:schemeClr val="accent4"/>
                </a:solidFill>
              </a:rPr>
              <a:t>Appétence au risque</a:t>
            </a:r>
          </a:p>
        </p:txBody>
      </p:sp>
      <p:sp>
        <p:nvSpPr>
          <p:cNvPr id="10" name="Isosceles Triangle 9">
            <a:extLst>
              <a:ext uri="{FF2B5EF4-FFF2-40B4-BE49-F238E27FC236}">
                <a16:creationId xmlns:a16="http://schemas.microsoft.com/office/drawing/2014/main" id="{47A18780-ED77-77DA-C359-F7D5835B6E5F}"/>
              </a:ext>
            </a:extLst>
          </p:cNvPr>
          <p:cNvSpPr/>
          <p:nvPr/>
        </p:nvSpPr>
        <p:spPr>
          <a:xfrm rot="10800000">
            <a:off x="5724430" y="2676481"/>
            <a:ext cx="762057" cy="65694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B60F45"/>
              </a:solidFill>
            </a:endParaRPr>
          </a:p>
        </p:txBody>
      </p:sp>
      <p:sp>
        <p:nvSpPr>
          <p:cNvPr id="11" name="TextBox 10">
            <a:extLst>
              <a:ext uri="{FF2B5EF4-FFF2-40B4-BE49-F238E27FC236}">
                <a16:creationId xmlns:a16="http://schemas.microsoft.com/office/drawing/2014/main" id="{BC270F13-3086-C39A-551F-1C3E97A0E2C3}"/>
              </a:ext>
            </a:extLst>
          </p:cNvPr>
          <p:cNvSpPr txBox="1"/>
          <p:nvPr/>
        </p:nvSpPr>
        <p:spPr>
          <a:xfrm>
            <a:off x="4485282" y="1968038"/>
            <a:ext cx="3994689" cy="584775"/>
          </a:xfrm>
          <a:prstGeom prst="rect">
            <a:avLst/>
          </a:prstGeom>
          <a:noFill/>
        </p:spPr>
        <p:txBody>
          <a:bodyPr wrap="square" rtlCol="0">
            <a:spAutoFit/>
          </a:bodyPr>
          <a:lstStyle/>
          <a:p>
            <a:pPr algn="ctr"/>
            <a:r>
              <a:rPr lang="fr-FR" sz="3200" b="1" dirty="0">
                <a:solidFill>
                  <a:schemeClr val="accent2"/>
                </a:solidFill>
              </a:rPr>
              <a:t>Posture de risque</a:t>
            </a:r>
          </a:p>
        </p:txBody>
      </p:sp>
      <p:sp>
        <p:nvSpPr>
          <p:cNvPr id="3" name="TextBox 2">
            <a:extLst>
              <a:ext uri="{FF2B5EF4-FFF2-40B4-BE49-F238E27FC236}">
                <a16:creationId xmlns:a16="http://schemas.microsoft.com/office/drawing/2014/main" id="{477BD945-E232-3456-0970-ABE769F74E63}"/>
              </a:ext>
            </a:extLst>
          </p:cNvPr>
          <p:cNvSpPr txBox="1"/>
          <p:nvPr/>
        </p:nvSpPr>
        <p:spPr>
          <a:xfrm>
            <a:off x="1104089" y="4888755"/>
            <a:ext cx="10764795" cy="1523494"/>
          </a:xfrm>
          <a:prstGeom prst="rect">
            <a:avLst/>
          </a:prstGeom>
          <a:noFill/>
        </p:spPr>
        <p:txBody>
          <a:bodyPr wrap="square" lIns="91440" tIns="45720" rIns="91440" bIns="45720" anchor="t">
            <a:spAutoFit/>
          </a:bodyPr>
          <a:lstStyle/>
          <a:p>
            <a:pPr algn="ctr"/>
            <a:r>
              <a:rPr lang="fr-FR" sz="3100" b="0" dirty="0"/>
              <a:t>Une bonne compréhension de la relation entre le niveau de cyber-risque et l’appétence au risque, nous permet de </a:t>
            </a:r>
            <a:r>
              <a:rPr lang="fr-FR" sz="3100" b="1" dirty="0">
                <a:solidFill>
                  <a:schemeClr val="accent2"/>
                </a:solidFill>
              </a:rPr>
              <a:t>décider délibérément </a:t>
            </a:r>
            <a:r>
              <a:rPr lang="fr-FR" sz="3100" dirty="0"/>
              <a:t>d</a:t>
            </a:r>
            <a:r>
              <a:rPr lang="fr-FR" sz="3100" b="0" dirty="0"/>
              <a:t>es</a:t>
            </a:r>
            <a:r>
              <a:rPr lang="fr-FR" sz="3100" dirty="0"/>
              <a:t> risques à accepter ou à atténuer</a:t>
            </a:r>
            <a:r>
              <a:rPr lang="fr-FR" sz="3100" b="0" dirty="0"/>
              <a:t>.</a:t>
            </a:r>
          </a:p>
        </p:txBody>
      </p:sp>
    </p:spTree>
    <p:extLst>
      <p:ext uri="{BB962C8B-B14F-4D97-AF65-F5344CB8AC3E}">
        <p14:creationId xmlns:p14="http://schemas.microsoft.com/office/powerpoint/2010/main" val="1655482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4DF3F-AFCF-1143-0CCC-BE3E5021F091}"/>
              </a:ext>
            </a:extLst>
          </p:cNvPr>
          <p:cNvSpPr>
            <a:spLocks noGrp="1"/>
          </p:cNvSpPr>
          <p:nvPr>
            <p:ph type="title"/>
          </p:nvPr>
        </p:nvSpPr>
        <p:spPr>
          <a:xfrm>
            <a:off x="612961" y="538515"/>
            <a:ext cx="11341971" cy="562442"/>
          </a:xfrm>
        </p:spPr>
        <p:txBody>
          <a:bodyPr/>
          <a:lstStyle/>
          <a:p>
            <a:r>
              <a:rPr lang="fr-FR" b="0" dirty="0"/>
              <a:t>La gestion de l'exposition repose sur plusieurs </a:t>
            </a:r>
            <a:r>
              <a:rPr lang="fr-FR" dirty="0">
                <a:solidFill>
                  <a:schemeClr val="accent1"/>
                </a:solidFill>
              </a:rPr>
              <a:t>concepts clés</a:t>
            </a:r>
            <a:r>
              <a:rPr lang="fr-FR" b="0" dirty="0"/>
              <a:t>.</a:t>
            </a:r>
          </a:p>
        </p:txBody>
      </p:sp>
      <p:graphicFrame>
        <p:nvGraphicFramePr>
          <p:cNvPr id="3" name="Diagram 2">
            <a:extLst>
              <a:ext uri="{FF2B5EF4-FFF2-40B4-BE49-F238E27FC236}">
                <a16:creationId xmlns:a16="http://schemas.microsoft.com/office/drawing/2014/main" id="{E4B4C4BE-1181-B87E-2EC9-030A4738CA48}"/>
              </a:ext>
            </a:extLst>
          </p:cNvPr>
          <p:cNvGraphicFramePr/>
          <p:nvPr>
            <p:extLst>
              <p:ext uri="{D42A27DB-BD31-4B8C-83A1-F6EECF244321}">
                <p14:modId xmlns:p14="http://schemas.microsoft.com/office/powerpoint/2010/main" val="1694223853"/>
              </p:ext>
            </p:extLst>
          </p:nvPr>
        </p:nvGraphicFramePr>
        <p:xfrm>
          <a:off x="612963" y="1236129"/>
          <a:ext cx="10315449" cy="4829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8477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6BEEB-6674-21D4-606D-CC4F9EEB7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2AC48-36E1-6521-C9C9-C40B6010EA6E}"/>
              </a:ext>
            </a:extLst>
          </p:cNvPr>
          <p:cNvSpPr>
            <a:spLocks noGrp="1"/>
          </p:cNvSpPr>
          <p:nvPr>
            <p:ph type="title"/>
          </p:nvPr>
        </p:nvSpPr>
        <p:spPr>
          <a:xfrm>
            <a:off x="612962" y="538515"/>
            <a:ext cx="11579038" cy="562442"/>
          </a:xfrm>
        </p:spPr>
        <p:txBody>
          <a:bodyPr>
            <a:noAutofit/>
          </a:bodyPr>
          <a:lstStyle/>
          <a:p>
            <a:r>
              <a:rPr lang="fr-FR" sz="2900" b="0" dirty="0"/>
              <a:t>Les </a:t>
            </a:r>
            <a:r>
              <a:rPr lang="fr-FR" sz="2900" dirty="0">
                <a:solidFill>
                  <a:schemeClr val="accent2"/>
                </a:solidFill>
              </a:rPr>
              <a:t>implications stratégiques </a:t>
            </a:r>
            <a:r>
              <a:rPr lang="fr-FR" sz="2900" b="0" dirty="0"/>
              <a:t>de la gestion de l’exposition : </a:t>
            </a:r>
          </a:p>
        </p:txBody>
      </p:sp>
      <p:sp>
        <p:nvSpPr>
          <p:cNvPr id="9" name="Rectangle 8">
            <a:extLst>
              <a:ext uri="{FF2B5EF4-FFF2-40B4-BE49-F238E27FC236}">
                <a16:creationId xmlns:a16="http://schemas.microsoft.com/office/drawing/2014/main" id="{850B8ED1-2968-8205-91CD-30EDD4B12F56}"/>
              </a:ext>
            </a:extLst>
          </p:cNvPr>
          <p:cNvSpPr/>
          <p:nvPr/>
        </p:nvSpPr>
        <p:spPr>
          <a:xfrm>
            <a:off x="644586" y="1839139"/>
            <a:ext cx="1957451" cy="2882986"/>
          </a:xfrm>
          <a:prstGeom prst="rect">
            <a:avLst/>
          </a:prstGeom>
          <a:solidFill>
            <a:srgbClr val="CC0E36"/>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fr-FR" sz="3200" b="1"/>
              <a:t>01</a:t>
            </a:r>
          </a:p>
          <a:p>
            <a:r>
              <a:rPr lang="fr-FR" sz="1600"/>
              <a:t>Le concept de « surface d'attaque » va s'élargir de façon significative. </a:t>
            </a:r>
          </a:p>
        </p:txBody>
      </p:sp>
      <p:sp>
        <p:nvSpPr>
          <p:cNvPr id="10" name="Rectangle 9">
            <a:extLst>
              <a:ext uri="{FF2B5EF4-FFF2-40B4-BE49-F238E27FC236}">
                <a16:creationId xmlns:a16="http://schemas.microsoft.com/office/drawing/2014/main" id="{555E0C2C-80F8-6093-50E4-17B7C5D94DAB}"/>
              </a:ext>
            </a:extLst>
          </p:cNvPr>
          <p:cNvSpPr/>
          <p:nvPr/>
        </p:nvSpPr>
        <p:spPr>
          <a:xfrm>
            <a:off x="2882852" y="1839139"/>
            <a:ext cx="1957451" cy="288298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fr-FR" sz="3200" b="1" dirty="0"/>
              <a:t>02</a:t>
            </a:r>
          </a:p>
          <a:p>
            <a:r>
              <a:rPr lang="fr-FR" sz="1600" dirty="0"/>
              <a:t>Les entreprises vont passer à une vision globale des cyber-risques.</a:t>
            </a:r>
          </a:p>
          <a:p>
            <a:pPr algn="ctr"/>
            <a:endParaRPr lang="en-US" dirty="0"/>
          </a:p>
        </p:txBody>
      </p:sp>
      <p:sp>
        <p:nvSpPr>
          <p:cNvPr id="11" name="Rectangle 10">
            <a:extLst>
              <a:ext uri="{FF2B5EF4-FFF2-40B4-BE49-F238E27FC236}">
                <a16:creationId xmlns:a16="http://schemas.microsoft.com/office/drawing/2014/main" id="{79FD2D56-EE49-0332-FE2E-9D5662081FA2}"/>
              </a:ext>
            </a:extLst>
          </p:cNvPr>
          <p:cNvSpPr/>
          <p:nvPr/>
        </p:nvSpPr>
        <p:spPr>
          <a:xfrm>
            <a:off x="9624949" y="1839139"/>
            <a:ext cx="1957451" cy="28829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fr-FR" sz="3200" b="1" dirty="0"/>
              <a:t>05</a:t>
            </a:r>
          </a:p>
          <a:p>
            <a:r>
              <a:rPr lang="fr-FR" sz="1600" dirty="0"/>
              <a:t>La stratégie de cybersécurité va guider les investissements opérationnels.</a:t>
            </a:r>
          </a:p>
          <a:p>
            <a:pPr algn="ctr"/>
            <a:endParaRPr lang="en-US" sz="1600" dirty="0"/>
          </a:p>
        </p:txBody>
      </p:sp>
      <p:sp>
        <p:nvSpPr>
          <p:cNvPr id="12" name="Rectangle 11">
            <a:extLst>
              <a:ext uri="{FF2B5EF4-FFF2-40B4-BE49-F238E27FC236}">
                <a16:creationId xmlns:a16="http://schemas.microsoft.com/office/drawing/2014/main" id="{825F3023-E137-1488-6995-303DFB81B8CB}"/>
              </a:ext>
            </a:extLst>
          </p:cNvPr>
          <p:cNvSpPr/>
          <p:nvPr/>
        </p:nvSpPr>
        <p:spPr>
          <a:xfrm>
            <a:off x="7386684" y="1839139"/>
            <a:ext cx="1957451" cy="2882986"/>
          </a:xfrm>
          <a:prstGeom prst="rect">
            <a:avLst/>
          </a:prstGeom>
          <a:solidFill>
            <a:srgbClr val="660578"/>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fr-FR" sz="3200" b="1" dirty="0"/>
              <a:t>04</a:t>
            </a:r>
          </a:p>
          <a:p>
            <a:r>
              <a:rPr lang="fr-FR" sz="1600" dirty="0"/>
              <a:t>La direction (ou le </a:t>
            </a:r>
            <a:r>
              <a:rPr lang="fr-FR" sz="1600" dirty="0" err="1"/>
              <a:t>ComEx</a:t>
            </a:r>
            <a:r>
              <a:rPr lang="fr-FR" sz="1600" dirty="0"/>
              <a:t>) va privilégier une gestion éclairée de la cybersécurité.</a:t>
            </a:r>
          </a:p>
        </p:txBody>
      </p:sp>
      <p:sp>
        <p:nvSpPr>
          <p:cNvPr id="13" name="Rectangle 12">
            <a:extLst>
              <a:ext uri="{FF2B5EF4-FFF2-40B4-BE49-F238E27FC236}">
                <a16:creationId xmlns:a16="http://schemas.microsoft.com/office/drawing/2014/main" id="{3443CA1F-F585-86B9-5C92-54EBCD8F41F5}"/>
              </a:ext>
            </a:extLst>
          </p:cNvPr>
          <p:cNvSpPr/>
          <p:nvPr/>
        </p:nvSpPr>
        <p:spPr>
          <a:xfrm>
            <a:off x="5134768" y="1839139"/>
            <a:ext cx="1957451" cy="2882986"/>
          </a:xfrm>
          <a:prstGeom prst="rect">
            <a:avLst/>
          </a:prstGeom>
          <a:solidFill>
            <a:srgbClr val="850A64"/>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365760" rIns="182880" bIns="91440" rtlCol="0" anchor="t" anchorCtr="0"/>
          <a:lstStyle/>
          <a:p>
            <a:r>
              <a:rPr lang="fr-FR" sz="3200" b="1"/>
              <a:t>03</a:t>
            </a:r>
          </a:p>
          <a:p>
            <a:r>
              <a:rPr lang="fr-FR" sz="1600"/>
              <a:t>On va passer d'une évaluation subjective des cyber-risques à une évaluation objective.</a:t>
            </a:r>
          </a:p>
        </p:txBody>
      </p:sp>
    </p:spTree>
    <p:extLst>
      <p:ext uri="{BB962C8B-B14F-4D97-AF65-F5344CB8AC3E}">
        <p14:creationId xmlns:p14="http://schemas.microsoft.com/office/powerpoint/2010/main" val="4054860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7A4B4-DD86-08AE-E1CD-E3204DF7A983}"/>
              </a:ext>
            </a:extLst>
          </p:cNvPr>
          <p:cNvSpPr>
            <a:spLocks noGrp="1"/>
          </p:cNvSpPr>
          <p:nvPr>
            <p:ph type="body" sz="quarter" idx="10"/>
          </p:nvPr>
        </p:nvSpPr>
        <p:spPr>
          <a:xfrm>
            <a:off x="734565" y="1557946"/>
            <a:ext cx="2295804" cy="415199"/>
          </a:xfrm>
        </p:spPr>
        <p:txBody>
          <a:bodyPr/>
          <a:lstStyle/>
          <a:p>
            <a:pPr algn="ctr">
              <a:lnSpc>
                <a:spcPts val="1380"/>
              </a:lnSpc>
            </a:pPr>
            <a:r>
              <a:rPr lang="fr-FR" sz="1400"/>
              <a:t>Comprendre la surface d'attaque</a:t>
            </a:r>
          </a:p>
        </p:txBody>
      </p:sp>
      <p:sp>
        <p:nvSpPr>
          <p:cNvPr id="3" name="Text Placeholder 2">
            <a:extLst>
              <a:ext uri="{FF2B5EF4-FFF2-40B4-BE49-F238E27FC236}">
                <a16:creationId xmlns:a16="http://schemas.microsoft.com/office/drawing/2014/main" id="{87C7E6AC-9507-F373-673A-6B5C0D16CACB}"/>
              </a:ext>
            </a:extLst>
          </p:cNvPr>
          <p:cNvSpPr>
            <a:spLocks noGrp="1"/>
          </p:cNvSpPr>
          <p:nvPr>
            <p:ph type="body" sz="quarter" idx="11"/>
          </p:nvPr>
        </p:nvSpPr>
        <p:spPr>
          <a:xfrm>
            <a:off x="3568848" y="1557946"/>
            <a:ext cx="2230297" cy="415199"/>
          </a:xfrm>
          <a:noFill/>
        </p:spPr>
        <p:txBody>
          <a:bodyPr/>
          <a:lstStyle/>
          <a:p>
            <a:pPr algn="ctr"/>
            <a:r>
              <a:rPr lang="fr-FR" sz="1400"/>
              <a:t>Prioriser la remédiation</a:t>
            </a:r>
          </a:p>
        </p:txBody>
      </p:sp>
      <p:sp>
        <p:nvSpPr>
          <p:cNvPr id="4" name="Text Placeholder 3">
            <a:extLst>
              <a:ext uri="{FF2B5EF4-FFF2-40B4-BE49-F238E27FC236}">
                <a16:creationId xmlns:a16="http://schemas.microsoft.com/office/drawing/2014/main" id="{5C39BD7B-ED19-7BC9-2578-24C78B51E046}"/>
              </a:ext>
            </a:extLst>
          </p:cNvPr>
          <p:cNvSpPr>
            <a:spLocks noGrp="1"/>
          </p:cNvSpPr>
          <p:nvPr>
            <p:ph type="body" sz="quarter" idx="18"/>
          </p:nvPr>
        </p:nvSpPr>
        <p:spPr>
          <a:xfrm>
            <a:off x="6392420" y="1557946"/>
            <a:ext cx="2230297" cy="415199"/>
          </a:xfrm>
          <a:noFill/>
        </p:spPr>
        <p:txBody>
          <a:bodyPr/>
          <a:lstStyle/>
          <a:p>
            <a:pPr algn="ctr"/>
            <a:r>
              <a:rPr lang="fr-FR" sz="1400"/>
              <a:t>Valider la priorisation</a:t>
            </a:r>
          </a:p>
        </p:txBody>
      </p:sp>
      <p:sp>
        <p:nvSpPr>
          <p:cNvPr id="5" name="Text Placeholder 4">
            <a:extLst>
              <a:ext uri="{FF2B5EF4-FFF2-40B4-BE49-F238E27FC236}">
                <a16:creationId xmlns:a16="http://schemas.microsoft.com/office/drawing/2014/main" id="{A37BE0F6-F899-258E-AFBA-C58DE8A28086}"/>
              </a:ext>
            </a:extLst>
          </p:cNvPr>
          <p:cNvSpPr>
            <a:spLocks noGrp="1"/>
          </p:cNvSpPr>
          <p:nvPr>
            <p:ph type="body" sz="quarter" idx="19"/>
          </p:nvPr>
        </p:nvSpPr>
        <p:spPr>
          <a:xfrm>
            <a:off x="9206741" y="1557946"/>
            <a:ext cx="2228731" cy="415199"/>
          </a:xfrm>
          <a:noFill/>
        </p:spPr>
        <p:txBody>
          <a:bodyPr/>
          <a:lstStyle/>
          <a:p>
            <a:pPr algn="ctr"/>
            <a:r>
              <a:rPr lang="fr-FR" sz="1400"/>
              <a:t>Prendre des mesures d'atténuation</a:t>
            </a:r>
          </a:p>
        </p:txBody>
      </p:sp>
      <p:sp>
        <p:nvSpPr>
          <p:cNvPr id="6" name="Text Placeholder 5">
            <a:extLst>
              <a:ext uri="{FF2B5EF4-FFF2-40B4-BE49-F238E27FC236}">
                <a16:creationId xmlns:a16="http://schemas.microsoft.com/office/drawing/2014/main" id="{49067724-3D23-4C88-C95B-F95FB6B9D032}"/>
              </a:ext>
            </a:extLst>
          </p:cNvPr>
          <p:cNvSpPr>
            <a:spLocks noGrp="1"/>
          </p:cNvSpPr>
          <p:nvPr>
            <p:ph type="body" sz="quarter" idx="20"/>
          </p:nvPr>
        </p:nvSpPr>
        <p:spPr>
          <a:xfrm>
            <a:off x="9264442" y="3000469"/>
            <a:ext cx="2172596" cy="582613"/>
          </a:xfrm>
        </p:spPr>
        <p:txBody>
          <a:bodyPr anchor="t"/>
          <a:lstStyle/>
          <a:p>
            <a:pPr algn="ctr"/>
            <a:r>
              <a:rPr lang="fr-FR" sz="1600">
                <a:solidFill>
                  <a:schemeClr val="accent3"/>
                </a:solidFill>
              </a:rPr>
              <a:t>Remédiation de l'exposition</a:t>
            </a:r>
          </a:p>
        </p:txBody>
      </p:sp>
      <p:sp>
        <p:nvSpPr>
          <p:cNvPr id="7" name="Text Placeholder 6">
            <a:extLst>
              <a:ext uri="{FF2B5EF4-FFF2-40B4-BE49-F238E27FC236}">
                <a16:creationId xmlns:a16="http://schemas.microsoft.com/office/drawing/2014/main" id="{3808B732-EC81-5918-B7DD-031242E76896}"/>
              </a:ext>
            </a:extLst>
          </p:cNvPr>
          <p:cNvSpPr>
            <a:spLocks noGrp="1"/>
          </p:cNvSpPr>
          <p:nvPr>
            <p:ph type="body" sz="quarter" idx="21"/>
          </p:nvPr>
        </p:nvSpPr>
        <p:spPr>
          <a:xfrm>
            <a:off x="9264442" y="3948282"/>
            <a:ext cx="2172596" cy="1227138"/>
          </a:xfrm>
        </p:spPr>
        <p:txBody>
          <a:bodyPr/>
          <a:lstStyle/>
          <a:p>
            <a:pPr marL="114300" algn="ctr"/>
            <a:r>
              <a:rPr lang="fr-FR" sz="1200" b="1" dirty="0"/>
              <a:t>Gestion des correctifs</a:t>
            </a:r>
          </a:p>
          <a:p>
            <a:pPr marL="114300" algn="ctr"/>
            <a:r>
              <a:rPr lang="fr-FR" sz="1200" b="1" dirty="0"/>
              <a:t>Gestion de la posture de sécurité (SPM)</a:t>
            </a:r>
          </a:p>
          <a:p>
            <a:pPr marL="114300" algn="ctr"/>
            <a:r>
              <a:rPr lang="fr-FR" sz="1200" b="1" dirty="0"/>
              <a:t>Détection des menaces et réponse aux incidents (TDIR)</a:t>
            </a:r>
          </a:p>
        </p:txBody>
      </p:sp>
      <p:sp>
        <p:nvSpPr>
          <p:cNvPr id="8" name="Text Placeholder 7">
            <a:extLst>
              <a:ext uri="{FF2B5EF4-FFF2-40B4-BE49-F238E27FC236}">
                <a16:creationId xmlns:a16="http://schemas.microsoft.com/office/drawing/2014/main" id="{F08A35E6-C0EB-C7DC-69C3-F2925E6F8B81}"/>
              </a:ext>
            </a:extLst>
          </p:cNvPr>
          <p:cNvSpPr>
            <a:spLocks noGrp="1"/>
          </p:cNvSpPr>
          <p:nvPr>
            <p:ph type="body" sz="quarter" idx="22"/>
          </p:nvPr>
        </p:nvSpPr>
        <p:spPr>
          <a:xfrm>
            <a:off x="6419642" y="3000469"/>
            <a:ext cx="2172596" cy="582613"/>
          </a:xfrm>
        </p:spPr>
        <p:txBody>
          <a:bodyPr anchor="t"/>
          <a:lstStyle/>
          <a:p>
            <a:pPr algn="ctr"/>
            <a:r>
              <a:rPr lang="fr-FR" sz="1600">
                <a:solidFill>
                  <a:schemeClr val="accent4"/>
                </a:solidFill>
              </a:rPr>
              <a:t>Validation de l'exposition</a:t>
            </a:r>
          </a:p>
        </p:txBody>
      </p:sp>
      <p:sp>
        <p:nvSpPr>
          <p:cNvPr id="9" name="Text Placeholder 8">
            <a:extLst>
              <a:ext uri="{FF2B5EF4-FFF2-40B4-BE49-F238E27FC236}">
                <a16:creationId xmlns:a16="http://schemas.microsoft.com/office/drawing/2014/main" id="{EB9D6A00-ED13-B160-758D-55571F57CFB2}"/>
              </a:ext>
            </a:extLst>
          </p:cNvPr>
          <p:cNvSpPr>
            <a:spLocks noGrp="1"/>
          </p:cNvSpPr>
          <p:nvPr>
            <p:ph type="body" sz="quarter" idx="23"/>
          </p:nvPr>
        </p:nvSpPr>
        <p:spPr>
          <a:xfrm>
            <a:off x="6276623" y="3948282"/>
            <a:ext cx="2472266" cy="1227138"/>
          </a:xfrm>
        </p:spPr>
        <p:txBody>
          <a:bodyPr/>
          <a:lstStyle/>
          <a:p>
            <a:pPr marL="114300" algn="ctr"/>
            <a:r>
              <a:rPr lang="fr-FR" sz="1200" b="1" dirty="0"/>
              <a:t>Simulation de fuites de données et d'attaques (BAS)</a:t>
            </a:r>
          </a:p>
          <a:p>
            <a:pPr marL="114300" algn="ctr"/>
            <a:r>
              <a:rPr lang="fr-FR" sz="1200" b="1" dirty="0"/>
              <a:t>Tests d'intrusion</a:t>
            </a:r>
          </a:p>
          <a:p>
            <a:pPr marL="114300" algn="ctr"/>
            <a:r>
              <a:rPr lang="fr-FR" sz="1200" b="1" dirty="0"/>
              <a:t>Red Teaming</a:t>
            </a:r>
          </a:p>
        </p:txBody>
      </p:sp>
      <p:sp>
        <p:nvSpPr>
          <p:cNvPr id="10" name="Text Placeholder 9">
            <a:extLst>
              <a:ext uri="{FF2B5EF4-FFF2-40B4-BE49-F238E27FC236}">
                <a16:creationId xmlns:a16="http://schemas.microsoft.com/office/drawing/2014/main" id="{F43D44EB-D3B7-4772-8269-1F9FA2346FB0}"/>
              </a:ext>
            </a:extLst>
          </p:cNvPr>
          <p:cNvSpPr>
            <a:spLocks noGrp="1"/>
          </p:cNvSpPr>
          <p:nvPr>
            <p:ph type="body" sz="quarter" idx="24"/>
          </p:nvPr>
        </p:nvSpPr>
        <p:spPr>
          <a:xfrm>
            <a:off x="3595162" y="3000469"/>
            <a:ext cx="2172596" cy="582613"/>
          </a:xfrm>
        </p:spPr>
        <p:txBody>
          <a:bodyPr anchor="t"/>
          <a:lstStyle/>
          <a:p>
            <a:pPr algn="ctr"/>
            <a:r>
              <a:rPr lang="fr-FR" sz="1600">
                <a:solidFill>
                  <a:schemeClr val="accent5"/>
                </a:solidFill>
              </a:rPr>
              <a:t>Gestion des vulnérabilités basée sur les risques</a:t>
            </a:r>
          </a:p>
        </p:txBody>
      </p:sp>
      <p:sp>
        <p:nvSpPr>
          <p:cNvPr id="11" name="Text Placeholder 10">
            <a:extLst>
              <a:ext uri="{FF2B5EF4-FFF2-40B4-BE49-F238E27FC236}">
                <a16:creationId xmlns:a16="http://schemas.microsoft.com/office/drawing/2014/main" id="{79FEF474-F3B9-ED68-6320-4DC0B46695BD}"/>
              </a:ext>
            </a:extLst>
          </p:cNvPr>
          <p:cNvSpPr>
            <a:spLocks noGrp="1"/>
          </p:cNvSpPr>
          <p:nvPr>
            <p:ph type="body" sz="quarter" idx="25"/>
          </p:nvPr>
        </p:nvSpPr>
        <p:spPr>
          <a:xfrm>
            <a:off x="3595162" y="3948282"/>
            <a:ext cx="2172596" cy="1227138"/>
          </a:xfrm>
        </p:spPr>
        <p:txBody>
          <a:bodyPr/>
          <a:lstStyle/>
          <a:p>
            <a:pPr marL="114300" algn="ctr"/>
            <a:r>
              <a:rPr lang="fr-FR" sz="1200" b="1"/>
              <a:t>Gestion des vulnérabilités basée sur les risques (RBVM)</a:t>
            </a:r>
          </a:p>
        </p:txBody>
      </p:sp>
      <p:sp>
        <p:nvSpPr>
          <p:cNvPr id="12" name="Text Placeholder 11">
            <a:extLst>
              <a:ext uri="{FF2B5EF4-FFF2-40B4-BE49-F238E27FC236}">
                <a16:creationId xmlns:a16="http://schemas.microsoft.com/office/drawing/2014/main" id="{A0C1AE0F-F17B-8145-56B3-DE2E337E8C3B}"/>
              </a:ext>
            </a:extLst>
          </p:cNvPr>
          <p:cNvSpPr>
            <a:spLocks noGrp="1"/>
          </p:cNvSpPr>
          <p:nvPr>
            <p:ph type="body" sz="quarter" idx="26"/>
          </p:nvPr>
        </p:nvSpPr>
        <p:spPr>
          <a:xfrm>
            <a:off x="780842" y="3000469"/>
            <a:ext cx="2172596" cy="582613"/>
          </a:xfrm>
        </p:spPr>
        <p:txBody>
          <a:bodyPr anchor="t"/>
          <a:lstStyle/>
          <a:p>
            <a:pPr algn="ctr"/>
            <a:r>
              <a:rPr lang="fr-FR" sz="1600">
                <a:solidFill>
                  <a:schemeClr val="accent6"/>
                </a:solidFill>
              </a:rPr>
              <a:t>Gestion de la surface d'attaque</a:t>
            </a:r>
          </a:p>
        </p:txBody>
      </p:sp>
      <p:sp>
        <p:nvSpPr>
          <p:cNvPr id="13" name="Text Placeholder 12">
            <a:extLst>
              <a:ext uri="{FF2B5EF4-FFF2-40B4-BE49-F238E27FC236}">
                <a16:creationId xmlns:a16="http://schemas.microsoft.com/office/drawing/2014/main" id="{B9D9EA00-8167-9167-51CF-AF41800E2DA3}"/>
              </a:ext>
            </a:extLst>
          </p:cNvPr>
          <p:cNvSpPr>
            <a:spLocks noGrp="1"/>
          </p:cNvSpPr>
          <p:nvPr>
            <p:ph type="body" sz="quarter" idx="27"/>
          </p:nvPr>
        </p:nvSpPr>
        <p:spPr>
          <a:xfrm>
            <a:off x="780842" y="3948282"/>
            <a:ext cx="2172596" cy="1609140"/>
          </a:xfrm>
        </p:spPr>
        <p:txBody>
          <a:bodyPr/>
          <a:lstStyle/>
          <a:p>
            <a:pPr marL="114300" algn="ctr"/>
            <a:r>
              <a:rPr lang="fr-FR" sz="1200" b="1"/>
              <a:t>Scanners de vulnérabilités réseau</a:t>
            </a:r>
          </a:p>
          <a:p>
            <a:pPr marL="114300" algn="ctr"/>
            <a:r>
              <a:rPr lang="fr-FR" sz="1200" b="1"/>
              <a:t>Tests de sécurité des applications (AST)</a:t>
            </a:r>
          </a:p>
          <a:p>
            <a:pPr marL="114300" algn="ctr"/>
            <a:r>
              <a:rPr lang="fr-FR" sz="1200" b="1"/>
              <a:t>Gestion de la surface d'attaque externe (EASM)</a:t>
            </a:r>
          </a:p>
        </p:txBody>
      </p:sp>
      <p:sp>
        <p:nvSpPr>
          <p:cNvPr id="18" name="Title 17">
            <a:extLst>
              <a:ext uri="{FF2B5EF4-FFF2-40B4-BE49-F238E27FC236}">
                <a16:creationId xmlns:a16="http://schemas.microsoft.com/office/drawing/2014/main" id="{894424A2-6226-1738-C771-4AC24CF1C0F4}"/>
              </a:ext>
            </a:extLst>
          </p:cNvPr>
          <p:cNvSpPr>
            <a:spLocks noGrp="1"/>
          </p:cNvSpPr>
          <p:nvPr>
            <p:ph type="title"/>
          </p:nvPr>
        </p:nvSpPr>
        <p:spPr/>
        <p:txBody>
          <a:bodyPr>
            <a:normAutofit fontScale="90000"/>
          </a:bodyPr>
          <a:lstStyle/>
          <a:p>
            <a:r>
              <a:rPr lang="fr-FR" b="0" dirty="0"/>
              <a:t>Bien que la gestion de l'exposition implique un changement d'état d'esprit, </a:t>
            </a:r>
            <a:r>
              <a:rPr lang="fr-FR" dirty="0">
                <a:solidFill>
                  <a:schemeClr val="accent2"/>
                </a:solidFill>
              </a:rPr>
              <a:t>elle s’appuie sur des capacités déjà en place.</a:t>
            </a:r>
          </a:p>
        </p:txBody>
      </p:sp>
      <p:pic>
        <p:nvPicPr>
          <p:cNvPr id="17" name="Picture 16">
            <a:extLst>
              <a:ext uri="{FF2B5EF4-FFF2-40B4-BE49-F238E27FC236}">
                <a16:creationId xmlns:a16="http://schemas.microsoft.com/office/drawing/2014/main" id="{6FA96BFC-AB05-03FA-9F58-CF47C18C3D82}"/>
              </a:ext>
            </a:extLst>
          </p:cNvPr>
          <p:cNvPicPr>
            <a:picLocks noChangeAspect="1"/>
          </p:cNvPicPr>
          <p:nvPr/>
        </p:nvPicPr>
        <p:blipFill>
          <a:blip r:embed="rId2"/>
          <a:stretch>
            <a:fillRect/>
          </a:stretch>
        </p:blipFill>
        <p:spPr>
          <a:xfrm>
            <a:off x="9897040" y="2130778"/>
            <a:ext cx="848131" cy="753141"/>
          </a:xfrm>
          <a:prstGeom prst="rect">
            <a:avLst/>
          </a:prstGeom>
        </p:spPr>
      </p:pic>
      <p:pic>
        <p:nvPicPr>
          <p:cNvPr id="26" name="Picture 25">
            <a:extLst>
              <a:ext uri="{FF2B5EF4-FFF2-40B4-BE49-F238E27FC236}">
                <a16:creationId xmlns:a16="http://schemas.microsoft.com/office/drawing/2014/main" id="{9B442F40-B787-9E88-C8A3-75095CE7A0D0}"/>
              </a:ext>
            </a:extLst>
          </p:cNvPr>
          <p:cNvPicPr>
            <a:picLocks noChangeAspect="1"/>
          </p:cNvPicPr>
          <p:nvPr/>
        </p:nvPicPr>
        <p:blipFill>
          <a:blip r:embed="rId3"/>
          <a:stretch>
            <a:fillRect/>
          </a:stretch>
        </p:blipFill>
        <p:spPr>
          <a:xfrm>
            <a:off x="7216900" y="2152488"/>
            <a:ext cx="578080" cy="709720"/>
          </a:xfrm>
          <a:prstGeom prst="rect">
            <a:avLst/>
          </a:prstGeom>
        </p:spPr>
      </p:pic>
      <p:pic>
        <p:nvPicPr>
          <p:cNvPr id="27" name="Picture 26">
            <a:extLst>
              <a:ext uri="{FF2B5EF4-FFF2-40B4-BE49-F238E27FC236}">
                <a16:creationId xmlns:a16="http://schemas.microsoft.com/office/drawing/2014/main" id="{1DABB26E-9470-4714-D0C2-4ABEB497FDDA}"/>
              </a:ext>
            </a:extLst>
          </p:cNvPr>
          <p:cNvPicPr>
            <a:picLocks noChangeAspect="1"/>
          </p:cNvPicPr>
          <p:nvPr/>
        </p:nvPicPr>
        <p:blipFill>
          <a:blip r:embed="rId4"/>
          <a:stretch>
            <a:fillRect/>
          </a:stretch>
        </p:blipFill>
        <p:spPr>
          <a:xfrm>
            <a:off x="4277124" y="2191053"/>
            <a:ext cx="808672" cy="632590"/>
          </a:xfrm>
          <a:prstGeom prst="rect">
            <a:avLst/>
          </a:prstGeom>
        </p:spPr>
      </p:pic>
      <p:pic>
        <p:nvPicPr>
          <p:cNvPr id="32" name="Picture 31">
            <a:extLst>
              <a:ext uri="{FF2B5EF4-FFF2-40B4-BE49-F238E27FC236}">
                <a16:creationId xmlns:a16="http://schemas.microsoft.com/office/drawing/2014/main" id="{4EA0972E-A498-FCFB-DE2A-78261F52C9A4}"/>
              </a:ext>
            </a:extLst>
          </p:cNvPr>
          <p:cNvPicPr>
            <a:picLocks noChangeAspect="1"/>
          </p:cNvPicPr>
          <p:nvPr/>
        </p:nvPicPr>
        <p:blipFill>
          <a:blip r:embed="rId5"/>
          <a:stretch>
            <a:fillRect/>
          </a:stretch>
        </p:blipFill>
        <p:spPr>
          <a:xfrm>
            <a:off x="1573395" y="2152488"/>
            <a:ext cx="618143" cy="709720"/>
          </a:xfrm>
          <a:prstGeom prst="rect">
            <a:avLst/>
          </a:prstGeom>
        </p:spPr>
      </p:pic>
    </p:spTree>
    <p:extLst>
      <p:ext uri="{BB962C8B-B14F-4D97-AF65-F5344CB8AC3E}">
        <p14:creationId xmlns:p14="http://schemas.microsoft.com/office/powerpoint/2010/main" val="106096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D04DB4-A7A2-E4AA-7F3A-30F9F98A02EE}"/>
              </a:ext>
            </a:extLst>
          </p:cNvPr>
          <p:cNvSpPr>
            <a:spLocks noGrp="1"/>
          </p:cNvSpPr>
          <p:nvPr>
            <p:ph type="body" sz="quarter" idx="13"/>
          </p:nvPr>
        </p:nvSpPr>
        <p:spPr>
          <a:xfrm>
            <a:off x="615592" y="1417320"/>
            <a:ext cx="2103120" cy="4823682"/>
          </a:xfrm>
        </p:spPr>
        <p:txBody>
          <a:bodyPr vert="horz" lIns="91440" tIns="182880" rIns="182880" bIns="91440" rtlCol="0" anchor="t">
            <a:noAutofit/>
          </a:bodyPr>
          <a:lstStyle/>
          <a:p>
            <a:r>
              <a:rPr lang="fr-FR" sz="1600" dirty="0">
                <a:solidFill>
                  <a:schemeClr val="accent2"/>
                </a:solidFill>
                <a:latin typeface="Arial"/>
                <a:cs typeface="Arial"/>
              </a:rPr>
              <a:t>Revue de la surface d'attaque</a:t>
            </a:r>
            <a:br>
              <a:rPr lang="fr-FR" sz="1600" dirty="0">
                <a:latin typeface="Arial"/>
                <a:cs typeface="Arial"/>
              </a:rPr>
            </a:br>
            <a:br>
              <a:rPr lang="fr-FR" sz="1600" dirty="0">
                <a:latin typeface="Arial"/>
                <a:cs typeface="Arial"/>
              </a:rPr>
            </a:br>
            <a:r>
              <a:rPr lang="fr-FR" sz="1200" dirty="0">
                <a:latin typeface="Arial"/>
                <a:cs typeface="Arial"/>
              </a:rPr>
              <a:t>Pourquoi : </a:t>
            </a:r>
            <a:r>
              <a:rPr lang="fr-FR" sz="1200" b="0" dirty="0">
                <a:latin typeface="Arial"/>
                <a:cs typeface="Arial"/>
              </a:rPr>
              <a:t>pour comprendre nos lacunes en visibilité des actifs afin de les corriger.</a:t>
            </a:r>
          </a:p>
          <a:p>
            <a:r>
              <a:rPr lang="fr-FR" sz="1200" dirty="0">
                <a:latin typeface="Arial"/>
                <a:cs typeface="Arial"/>
              </a:rPr>
              <a:t>Ce que cela implique : i</a:t>
            </a:r>
            <a:r>
              <a:rPr lang="fr-FR" sz="1200" b="0" dirty="0">
                <a:latin typeface="Arial"/>
                <a:cs typeface="Arial"/>
              </a:rPr>
              <a:t>nventorier et classifier les actifs dans des catégories (« connus maîtrisés », « connus non maîtrisés » et « inconnus non maîtrisés ».</a:t>
            </a:r>
          </a:p>
          <a:p>
            <a:r>
              <a:rPr lang="fr-FR" sz="1200" dirty="0">
                <a:latin typeface="Arial"/>
                <a:cs typeface="Arial"/>
              </a:rPr>
              <a:t>Responsable :</a:t>
            </a:r>
            <a:br>
              <a:rPr lang="fr-FR" sz="1200" dirty="0">
                <a:latin typeface="Arial"/>
                <a:cs typeface="Arial"/>
              </a:rPr>
            </a:br>
            <a:r>
              <a:rPr lang="fr-FR" sz="1200" b="0" i="1" dirty="0">
                <a:solidFill>
                  <a:schemeClr val="tx2"/>
                </a:solidFill>
                <a:latin typeface="Arial"/>
                <a:cs typeface="Arial"/>
              </a:rPr>
              <a:t>[Intitulé de poste]</a:t>
            </a:r>
          </a:p>
          <a:p>
            <a:r>
              <a:rPr lang="fr-FR" sz="1200" dirty="0">
                <a:latin typeface="Arial"/>
                <a:cs typeface="Arial"/>
              </a:rPr>
              <a:t>Contributions :</a:t>
            </a:r>
            <a:br>
              <a:rPr lang="fr-FR" sz="1200" dirty="0">
                <a:latin typeface="Arial"/>
                <a:cs typeface="Arial"/>
              </a:rPr>
            </a:br>
            <a:r>
              <a:rPr lang="fr-FR" sz="1200" b="0" i="1" dirty="0">
                <a:solidFill>
                  <a:schemeClr val="tx2"/>
                </a:solidFill>
                <a:latin typeface="Arial"/>
                <a:cs typeface="Arial"/>
              </a:rPr>
              <a:t>[Intitulé(s) de poste]</a:t>
            </a:r>
          </a:p>
        </p:txBody>
      </p:sp>
      <p:sp>
        <p:nvSpPr>
          <p:cNvPr id="3" name="Text Placeholder 2">
            <a:extLst>
              <a:ext uri="{FF2B5EF4-FFF2-40B4-BE49-F238E27FC236}">
                <a16:creationId xmlns:a16="http://schemas.microsoft.com/office/drawing/2014/main" id="{8AB6BB70-EAD9-1D9B-5018-5983103967A7}"/>
              </a:ext>
            </a:extLst>
          </p:cNvPr>
          <p:cNvSpPr>
            <a:spLocks noGrp="1"/>
          </p:cNvSpPr>
          <p:nvPr>
            <p:ph type="body" sz="quarter" idx="34"/>
          </p:nvPr>
        </p:nvSpPr>
        <p:spPr>
          <a:xfrm>
            <a:off x="2832390" y="1423090"/>
            <a:ext cx="2103120" cy="4817912"/>
          </a:xfrm>
        </p:spPr>
        <p:txBody>
          <a:bodyPr vert="horz" lIns="91440" tIns="182880" rIns="182880" bIns="91440" rtlCol="0" anchor="t">
            <a:noAutofit/>
          </a:bodyPr>
          <a:lstStyle/>
          <a:p>
            <a:r>
              <a:rPr lang="fr-FR" sz="1600" dirty="0">
                <a:solidFill>
                  <a:schemeClr val="accent3"/>
                </a:solidFill>
                <a:latin typeface="Arial"/>
                <a:cs typeface="Arial"/>
              </a:rPr>
              <a:t>Consolidation des données</a:t>
            </a:r>
            <a:br>
              <a:rPr lang="fr-FR" sz="1600" dirty="0">
                <a:latin typeface="Arial"/>
                <a:cs typeface="Arial"/>
              </a:rPr>
            </a:br>
            <a:br>
              <a:rPr lang="fr-FR" sz="1600" dirty="0">
                <a:latin typeface="Arial"/>
                <a:cs typeface="Arial"/>
              </a:rPr>
            </a:br>
            <a:r>
              <a:rPr lang="fr-FR" sz="1200" dirty="0">
                <a:latin typeface="Arial"/>
                <a:cs typeface="Arial"/>
              </a:rPr>
              <a:t>Pourquoi : </a:t>
            </a:r>
            <a:r>
              <a:rPr lang="fr-FR" sz="1200" b="0" dirty="0">
                <a:latin typeface="Arial"/>
                <a:cs typeface="Arial"/>
              </a:rPr>
              <a:t>pour développer une vue globale de notre posture de risque.</a:t>
            </a:r>
          </a:p>
          <a:p>
            <a:r>
              <a:rPr lang="fr-FR" sz="1200" dirty="0">
                <a:latin typeface="Arial"/>
                <a:cs typeface="Arial"/>
              </a:rPr>
              <a:t>Ce que cela implique : </a:t>
            </a:r>
            <a:r>
              <a:rPr lang="fr-FR" sz="1200" b="0" dirty="0">
                <a:latin typeface="Arial"/>
                <a:cs typeface="Arial"/>
              </a:rPr>
              <a:t>inventorier les outils de cybersécurité et implémenter une plateforme centrale qui consolide les informations collectées sur les actifs et les expositions.</a:t>
            </a:r>
          </a:p>
          <a:p>
            <a:r>
              <a:rPr lang="fr-FR" sz="1200" dirty="0">
                <a:latin typeface="Arial"/>
                <a:cs typeface="Arial"/>
              </a:rPr>
              <a:t>Responsable : </a:t>
            </a:r>
            <a:br>
              <a:rPr lang="fr-FR" sz="1200" dirty="0">
                <a:latin typeface="Arial"/>
                <a:cs typeface="Arial"/>
              </a:rPr>
            </a:br>
            <a:r>
              <a:rPr lang="fr-FR" sz="1200" b="0" i="1" dirty="0">
                <a:solidFill>
                  <a:schemeClr val="tx2"/>
                </a:solidFill>
                <a:latin typeface="Arial"/>
                <a:cs typeface="Arial"/>
              </a:rPr>
              <a:t>[Intitulé de poste]</a:t>
            </a:r>
          </a:p>
          <a:p>
            <a:r>
              <a:rPr lang="fr-FR" sz="1200" dirty="0">
                <a:latin typeface="Arial"/>
                <a:cs typeface="Arial"/>
              </a:rPr>
              <a:t>Contributions :</a:t>
            </a:r>
            <a:br>
              <a:rPr lang="fr-FR" sz="1200" dirty="0">
                <a:latin typeface="Arial"/>
                <a:cs typeface="Arial"/>
              </a:rPr>
            </a:br>
            <a:r>
              <a:rPr lang="fr-FR" sz="1200" b="0" i="1" dirty="0">
                <a:solidFill>
                  <a:schemeClr val="tx2"/>
                </a:solidFill>
                <a:latin typeface="Arial"/>
                <a:cs typeface="Arial"/>
              </a:rPr>
              <a:t>[Intitulé(s) de poste]</a:t>
            </a:r>
          </a:p>
        </p:txBody>
      </p:sp>
      <p:sp>
        <p:nvSpPr>
          <p:cNvPr id="4" name="Text Placeholder 3">
            <a:extLst>
              <a:ext uri="{FF2B5EF4-FFF2-40B4-BE49-F238E27FC236}">
                <a16:creationId xmlns:a16="http://schemas.microsoft.com/office/drawing/2014/main" id="{BF11BEFF-73B5-9507-B1BA-E27592FA7723}"/>
              </a:ext>
            </a:extLst>
          </p:cNvPr>
          <p:cNvSpPr>
            <a:spLocks noGrp="1"/>
          </p:cNvSpPr>
          <p:nvPr>
            <p:ph type="body" sz="quarter" idx="35"/>
          </p:nvPr>
        </p:nvSpPr>
        <p:spPr>
          <a:xfrm>
            <a:off x="5049188" y="1417319"/>
            <a:ext cx="2207302" cy="4817911"/>
          </a:xfrm>
        </p:spPr>
        <p:txBody>
          <a:bodyPr vert="horz" lIns="91440" tIns="182880" rIns="182880" bIns="91440" rtlCol="0" anchor="t">
            <a:noAutofit/>
          </a:bodyPr>
          <a:lstStyle/>
          <a:p>
            <a:r>
              <a:rPr lang="fr-FR" sz="1600" dirty="0">
                <a:solidFill>
                  <a:schemeClr val="accent4"/>
                </a:solidFill>
                <a:latin typeface="Arial"/>
                <a:cs typeface="Arial"/>
              </a:rPr>
              <a:t>Cadre d'évaluation des risques</a:t>
            </a:r>
            <a:br>
              <a:rPr lang="fr-FR" sz="1600" dirty="0">
                <a:latin typeface="Arial"/>
                <a:cs typeface="Arial"/>
              </a:rPr>
            </a:br>
            <a:br>
              <a:rPr lang="fr-FR" sz="1600" dirty="0">
                <a:latin typeface="Arial"/>
                <a:cs typeface="Arial"/>
              </a:rPr>
            </a:br>
            <a:r>
              <a:rPr lang="fr-FR" sz="1200" dirty="0">
                <a:latin typeface="Arial"/>
                <a:cs typeface="Arial"/>
              </a:rPr>
              <a:t>Pourquoi : </a:t>
            </a:r>
            <a:r>
              <a:rPr lang="fr-FR" sz="1200" b="0" dirty="0">
                <a:latin typeface="Arial"/>
                <a:cs typeface="Arial"/>
              </a:rPr>
              <a:t>pour créer un processus basé sur les données nous permettant de trouver le juste équilibre entre atténuation et acceptation des risques.</a:t>
            </a:r>
          </a:p>
          <a:p>
            <a:r>
              <a:rPr lang="fr-FR" sz="1200" dirty="0">
                <a:latin typeface="Arial"/>
                <a:cs typeface="Arial"/>
              </a:rPr>
              <a:t>Ce que cela implique : </a:t>
            </a:r>
            <a:r>
              <a:rPr lang="fr-FR" sz="1200" b="0" dirty="0">
                <a:latin typeface="Arial"/>
                <a:cs typeface="Arial"/>
              </a:rPr>
              <a:t>affecter des scores de valeur et de criticité aux actifs, identifier les vulnérabilités à priorité élevée, et exécuter des analyses de coûts/bénéfices pour les efforts d'atténuation.</a:t>
            </a:r>
            <a:r>
              <a:rPr lang="fr-FR" sz="1200" dirty="0">
                <a:latin typeface="Arial"/>
                <a:cs typeface="Arial"/>
              </a:rPr>
              <a:t> </a:t>
            </a:r>
          </a:p>
          <a:p>
            <a:r>
              <a:rPr lang="fr-FR" sz="1200" dirty="0">
                <a:latin typeface="Arial"/>
                <a:cs typeface="Arial"/>
              </a:rPr>
              <a:t>Responsable : </a:t>
            </a:r>
            <a:br>
              <a:rPr lang="fr-FR" sz="1200" dirty="0">
                <a:latin typeface="Arial"/>
                <a:cs typeface="Arial"/>
              </a:rPr>
            </a:br>
            <a:r>
              <a:rPr lang="fr-FR" sz="1200" b="0" i="1" dirty="0">
                <a:solidFill>
                  <a:schemeClr val="tx2"/>
                </a:solidFill>
                <a:latin typeface="Arial"/>
                <a:cs typeface="Arial"/>
              </a:rPr>
              <a:t>[Intitulé de poste]</a:t>
            </a:r>
          </a:p>
          <a:p>
            <a:r>
              <a:rPr lang="fr-FR" sz="1200" dirty="0">
                <a:latin typeface="Arial"/>
                <a:cs typeface="Arial"/>
              </a:rPr>
              <a:t>Contributions :</a:t>
            </a:r>
            <a:br>
              <a:rPr lang="fr-FR" sz="1200" dirty="0">
                <a:latin typeface="Arial"/>
                <a:cs typeface="Arial"/>
              </a:rPr>
            </a:br>
            <a:r>
              <a:rPr lang="fr-FR" sz="1200" b="0" i="1" dirty="0">
                <a:solidFill>
                  <a:schemeClr val="tx2"/>
                </a:solidFill>
                <a:latin typeface="Arial"/>
                <a:cs typeface="Arial"/>
              </a:rPr>
              <a:t>[Intitulé(s) de poste]</a:t>
            </a:r>
          </a:p>
        </p:txBody>
      </p:sp>
      <p:sp>
        <p:nvSpPr>
          <p:cNvPr id="5" name="Text Placeholder 4">
            <a:extLst>
              <a:ext uri="{FF2B5EF4-FFF2-40B4-BE49-F238E27FC236}">
                <a16:creationId xmlns:a16="http://schemas.microsoft.com/office/drawing/2014/main" id="{4444F4DB-53E6-6C7F-E6A8-1EC9DBA6803A}"/>
              </a:ext>
            </a:extLst>
          </p:cNvPr>
          <p:cNvSpPr>
            <a:spLocks noGrp="1"/>
          </p:cNvSpPr>
          <p:nvPr>
            <p:ph type="body" sz="quarter" idx="36"/>
          </p:nvPr>
        </p:nvSpPr>
        <p:spPr>
          <a:xfrm>
            <a:off x="7367587" y="1417320"/>
            <a:ext cx="2103120" cy="4817910"/>
          </a:xfrm>
        </p:spPr>
        <p:txBody>
          <a:bodyPr vert="horz" lIns="91440" tIns="182880" rIns="182880" bIns="91440" rtlCol="0" anchor="t">
            <a:noAutofit/>
          </a:bodyPr>
          <a:lstStyle/>
          <a:p>
            <a:r>
              <a:rPr lang="fr-FR" sz="1600" dirty="0">
                <a:solidFill>
                  <a:schemeClr val="accent5"/>
                </a:solidFill>
                <a:latin typeface="Arial"/>
                <a:cs typeface="Arial"/>
              </a:rPr>
              <a:t>Déclaration d'appétence au risque</a:t>
            </a:r>
            <a:br>
              <a:rPr lang="fr-FR" sz="1600" dirty="0">
                <a:latin typeface="Arial"/>
                <a:cs typeface="Arial"/>
              </a:rPr>
            </a:br>
            <a:br>
              <a:rPr lang="fr-FR" sz="1600" dirty="0">
                <a:latin typeface="Arial"/>
                <a:cs typeface="Arial"/>
              </a:rPr>
            </a:br>
            <a:r>
              <a:rPr lang="fr-FR" sz="1200" dirty="0">
                <a:latin typeface="Arial"/>
                <a:cs typeface="Arial"/>
              </a:rPr>
              <a:t>Pourquoi : </a:t>
            </a:r>
            <a:r>
              <a:rPr lang="fr-FR" sz="1200" b="0" dirty="0">
                <a:latin typeface="Arial"/>
                <a:cs typeface="Arial"/>
              </a:rPr>
              <a:t>pour fournir le contexte nécessaire à l'évaluation des risques, afin de refléter les priorités de l'entreprise.</a:t>
            </a:r>
          </a:p>
          <a:p>
            <a:r>
              <a:rPr lang="fr-FR" sz="1200" dirty="0">
                <a:latin typeface="Arial"/>
                <a:cs typeface="Arial"/>
              </a:rPr>
              <a:t>Ce que cela implique : </a:t>
            </a:r>
            <a:r>
              <a:rPr lang="fr-FR" sz="1200" b="0" dirty="0">
                <a:latin typeface="Arial"/>
                <a:cs typeface="Arial"/>
              </a:rPr>
              <a:t>documenter une compréhension partagée des risques que l'entreprise est prête à prendre.</a:t>
            </a:r>
          </a:p>
          <a:p>
            <a:r>
              <a:rPr lang="fr-FR" sz="1200" dirty="0">
                <a:latin typeface="Arial"/>
                <a:cs typeface="Arial"/>
              </a:rPr>
              <a:t>Responsable :</a:t>
            </a:r>
            <a:br>
              <a:rPr lang="fr-FR" sz="1200" dirty="0">
                <a:latin typeface="Arial"/>
                <a:cs typeface="Arial"/>
              </a:rPr>
            </a:br>
            <a:r>
              <a:rPr lang="fr-FR" sz="1200" b="0" i="1" dirty="0">
                <a:solidFill>
                  <a:schemeClr val="tx2"/>
                </a:solidFill>
                <a:latin typeface="Arial"/>
                <a:cs typeface="Arial"/>
              </a:rPr>
              <a:t>[Intitulé de poste]</a:t>
            </a:r>
          </a:p>
          <a:p>
            <a:r>
              <a:rPr lang="fr-FR" sz="1200" dirty="0">
                <a:latin typeface="Arial"/>
                <a:cs typeface="Arial"/>
              </a:rPr>
              <a:t>Contributions :</a:t>
            </a:r>
            <a:br>
              <a:rPr lang="fr-FR" sz="1200" dirty="0">
                <a:latin typeface="Arial"/>
                <a:cs typeface="Arial"/>
              </a:rPr>
            </a:br>
            <a:r>
              <a:rPr lang="fr-FR" sz="1200" b="0" i="1" dirty="0">
                <a:solidFill>
                  <a:schemeClr val="tx2"/>
                </a:solidFill>
                <a:latin typeface="Arial"/>
                <a:cs typeface="Arial"/>
              </a:rPr>
              <a:t>[Intitulé(s) de poste]</a:t>
            </a:r>
          </a:p>
        </p:txBody>
      </p:sp>
      <p:sp>
        <p:nvSpPr>
          <p:cNvPr id="6" name="Text Placeholder 5">
            <a:extLst>
              <a:ext uri="{FF2B5EF4-FFF2-40B4-BE49-F238E27FC236}">
                <a16:creationId xmlns:a16="http://schemas.microsoft.com/office/drawing/2014/main" id="{1A3F49EC-21E9-3F12-6117-77863669AF3A}"/>
              </a:ext>
            </a:extLst>
          </p:cNvPr>
          <p:cNvSpPr>
            <a:spLocks noGrp="1"/>
          </p:cNvSpPr>
          <p:nvPr>
            <p:ph type="body" sz="quarter" idx="37"/>
          </p:nvPr>
        </p:nvSpPr>
        <p:spPr>
          <a:xfrm>
            <a:off x="9574889" y="1417319"/>
            <a:ext cx="2301022" cy="4817909"/>
          </a:xfrm>
        </p:spPr>
        <p:txBody>
          <a:bodyPr vert="horz" lIns="91440" tIns="182880" rIns="182880" bIns="91440" rtlCol="0" anchor="t">
            <a:noAutofit/>
          </a:bodyPr>
          <a:lstStyle/>
          <a:p>
            <a:r>
              <a:rPr lang="fr-FR" sz="1600" dirty="0">
                <a:solidFill>
                  <a:schemeClr val="accent6"/>
                </a:solidFill>
                <a:latin typeface="Arial"/>
                <a:cs typeface="Arial"/>
              </a:rPr>
              <a:t>Structure de </a:t>
            </a:r>
            <a:r>
              <a:rPr lang="fr-FR" sz="1600" dirty="0" err="1">
                <a:solidFill>
                  <a:schemeClr val="accent6"/>
                </a:solidFill>
                <a:latin typeface="Arial"/>
                <a:cs typeface="Arial"/>
              </a:rPr>
              <a:t>reporting</a:t>
            </a:r>
            <a:r>
              <a:rPr lang="fr-FR" sz="1600" dirty="0">
                <a:solidFill>
                  <a:schemeClr val="accent6"/>
                </a:solidFill>
                <a:latin typeface="Arial"/>
                <a:cs typeface="Arial"/>
              </a:rPr>
              <a:t> </a:t>
            </a:r>
            <a:r>
              <a:rPr lang="fr-FR" sz="1500" dirty="0">
                <a:solidFill>
                  <a:schemeClr val="accent6"/>
                </a:solidFill>
                <a:latin typeface="Arial"/>
                <a:cs typeface="Arial"/>
              </a:rPr>
              <a:t>sur la posture de risque</a:t>
            </a:r>
            <a:br>
              <a:rPr lang="fr-FR" sz="1500" dirty="0">
                <a:latin typeface="Arial"/>
                <a:cs typeface="Arial"/>
              </a:rPr>
            </a:br>
            <a:br>
              <a:rPr lang="fr-FR" sz="1500" dirty="0">
                <a:latin typeface="Arial"/>
                <a:cs typeface="Arial"/>
              </a:rPr>
            </a:br>
            <a:r>
              <a:rPr lang="fr-FR" sz="1200" dirty="0">
                <a:latin typeface="Arial"/>
                <a:cs typeface="Arial"/>
              </a:rPr>
              <a:t>Pourquoi : </a:t>
            </a:r>
            <a:r>
              <a:rPr lang="fr-FR" sz="1200" b="0" dirty="0">
                <a:latin typeface="Arial"/>
                <a:cs typeface="Arial"/>
              </a:rPr>
              <a:t>pour partager les informations critiques avec les partenaires business, de façon claire et cohérente.</a:t>
            </a:r>
          </a:p>
          <a:p>
            <a:r>
              <a:rPr lang="fr-FR" sz="1200" dirty="0">
                <a:latin typeface="Arial"/>
                <a:cs typeface="Arial"/>
              </a:rPr>
              <a:t>Ce que cela implique : </a:t>
            </a:r>
            <a:r>
              <a:rPr lang="fr-FR" sz="1200" b="0" dirty="0">
                <a:latin typeface="Arial"/>
                <a:cs typeface="Arial"/>
              </a:rPr>
              <a:t>créer un tableau de bord qui explique les risques en termes business, et mettre en place des réunions et des ateliers regroupant tous les services, afin d'aligner les efforts.</a:t>
            </a:r>
          </a:p>
          <a:p>
            <a:r>
              <a:rPr lang="fr-FR" sz="1200" dirty="0">
                <a:latin typeface="Arial"/>
                <a:cs typeface="Arial"/>
              </a:rPr>
              <a:t>Responsable : </a:t>
            </a:r>
            <a:br>
              <a:rPr lang="fr-FR" sz="1200" dirty="0">
                <a:latin typeface="Arial"/>
                <a:cs typeface="Arial"/>
              </a:rPr>
            </a:br>
            <a:r>
              <a:rPr lang="fr-FR" sz="1200" b="0" i="1" dirty="0">
                <a:solidFill>
                  <a:schemeClr val="tx2"/>
                </a:solidFill>
                <a:latin typeface="Arial"/>
                <a:cs typeface="Arial"/>
              </a:rPr>
              <a:t>[Intitulé de poste]</a:t>
            </a:r>
          </a:p>
          <a:p>
            <a:r>
              <a:rPr lang="fr-FR" sz="1200" dirty="0">
                <a:latin typeface="Arial"/>
                <a:cs typeface="Arial"/>
              </a:rPr>
              <a:t>Contributions :</a:t>
            </a:r>
            <a:br>
              <a:rPr lang="fr-FR" sz="1200" dirty="0">
                <a:latin typeface="Arial"/>
                <a:cs typeface="Arial"/>
              </a:rPr>
            </a:br>
            <a:r>
              <a:rPr lang="fr-FR" sz="1200" b="0" i="1" dirty="0">
                <a:solidFill>
                  <a:schemeClr val="tx2"/>
                </a:solidFill>
                <a:latin typeface="Arial"/>
                <a:cs typeface="Arial"/>
              </a:rPr>
              <a:t>[Intitulé(s) de poste]</a:t>
            </a:r>
          </a:p>
        </p:txBody>
      </p:sp>
      <p:sp>
        <p:nvSpPr>
          <p:cNvPr id="7" name="Title 6">
            <a:extLst>
              <a:ext uri="{FF2B5EF4-FFF2-40B4-BE49-F238E27FC236}">
                <a16:creationId xmlns:a16="http://schemas.microsoft.com/office/drawing/2014/main" id="{F42D570C-CF60-2292-98AD-011C62917E0A}"/>
              </a:ext>
            </a:extLst>
          </p:cNvPr>
          <p:cNvSpPr>
            <a:spLocks noGrp="1"/>
          </p:cNvSpPr>
          <p:nvPr>
            <p:ph type="title"/>
          </p:nvPr>
        </p:nvSpPr>
        <p:spPr/>
        <p:txBody>
          <a:bodyPr lIns="0" tIns="0" rIns="91440" bIns="0" anchor="ctr">
            <a:normAutofit fontScale="90000"/>
          </a:bodyPr>
          <a:lstStyle/>
          <a:p>
            <a:r>
              <a:rPr lang="fr-FR" b="0" dirty="0">
                <a:latin typeface="Arial"/>
                <a:cs typeface="Arial"/>
              </a:rPr>
              <a:t>Notre stratégie de gestion de l'exposition doit absolument </a:t>
            </a:r>
            <a:br>
              <a:rPr lang="fr-FR" b="0" dirty="0">
                <a:latin typeface="Arial"/>
                <a:cs typeface="Arial"/>
              </a:rPr>
            </a:br>
            <a:r>
              <a:rPr lang="fr-FR" b="0" dirty="0">
                <a:latin typeface="Arial"/>
                <a:cs typeface="Arial"/>
              </a:rPr>
              <a:t>inclure ces </a:t>
            </a:r>
            <a:r>
              <a:rPr lang="fr-FR" dirty="0">
                <a:solidFill>
                  <a:schemeClr val="accent1"/>
                </a:solidFill>
                <a:latin typeface="Arial"/>
                <a:cs typeface="Arial"/>
              </a:rPr>
              <a:t>étapes fondamentales</a:t>
            </a:r>
            <a:r>
              <a:rPr lang="fr-FR" b="0" dirty="0">
                <a:latin typeface="Arial"/>
                <a:cs typeface="Arial"/>
              </a:rPr>
              <a:t>.</a:t>
            </a:r>
          </a:p>
        </p:txBody>
      </p:sp>
    </p:spTree>
    <p:extLst>
      <p:ext uri="{BB962C8B-B14F-4D97-AF65-F5344CB8AC3E}">
        <p14:creationId xmlns:p14="http://schemas.microsoft.com/office/powerpoint/2010/main" val="110835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1FD10A-87DF-97AB-D9F7-CEA38C9CDE94}"/>
              </a:ext>
            </a:extLst>
          </p:cNvPr>
          <p:cNvSpPr>
            <a:spLocks noGrp="1"/>
          </p:cNvSpPr>
          <p:nvPr>
            <p:ph type="body" sz="quarter" idx="10"/>
          </p:nvPr>
        </p:nvSpPr>
        <p:spPr/>
        <p:txBody>
          <a:bodyPr/>
          <a:lstStyle/>
          <a:p>
            <a:r>
              <a:rPr lang="en-US" dirty="0"/>
              <a:t>Merci</a:t>
            </a:r>
          </a:p>
        </p:txBody>
      </p:sp>
    </p:spTree>
    <p:extLst>
      <p:ext uri="{BB962C8B-B14F-4D97-AF65-F5344CB8AC3E}">
        <p14:creationId xmlns:p14="http://schemas.microsoft.com/office/powerpoint/2010/main" val="197634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VANTI-2023">
  <a:themeElements>
    <a:clrScheme name="IVANTI">
      <a:dk1>
        <a:srgbClr val="231F20"/>
      </a:dk1>
      <a:lt1>
        <a:srgbClr val="FFFFFF"/>
      </a:lt1>
      <a:dk2>
        <a:srgbClr val="FF1515"/>
      </a:dk2>
      <a:lt2>
        <a:srgbClr val="FF9D00"/>
      </a:lt2>
      <a:accent1>
        <a:srgbClr val="4E0389"/>
      </a:accent1>
      <a:accent2>
        <a:srgbClr val="850A64"/>
      </a:accent2>
      <a:accent3>
        <a:srgbClr val="B60F45"/>
      </a:accent3>
      <a:accent4>
        <a:srgbClr val="E71326"/>
      </a:accent4>
      <a:accent5>
        <a:srgbClr val="FF380F"/>
      </a:accent5>
      <a:accent6>
        <a:srgbClr val="FF7106"/>
      </a:accent6>
      <a:hlink>
        <a:srgbClr val="4E0389"/>
      </a:hlink>
      <a:folHlink>
        <a:srgbClr val="6605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vanti-Template-2021_04_02" id="{75BFF054-A8C7-E94C-8984-8F85BEBAAB68}" vid="{5F075804-E4F9-2643-BB80-92674E7A29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CDD63FBE35924384CA24EBEBC0C704" ma:contentTypeVersion="18" ma:contentTypeDescription="Create a new document." ma:contentTypeScope="" ma:versionID="c0202fa97836d5217bbd5e575d7e7bdd">
  <xsd:schema xmlns:xsd="http://www.w3.org/2001/XMLSchema" xmlns:xs="http://www.w3.org/2001/XMLSchema" xmlns:p="http://schemas.microsoft.com/office/2006/metadata/properties" xmlns:ns2="cce0c20c-2a0a-40d7-b79c-c34288d2daf8" xmlns:ns3="bd2db370-3fdd-4f5b-bdac-829abca11e3e" targetNamespace="http://schemas.microsoft.com/office/2006/metadata/properties" ma:root="true" ma:fieldsID="699ee1066e383f111380d600b2e676a9" ns2:_="" ns3:_="">
    <xsd:import namespace="cce0c20c-2a0a-40d7-b79c-c34288d2daf8"/>
    <xsd:import namespace="bd2db370-3fdd-4f5b-bdac-829abca11e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0c20c-2a0a-40d7-b79c-c34288d2d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908e508-2fda-4ce2-b952-de9af3137cf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2db370-3fdd-4f5b-bdac-829abca11e3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06485dc-0bdf-420a-80ec-c9e241880807}" ma:internalName="TaxCatchAll" ma:showField="CatchAllData" ma:web="bd2db370-3fdd-4f5b-bdac-829abca11e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d2db370-3fdd-4f5b-bdac-829abca11e3e">
      <UserInfo>
        <DisplayName>Josh Davis</DisplayName>
        <AccountId>20</AccountId>
        <AccountType/>
      </UserInfo>
    </SharedWithUsers>
    <lcf76f155ced4ddcb4097134ff3c332f xmlns="cce0c20c-2a0a-40d7-b79c-c34288d2daf8">
      <Terms xmlns="http://schemas.microsoft.com/office/infopath/2007/PartnerControls"/>
    </lcf76f155ced4ddcb4097134ff3c332f>
    <TaxCatchAll xmlns="bd2db370-3fdd-4f5b-bdac-829abca11e3e" xsi:nil="true"/>
  </documentManagement>
</p:properties>
</file>

<file path=customXml/itemProps1.xml><?xml version="1.0" encoding="utf-8"?>
<ds:datastoreItem xmlns:ds="http://schemas.openxmlformats.org/officeDocument/2006/customXml" ds:itemID="{8877EAB8-41EC-4E76-BA90-2170B2404B9E}">
  <ds:schemaRefs>
    <ds:schemaRef ds:uri="http://schemas.microsoft.com/sharepoint/v3/contenttype/forms"/>
  </ds:schemaRefs>
</ds:datastoreItem>
</file>

<file path=customXml/itemProps2.xml><?xml version="1.0" encoding="utf-8"?>
<ds:datastoreItem xmlns:ds="http://schemas.openxmlformats.org/officeDocument/2006/customXml" ds:itemID="{1B544E92-C81E-4E59-AD8A-AC0352451EF2}"/>
</file>

<file path=customXml/itemProps3.xml><?xml version="1.0" encoding="utf-8"?>
<ds:datastoreItem xmlns:ds="http://schemas.openxmlformats.org/officeDocument/2006/customXml" ds:itemID="{BCB0EF9E-F3DB-46E2-8E0E-2E5173DFB725}">
  <ds:schemaRefs>
    <ds:schemaRef ds:uri="http://purl.org/dc/elements/1.1/"/>
    <ds:schemaRef ds:uri="cce0c20c-2a0a-40d7-b79c-c34288d2daf8"/>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schemas.microsoft.com/office/2006/metadata/properties"/>
    <ds:schemaRef ds:uri="bd2db370-3fdd-4f5b-bdac-829abca11e3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IVANTI-2021</Template>
  <TotalTime>98</TotalTime>
  <Words>833</Words>
  <Application>Microsoft Office PowerPoint</Application>
  <PresentationFormat>Widescreen</PresentationFormat>
  <Paragraphs>74</Paragraphs>
  <Slides>8</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Wingdings</vt:lpstr>
      <vt:lpstr>IVANTI-2023</vt:lpstr>
      <vt:lpstr>PowerPoint Presentation</vt:lpstr>
      <vt:lpstr>La posture de risque et  l'appétence au risque d'une entreprise sont intrinsèquement liées et doivent être alignées.</vt:lpstr>
      <vt:lpstr>La gestion de l'exposition est une pratique de sécurité proactive qui vise à maintenir le niveau de cyber-risque en accord avec l'appétence au risque.</vt:lpstr>
      <vt:lpstr>La gestion de l'exposition repose sur plusieurs concepts clés.</vt:lpstr>
      <vt:lpstr>Les implications stratégiques de la gestion de l’exposition : </vt:lpstr>
      <vt:lpstr>Bien que la gestion de l'exposition implique un changement d'état d'esprit, elle s’appuie sur des capacités déjà en place.</vt:lpstr>
      <vt:lpstr>Notre stratégie de gestion de l'exposition doit absolument  inclure ces étapes fondamentales.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Ivanti PowerPoint Presentation</dc:title>
  <dc:subject>Ivanti Deck 2022 final</dc:subject>
  <dc:creator>Creative team</dc:creator>
  <cp:keywords>final</cp:keywords>
  <dc:description>Ivanti Deck 2022 final</dc:description>
  <cp:lastModifiedBy>Rachel Haberman</cp:lastModifiedBy>
  <cp:revision>14</cp:revision>
  <dcterms:created xsi:type="dcterms:W3CDTF">2022-05-19T22:05:45Z</dcterms:created>
  <dcterms:modified xsi:type="dcterms:W3CDTF">2025-03-12T19:49:37Z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0x0101006FCDD63FBE35924384CA24EBEBC0C704</vt:lpwstr>
  </property>
  <property fmtid="{D5CDD505-2E9C-101B-9397-08002B2CF9AE}" pid="3" name="MediaServiceImageTags">
    <vt:lpwstr/>
  </property>
</Properties>
</file>