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13"/>
  </p:notesMasterIdLst>
  <p:handoutMasterIdLst>
    <p:handoutMasterId r:id="rId14"/>
  </p:handoutMasterIdLst>
  <p:sldIdLst>
    <p:sldId id="2147481487" r:id="rId5"/>
    <p:sldId id="2147481482" r:id="rId6"/>
    <p:sldId id="2147481483" r:id="rId7"/>
    <p:sldId id="2147481484" r:id="rId8"/>
    <p:sldId id="2147481491" r:id="rId9"/>
    <p:sldId id="2147481485" r:id="rId10"/>
    <p:sldId id="2147481489" r:id="rId11"/>
    <p:sldId id="21474814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816" userDrawn="1">
          <p15:clr>
            <a:srgbClr val="A4A3A4"/>
          </p15:clr>
        </p15:guide>
        <p15:guide id="7"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19170A-C400-D152-F9A3-6F5958D1740B}" name="Fred Gosker" initials="FG" userId="S::Fred.Gosker@ivanti.com::cdf424eb-1e63-4ca4-bcc7-bede1cc03e32" providerId="AD"/>
  <p188:author id="{8A9A9F2D-AFC0-9673-4CFD-40F1C825BCA6}" name="Rachel Haberman" initials="RH" userId="S::rachel.haberman@ivanti.com::b9637989-e1d2-4578-b50b-e8246d3a296e" providerId="AD"/>
  <p188:author id="{4B0174DE-A16B-211B-5C18-BA621AECF8C5}" name="Michael Hendricks" initials="MH" userId="S::michael.hendricks@ivanti.com::9e524a7d-efea-4f00-b131-a61a04817d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ed Gosker" initials="FG" lastIdx="1" clrIdx="0">
    <p:extLst>
      <p:ext uri="{19B8F6BF-5375-455C-9EA6-DF929625EA0E}">
        <p15:presenceInfo xmlns:p15="http://schemas.microsoft.com/office/powerpoint/2012/main" userId="S::fred.gosker@ivanti.com::cdf424eb-1e63-4ca4-bcc7-bede1cc03e32" providerId="AD"/>
      </p:ext>
    </p:extLst>
  </p:cmAuthor>
  <p:cmAuthor id="2" name="BrittaFFM" initials="B" lastIdx="6" clrIdx="1">
    <p:extLst>
      <p:ext uri="{19B8F6BF-5375-455C-9EA6-DF929625EA0E}">
        <p15:presenceInfo xmlns:p15="http://schemas.microsoft.com/office/powerpoint/2012/main" userId="BrittaFFM" providerId="None"/>
      </p:ext>
    </p:extLst>
  </p:cmAuthor>
  <p:cmAuthor id="3" name="Ilka List" initials="IL" lastIdx="4" clrIdx="2">
    <p:extLst>
      <p:ext uri="{19B8F6BF-5375-455C-9EA6-DF929625EA0E}">
        <p15:presenceInfo xmlns:p15="http://schemas.microsoft.com/office/powerpoint/2012/main" userId="S::Ilka.List@ivanti.com::a4c610de-2388-4b47-a932-93a0e0750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326"/>
    <a:srgbClr val="850A64"/>
    <a:srgbClr val="B60F45"/>
    <a:srgbClr val="660578"/>
    <a:srgbClr val="CC0E36"/>
    <a:srgbClr val="FF380F"/>
    <a:srgbClr val="FF7106"/>
    <a:srgbClr val="EBEBEB"/>
    <a:srgbClr val="9F0B5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5"/>
    <p:restoredTop sz="90839" autoAdjust="0"/>
  </p:normalViewPr>
  <p:slideViewPr>
    <p:cSldViewPr snapToGrid="0">
      <p:cViewPr varScale="1">
        <p:scale>
          <a:sx n="102" d="100"/>
          <a:sy n="102" d="100"/>
        </p:scale>
        <p:origin x="1308" y="114"/>
      </p:cViewPr>
      <p:guideLst>
        <p:guide orient="horz" pos="816"/>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44CB9-F86C-E94D-8ACB-943372A9C5A1}"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88325BF0-381B-244A-BDB7-9D0534D73333}">
      <dgm:prSet phldrT="[Text]"/>
      <dgm:spPr/>
      <dgm:t>
        <a:bodyPr/>
        <a:lstStyle/>
        <a:p>
          <a:r>
            <a:rPr lang="en-US" dirty="0"/>
            <a:t>Asset</a:t>
          </a:r>
        </a:p>
      </dgm:t>
    </dgm:pt>
    <dgm:pt modelId="{54299550-02D6-4C4F-9C6D-78C7B4A92D12}" type="parTrans" cxnId="{0090B70D-0C6A-2A42-9C94-4365F0322FEF}">
      <dgm:prSet/>
      <dgm:spPr/>
      <dgm:t>
        <a:bodyPr/>
        <a:lstStyle/>
        <a:p>
          <a:endParaRPr lang="en-US"/>
        </a:p>
      </dgm:t>
    </dgm:pt>
    <dgm:pt modelId="{943BC383-D01A-5F44-9307-2E7DE6FDD60E}" type="sibTrans" cxnId="{0090B70D-0C6A-2A42-9C94-4365F0322FEF}">
      <dgm:prSet/>
      <dgm:spPr/>
      <dgm:t>
        <a:bodyPr/>
        <a:lstStyle/>
        <a:p>
          <a:endParaRPr lang="en-US"/>
        </a:p>
      </dgm:t>
    </dgm:pt>
    <dgm:pt modelId="{329257EE-6919-B440-9844-2E95604A587D}">
      <dgm:prSet phldrT="[Text]"/>
      <dgm:spPr/>
      <dgm:t>
        <a:bodyPr/>
        <a:lstStyle/>
        <a:p>
          <a:r>
            <a:rPr lang="en-US" dirty="0"/>
            <a:t>Cyber Exposure</a:t>
          </a:r>
        </a:p>
      </dgm:t>
    </dgm:pt>
    <dgm:pt modelId="{9D4A439F-4D49-1647-B71E-98E83D9E4BB2}" type="parTrans" cxnId="{36190C5B-05C8-AC4D-BC30-94F1D205470D}">
      <dgm:prSet/>
      <dgm:spPr/>
      <dgm:t>
        <a:bodyPr/>
        <a:lstStyle/>
        <a:p>
          <a:endParaRPr lang="en-US"/>
        </a:p>
      </dgm:t>
    </dgm:pt>
    <dgm:pt modelId="{B02F1B38-D39A-6348-B0E1-CEFBBE5F071D}" type="sibTrans" cxnId="{36190C5B-05C8-AC4D-BC30-94F1D205470D}">
      <dgm:prSet/>
      <dgm:spPr/>
      <dgm:t>
        <a:bodyPr/>
        <a:lstStyle/>
        <a:p>
          <a:endParaRPr lang="en-US"/>
        </a:p>
      </dgm:t>
    </dgm:pt>
    <dgm:pt modelId="{AAA3349F-F3F3-8C43-8E53-BEC3DAB19EC7}">
      <dgm:prSet phldrT="[Text]"/>
      <dgm:spPr/>
      <dgm:t>
        <a:bodyPr/>
        <a:lstStyle/>
        <a:p>
          <a:r>
            <a:rPr lang="en-US" dirty="0" err="1"/>
            <a:t>Risikobereitschaft</a:t>
          </a:r>
          <a:endParaRPr lang="en-US" dirty="0"/>
        </a:p>
      </dgm:t>
    </dgm:pt>
    <dgm:pt modelId="{339EBA41-6D4E-F44D-8ED1-FBACFD3C776E}" type="parTrans" cxnId="{CB82507E-A064-AB46-AB3B-65A7293B57CE}">
      <dgm:prSet/>
      <dgm:spPr/>
      <dgm:t>
        <a:bodyPr/>
        <a:lstStyle/>
        <a:p>
          <a:endParaRPr lang="en-US"/>
        </a:p>
      </dgm:t>
    </dgm:pt>
    <dgm:pt modelId="{475F1AD3-0D74-B842-BC5B-AEBFF7CB4FE8}" type="sibTrans" cxnId="{CB82507E-A064-AB46-AB3B-65A7293B57CE}">
      <dgm:prSet/>
      <dgm:spPr/>
      <dgm:t>
        <a:bodyPr/>
        <a:lstStyle/>
        <a:p>
          <a:endParaRPr lang="en-US"/>
        </a:p>
      </dgm:t>
    </dgm:pt>
    <dgm:pt modelId="{BE52830C-2749-B749-9CE4-4E4734A5E2ED}">
      <dgm:prSet phldrT="[Text]"/>
      <dgm:spPr/>
      <dgm:t>
        <a:bodyPr/>
        <a:lstStyle/>
        <a:p>
          <a:pPr marL="0" indent="0">
            <a:buFont typeface="Arial" panose="020B0604020202020204" pitchFamily="34" charset="0"/>
            <a:buNone/>
            <a:tabLst/>
          </a:pPr>
          <a:r>
            <a:rPr lang="de-DE" noProof="0" dirty="0"/>
            <a:t>Exposure Management definiert den Begriff „Asset“ umfassend – über Hardware</a:t>
          </a:r>
          <a:br>
            <a:rPr lang="de-DE" noProof="0" dirty="0"/>
          </a:br>
          <a:r>
            <a:rPr lang="de-DE" noProof="0" dirty="0"/>
            <a:t>und –Software-Assets hinaus. Es beinhaltet alle materiellen und immateriellen</a:t>
          </a:r>
          <a:br>
            <a:rPr lang="de-DE" noProof="0" dirty="0"/>
          </a:br>
          <a:r>
            <a:rPr lang="de-DE" noProof="0" dirty="0"/>
            <a:t>Elemente, die zum Geschäftswert beitragen.</a:t>
          </a:r>
          <a:endParaRPr lang="de-DE" noProof="0" dirty="0">
            <a:solidFill>
              <a:schemeClr val="tx1"/>
            </a:solidFill>
          </a:endParaRPr>
        </a:p>
      </dgm:t>
    </dgm:pt>
    <dgm:pt modelId="{5C59C30F-9890-8C49-AA1B-8B96714265C2}" type="parTrans" cxnId="{C10DF503-7C36-2640-9B6C-7DDEFE5A1A2A}">
      <dgm:prSet/>
      <dgm:spPr/>
      <dgm:t>
        <a:bodyPr/>
        <a:lstStyle/>
        <a:p>
          <a:endParaRPr lang="en-US"/>
        </a:p>
      </dgm:t>
    </dgm:pt>
    <dgm:pt modelId="{C572D1DF-BD16-054D-B50A-ED6F11334DB6}" type="sibTrans" cxnId="{C10DF503-7C36-2640-9B6C-7DDEFE5A1A2A}">
      <dgm:prSet/>
      <dgm:spPr/>
      <dgm:t>
        <a:bodyPr/>
        <a:lstStyle/>
        <a:p>
          <a:endParaRPr lang="en-US"/>
        </a:p>
      </dgm:t>
    </dgm:pt>
    <dgm:pt modelId="{2020DB8D-D7C2-A345-9365-370F3B5DC7AD}">
      <dgm:prSet phldrT="[Text]"/>
      <dgm:spPr/>
      <dgm:t>
        <a:bodyPr/>
        <a:lstStyle/>
        <a:p>
          <a:pPr marL="0" indent="0">
            <a:buNone/>
            <a:tabLst/>
          </a:pPr>
          <a:r>
            <a:rPr lang="de-DE" noProof="0" dirty="0" err="1"/>
            <a:t>Cyber</a:t>
          </a:r>
          <a:r>
            <a:rPr lang="de-DE" noProof="0" dirty="0"/>
            <a:t> Exposure bezeichnet eine Schwachstelle innerhalb dieser Angriffsfläche,</a:t>
          </a:r>
          <a:br>
            <a:rPr lang="de-DE" noProof="0" dirty="0"/>
          </a:br>
          <a:r>
            <a:rPr lang="de-DE" noProof="0" dirty="0"/>
            <a:t>die ein potenzielles Sicherheitsrisiko darstellt. </a:t>
          </a:r>
        </a:p>
      </dgm:t>
    </dgm:pt>
    <dgm:pt modelId="{7C61D62B-105B-5E44-B843-03BDB6C1A7B8}" type="parTrans" cxnId="{7D76AA6C-FD06-C344-8749-D2234AB7AF00}">
      <dgm:prSet/>
      <dgm:spPr/>
      <dgm:t>
        <a:bodyPr/>
        <a:lstStyle/>
        <a:p>
          <a:endParaRPr lang="en-US"/>
        </a:p>
      </dgm:t>
    </dgm:pt>
    <dgm:pt modelId="{BBC67E0B-C94F-3B43-807C-F34A8BFD2AA8}" type="sibTrans" cxnId="{7D76AA6C-FD06-C344-8749-D2234AB7AF00}">
      <dgm:prSet/>
      <dgm:spPr/>
      <dgm:t>
        <a:bodyPr/>
        <a:lstStyle/>
        <a:p>
          <a:endParaRPr lang="en-US"/>
        </a:p>
      </dgm:t>
    </dgm:pt>
    <dgm:pt modelId="{59DE85EB-D6FA-C24A-8F9A-60841775E0C8}">
      <dgm:prSet phldrT="[Text]"/>
      <dgm:spPr/>
      <dgm:t>
        <a:bodyPr/>
        <a:lstStyle/>
        <a:p>
          <a:pPr marL="7938" indent="-7938">
            <a:buNone/>
            <a:tabLst/>
          </a:pPr>
          <a:r>
            <a:rPr lang="de-DE" noProof="0" dirty="0"/>
            <a:t>Jede geschäftliche Tätigkeit – sei es der Einsatz von Computertechnologie, </a:t>
          </a:r>
          <a:br>
            <a:rPr lang="de-DE" noProof="0" dirty="0"/>
          </a:br>
          <a:r>
            <a:rPr lang="de-DE" noProof="0" dirty="0"/>
            <a:t>der Austausch von Informationen usw. – bringt Risiken mit sich.</a:t>
          </a:r>
        </a:p>
      </dgm:t>
    </dgm:pt>
    <dgm:pt modelId="{4DC73371-320C-AA4A-88E8-C42C9747F517}" type="parTrans" cxnId="{030BEE9C-6856-7C4F-B53C-C659FC33B758}">
      <dgm:prSet/>
      <dgm:spPr/>
      <dgm:t>
        <a:bodyPr/>
        <a:lstStyle/>
        <a:p>
          <a:endParaRPr lang="en-US"/>
        </a:p>
      </dgm:t>
    </dgm:pt>
    <dgm:pt modelId="{7FD4D93A-2EB3-6E4E-8E58-9938EC1E62E4}" type="sibTrans" cxnId="{030BEE9C-6856-7C4F-B53C-C659FC33B758}">
      <dgm:prSet/>
      <dgm:spPr/>
      <dgm:t>
        <a:bodyPr/>
        <a:lstStyle/>
        <a:p>
          <a:endParaRPr lang="en-US"/>
        </a:p>
      </dgm:t>
    </dgm:pt>
    <dgm:pt modelId="{A0E64B4C-F6EB-B84B-AE91-C37257ADCF42}">
      <dgm:prSet phldrT="[Text]"/>
      <dgm:spPr/>
      <dgm:t>
        <a:bodyPr/>
        <a:lstStyle/>
        <a:p>
          <a:r>
            <a:rPr lang="en-US" dirty="0" err="1"/>
            <a:t>Angriffsfläche</a:t>
          </a:r>
          <a:endParaRPr lang="en-US" dirty="0"/>
        </a:p>
      </dgm:t>
    </dgm:pt>
    <dgm:pt modelId="{BB463421-F2B2-3443-BD8A-AFB29F7A2477}" type="parTrans" cxnId="{F49A73B5-49FA-2548-91A1-1B09FB604806}">
      <dgm:prSet/>
      <dgm:spPr/>
      <dgm:t>
        <a:bodyPr/>
        <a:lstStyle/>
        <a:p>
          <a:endParaRPr lang="en-US"/>
        </a:p>
      </dgm:t>
    </dgm:pt>
    <dgm:pt modelId="{5AFA13AA-679B-1C40-BE79-9B385C2CFDE2}" type="sibTrans" cxnId="{F49A73B5-49FA-2548-91A1-1B09FB604806}">
      <dgm:prSet/>
      <dgm:spPr/>
      <dgm:t>
        <a:bodyPr/>
        <a:lstStyle/>
        <a:p>
          <a:endParaRPr lang="en-US"/>
        </a:p>
      </dgm:t>
    </dgm:pt>
    <dgm:pt modelId="{A264C4F8-5585-9646-875D-4FC535AFFB25}">
      <dgm:prSet phldrT="[Text]"/>
      <dgm:spPr/>
      <dgm:t>
        <a:bodyPr/>
        <a:lstStyle/>
        <a:p>
          <a:pPr marL="0" indent="0">
            <a:buNone/>
            <a:tabLst/>
          </a:pPr>
          <a:r>
            <a:rPr lang="de-DE" noProof="0" dirty="0"/>
            <a:t>Dadurch erweitert sich die Angriffsfläche erheblich – also die Gesamtheit aller</a:t>
          </a:r>
          <a:br>
            <a:rPr lang="de-DE" noProof="0" dirty="0"/>
          </a:br>
          <a:r>
            <a:rPr lang="de-DE" noProof="0" dirty="0"/>
            <a:t>Assets, die potenziell anfällig für bösartige Angriffe sind.</a:t>
          </a:r>
        </a:p>
      </dgm:t>
    </dgm:pt>
    <dgm:pt modelId="{902ECF92-C720-6C46-89F9-8903AC5B5F85}" type="parTrans" cxnId="{F46DF68E-B51B-514F-ABAB-F53B8956E450}">
      <dgm:prSet/>
      <dgm:spPr/>
      <dgm:t>
        <a:bodyPr/>
        <a:lstStyle/>
        <a:p>
          <a:endParaRPr lang="en-US"/>
        </a:p>
      </dgm:t>
    </dgm:pt>
    <dgm:pt modelId="{222383B2-0D3C-914B-96D8-8542F5242022}" type="sibTrans" cxnId="{F46DF68E-B51B-514F-ABAB-F53B8956E450}">
      <dgm:prSet/>
      <dgm:spPr/>
      <dgm:t>
        <a:bodyPr/>
        <a:lstStyle/>
        <a:p>
          <a:endParaRPr lang="en-US"/>
        </a:p>
      </dgm:t>
    </dgm:pt>
    <dgm:pt modelId="{EFB0E251-CBDE-C74E-8860-C2B1FD7AF616}" type="pres">
      <dgm:prSet presAssocID="{2CF44CB9-F86C-E94D-8ACB-943372A9C5A1}" presName="linear" presStyleCnt="0">
        <dgm:presLayoutVars>
          <dgm:dir/>
          <dgm:animLvl val="lvl"/>
          <dgm:resizeHandles val="exact"/>
        </dgm:presLayoutVars>
      </dgm:prSet>
      <dgm:spPr/>
    </dgm:pt>
    <dgm:pt modelId="{87E13992-E5B0-BF4C-B323-CFDC172D6098}" type="pres">
      <dgm:prSet presAssocID="{88325BF0-381B-244A-BDB7-9D0534D73333}" presName="parentLin" presStyleCnt="0"/>
      <dgm:spPr/>
    </dgm:pt>
    <dgm:pt modelId="{49A199C3-FD22-F74C-987A-C65C87E7D8E2}" type="pres">
      <dgm:prSet presAssocID="{88325BF0-381B-244A-BDB7-9D0534D73333}" presName="parentLeftMargin" presStyleLbl="node1" presStyleIdx="0" presStyleCnt="4"/>
      <dgm:spPr/>
    </dgm:pt>
    <dgm:pt modelId="{897D1A44-D3AE-0E40-9098-880BA4916898}" type="pres">
      <dgm:prSet presAssocID="{88325BF0-381B-244A-BDB7-9D0534D73333}" presName="parentText" presStyleLbl="node1" presStyleIdx="0" presStyleCnt="4">
        <dgm:presLayoutVars>
          <dgm:chMax val="0"/>
          <dgm:bulletEnabled val="1"/>
        </dgm:presLayoutVars>
      </dgm:prSet>
      <dgm:spPr/>
    </dgm:pt>
    <dgm:pt modelId="{5063978E-28DD-954E-84AF-3904FAC40B06}" type="pres">
      <dgm:prSet presAssocID="{88325BF0-381B-244A-BDB7-9D0534D73333}" presName="negativeSpace" presStyleCnt="0"/>
      <dgm:spPr/>
    </dgm:pt>
    <dgm:pt modelId="{B6478136-4A41-3A49-88E4-6640368311E0}" type="pres">
      <dgm:prSet presAssocID="{88325BF0-381B-244A-BDB7-9D0534D73333}" presName="childText" presStyleLbl="conFgAcc1" presStyleIdx="0" presStyleCnt="4">
        <dgm:presLayoutVars>
          <dgm:bulletEnabled val="1"/>
        </dgm:presLayoutVars>
      </dgm:prSet>
      <dgm:spPr/>
    </dgm:pt>
    <dgm:pt modelId="{FDEE060B-4F7A-1540-9D6C-7ABFC09A9D6F}" type="pres">
      <dgm:prSet presAssocID="{943BC383-D01A-5F44-9307-2E7DE6FDD60E}" presName="spaceBetweenRectangles" presStyleCnt="0"/>
      <dgm:spPr/>
    </dgm:pt>
    <dgm:pt modelId="{5C9B1E00-FF54-1F4F-95EB-8794E890A53E}" type="pres">
      <dgm:prSet presAssocID="{A0E64B4C-F6EB-B84B-AE91-C37257ADCF42}" presName="parentLin" presStyleCnt="0"/>
      <dgm:spPr/>
    </dgm:pt>
    <dgm:pt modelId="{DFB091CC-4A39-AB46-B161-977494459AEF}" type="pres">
      <dgm:prSet presAssocID="{A0E64B4C-F6EB-B84B-AE91-C37257ADCF42}" presName="parentLeftMargin" presStyleLbl="node1" presStyleIdx="0" presStyleCnt="4"/>
      <dgm:spPr/>
    </dgm:pt>
    <dgm:pt modelId="{E374808A-A7B3-6B4B-8E40-9E5B9F55D1B2}" type="pres">
      <dgm:prSet presAssocID="{A0E64B4C-F6EB-B84B-AE91-C37257ADCF42}" presName="parentText" presStyleLbl="node1" presStyleIdx="1" presStyleCnt="4">
        <dgm:presLayoutVars>
          <dgm:chMax val="0"/>
          <dgm:bulletEnabled val="1"/>
        </dgm:presLayoutVars>
      </dgm:prSet>
      <dgm:spPr/>
    </dgm:pt>
    <dgm:pt modelId="{DBEE177F-763F-0E41-88C0-0B212E68F3B5}" type="pres">
      <dgm:prSet presAssocID="{A0E64B4C-F6EB-B84B-AE91-C37257ADCF42}" presName="negativeSpace" presStyleCnt="0"/>
      <dgm:spPr/>
    </dgm:pt>
    <dgm:pt modelId="{E82D2A05-B21A-5E46-A44D-81744B5CB30A}" type="pres">
      <dgm:prSet presAssocID="{A0E64B4C-F6EB-B84B-AE91-C37257ADCF42}" presName="childText" presStyleLbl="conFgAcc1" presStyleIdx="1" presStyleCnt="4" custLinFactNeighborX="0" custLinFactNeighborY="52755">
        <dgm:presLayoutVars>
          <dgm:bulletEnabled val="1"/>
        </dgm:presLayoutVars>
      </dgm:prSet>
      <dgm:spPr/>
    </dgm:pt>
    <dgm:pt modelId="{67DFBDB3-4163-1C41-9ECB-5FD4CA50F1EE}" type="pres">
      <dgm:prSet presAssocID="{5AFA13AA-679B-1C40-BE79-9B385C2CFDE2}" presName="spaceBetweenRectangles" presStyleCnt="0"/>
      <dgm:spPr/>
    </dgm:pt>
    <dgm:pt modelId="{43504E9C-CFB0-8A40-86E7-755DB50DD302}" type="pres">
      <dgm:prSet presAssocID="{329257EE-6919-B440-9844-2E95604A587D}" presName="parentLin" presStyleCnt="0"/>
      <dgm:spPr/>
    </dgm:pt>
    <dgm:pt modelId="{7A374CA8-83DC-3E40-B11F-1C0975F2E16C}" type="pres">
      <dgm:prSet presAssocID="{329257EE-6919-B440-9844-2E95604A587D}" presName="parentLeftMargin" presStyleLbl="node1" presStyleIdx="1" presStyleCnt="4"/>
      <dgm:spPr/>
    </dgm:pt>
    <dgm:pt modelId="{EF81C6BE-080B-5E42-9CB3-E43E1E5A87C7}" type="pres">
      <dgm:prSet presAssocID="{329257EE-6919-B440-9844-2E95604A587D}" presName="parentText" presStyleLbl="node1" presStyleIdx="2" presStyleCnt="4">
        <dgm:presLayoutVars>
          <dgm:chMax val="0"/>
          <dgm:bulletEnabled val="1"/>
        </dgm:presLayoutVars>
      </dgm:prSet>
      <dgm:spPr/>
    </dgm:pt>
    <dgm:pt modelId="{1DEE8D98-4246-A042-B7E5-F9DC3C1F4B8E}" type="pres">
      <dgm:prSet presAssocID="{329257EE-6919-B440-9844-2E95604A587D}" presName="negativeSpace" presStyleCnt="0"/>
      <dgm:spPr/>
    </dgm:pt>
    <dgm:pt modelId="{E3BA3B3D-6C90-6440-B8DE-1176FA4F1697}" type="pres">
      <dgm:prSet presAssocID="{329257EE-6919-B440-9844-2E95604A587D}" presName="childText" presStyleLbl="conFgAcc1" presStyleIdx="2" presStyleCnt="4">
        <dgm:presLayoutVars>
          <dgm:bulletEnabled val="1"/>
        </dgm:presLayoutVars>
      </dgm:prSet>
      <dgm:spPr/>
    </dgm:pt>
    <dgm:pt modelId="{A2A9517F-ADEB-6348-8E1D-E4E89FC9D727}" type="pres">
      <dgm:prSet presAssocID="{B02F1B38-D39A-6348-B0E1-CEFBBE5F071D}" presName="spaceBetweenRectangles" presStyleCnt="0"/>
      <dgm:spPr/>
    </dgm:pt>
    <dgm:pt modelId="{351CFEE3-7BB6-864E-8F88-635F7DD2662A}" type="pres">
      <dgm:prSet presAssocID="{AAA3349F-F3F3-8C43-8E53-BEC3DAB19EC7}" presName="parentLin" presStyleCnt="0"/>
      <dgm:spPr/>
    </dgm:pt>
    <dgm:pt modelId="{74236966-00CA-9549-9A9A-F157F6A95A84}" type="pres">
      <dgm:prSet presAssocID="{AAA3349F-F3F3-8C43-8E53-BEC3DAB19EC7}" presName="parentLeftMargin" presStyleLbl="node1" presStyleIdx="2" presStyleCnt="4"/>
      <dgm:spPr/>
    </dgm:pt>
    <dgm:pt modelId="{3B0F6AD9-02A6-E04B-8FEA-E461A5005E91}" type="pres">
      <dgm:prSet presAssocID="{AAA3349F-F3F3-8C43-8E53-BEC3DAB19EC7}" presName="parentText" presStyleLbl="node1" presStyleIdx="3" presStyleCnt="4">
        <dgm:presLayoutVars>
          <dgm:chMax val="0"/>
          <dgm:bulletEnabled val="1"/>
        </dgm:presLayoutVars>
      </dgm:prSet>
      <dgm:spPr/>
    </dgm:pt>
    <dgm:pt modelId="{CB032FD9-B1C5-AF4B-BB63-3AAC9D53083F}" type="pres">
      <dgm:prSet presAssocID="{AAA3349F-F3F3-8C43-8E53-BEC3DAB19EC7}" presName="negativeSpace" presStyleCnt="0"/>
      <dgm:spPr/>
    </dgm:pt>
    <dgm:pt modelId="{06A97D89-DAEA-1846-9AAD-E1ACF553564E}" type="pres">
      <dgm:prSet presAssocID="{AAA3349F-F3F3-8C43-8E53-BEC3DAB19EC7}" presName="childText" presStyleLbl="conFgAcc1" presStyleIdx="3" presStyleCnt="4">
        <dgm:presLayoutVars>
          <dgm:bulletEnabled val="1"/>
        </dgm:presLayoutVars>
      </dgm:prSet>
      <dgm:spPr/>
    </dgm:pt>
  </dgm:ptLst>
  <dgm:cxnLst>
    <dgm:cxn modelId="{C10DF503-7C36-2640-9B6C-7DDEFE5A1A2A}" srcId="{88325BF0-381B-244A-BDB7-9D0534D73333}" destId="{BE52830C-2749-B749-9CE4-4E4734A5E2ED}" srcOrd="0" destOrd="0" parTransId="{5C59C30F-9890-8C49-AA1B-8B96714265C2}" sibTransId="{C572D1DF-BD16-054D-B50A-ED6F11334DB6}"/>
    <dgm:cxn modelId="{0090B70D-0C6A-2A42-9C94-4365F0322FEF}" srcId="{2CF44CB9-F86C-E94D-8ACB-943372A9C5A1}" destId="{88325BF0-381B-244A-BDB7-9D0534D73333}" srcOrd="0" destOrd="0" parTransId="{54299550-02D6-4C4F-9C6D-78C7B4A92D12}" sibTransId="{943BC383-D01A-5F44-9307-2E7DE6FDD60E}"/>
    <dgm:cxn modelId="{BF86580F-DF54-2441-B5C5-6677FF83EB85}" type="presOf" srcId="{AAA3349F-F3F3-8C43-8E53-BEC3DAB19EC7}" destId="{3B0F6AD9-02A6-E04B-8FEA-E461A5005E91}" srcOrd="1" destOrd="0" presId="urn:microsoft.com/office/officeart/2005/8/layout/list1"/>
    <dgm:cxn modelId="{2571A117-EFF0-7943-8D8C-EC1FCDA51735}" type="presOf" srcId="{59DE85EB-D6FA-C24A-8F9A-60841775E0C8}" destId="{06A97D89-DAEA-1846-9AAD-E1ACF553564E}" srcOrd="0" destOrd="0" presId="urn:microsoft.com/office/officeart/2005/8/layout/list1"/>
    <dgm:cxn modelId="{D929AE1D-C019-1847-B1E1-3FCBB3D6DA4E}" type="presOf" srcId="{2CF44CB9-F86C-E94D-8ACB-943372A9C5A1}" destId="{EFB0E251-CBDE-C74E-8860-C2B1FD7AF616}" srcOrd="0" destOrd="0" presId="urn:microsoft.com/office/officeart/2005/8/layout/list1"/>
    <dgm:cxn modelId="{D4E2C11D-6BB1-D040-B40C-DF85DADE0469}" type="presOf" srcId="{AAA3349F-F3F3-8C43-8E53-BEC3DAB19EC7}" destId="{74236966-00CA-9549-9A9A-F157F6A95A84}" srcOrd="0" destOrd="0" presId="urn:microsoft.com/office/officeart/2005/8/layout/list1"/>
    <dgm:cxn modelId="{25FBC021-7FEF-CC42-AA5A-B9891B8E4E46}" type="presOf" srcId="{329257EE-6919-B440-9844-2E95604A587D}" destId="{EF81C6BE-080B-5E42-9CB3-E43E1E5A87C7}" srcOrd="1" destOrd="0" presId="urn:microsoft.com/office/officeart/2005/8/layout/list1"/>
    <dgm:cxn modelId="{4B251424-54F6-174B-A150-7304DECDBAB5}" type="presOf" srcId="{A0E64B4C-F6EB-B84B-AE91-C37257ADCF42}" destId="{E374808A-A7B3-6B4B-8E40-9E5B9F55D1B2}" srcOrd="1" destOrd="0" presId="urn:microsoft.com/office/officeart/2005/8/layout/list1"/>
    <dgm:cxn modelId="{4D15042E-0675-F648-8EEB-8A6BE2F99253}" type="presOf" srcId="{A264C4F8-5585-9646-875D-4FC535AFFB25}" destId="{E82D2A05-B21A-5E46-A44D-81744B5CB30A}" srcOrd="0" destOrd="0" presId="urn:microsoft.com/office/officeart/2005/8/layout/list1"/>
    <dgm:cxn modelId="{36190C5B-05C8-AC4D-BC30-94F1D205470D}" srcId="{2CF44CB9-F86C-E94D-8ACB-943372A9C5A1}" destId="{329257EE-6919-B440-9844-2E95604A587D}" srcOrd="2" destOrd="0" parTransId="{9D4A439F-4D49-1647-B71E-98E83D9E4BB2}" sibTransId="{B02F1B38-D39A-6348-B0E1-CEFBBE5F071D}"/>
    <dgm:cxn modelId="{05DBAB44-920A-7343-B2B9-3BF85D8D9F3C}" type="presOf" srcId="{329257EE-6919-B440-9844-2E95604A587D}" destId="{7A374CA8-83DC-3E40-B11F-1C0975F2E16C}" srcOrd="0" destOrd="0" presId="urn:microsoft.com/office/officeart/2005/8/layout/list1"/>
    <dgm:cxn modelId="{7D76AA6C-FD06-C344-8749-D2234AB7AF00}" srcId="{329257EE-6919-B440-9844-2E95604A587D}" destId="{2020DB8D-D7C2-A345-9365-370F3B5DC7AD}" srcOrd="0" destOrd="0" parTransId="{7C61D62B-105B-5E44-B843-03BDB6C1A7B8}" sibTransId="{BBC67E0B-C94F-3B43-807C-F34A8BFD2AA8}"/>
    <dgm:cxn modelId="{93D18876-6941-0C47-8E04-EBDD9AD23BA4}" type="presOf" srcId="{88325BF0-381B-244A-BDB7-9D0534D73333}" destId="{897D1A44-D3AE-0E40-9098-880BA4916898}" srcOrd="1" destOrd="0" presId="urn:microsoft.com/office/officeart/2005/8/layout/list1"/>
    <dgm:cxn modelId="{CB82507E-A064-AB46-AB3B-65A7293B57CE}" srcId="{2CF44CB9-F86C-E94D-8ACB-943372A9C5A1}" destId="{AAA3349F-F3F3-8C43-8E53-BEC3DAB19EC7}" srcOrd="3" destOrd="0" parTransId="{339EBA41-6D4E-F44D-8ED1-FBACFD3C776E}" sibTransId="{475F1AD3-0D74-B842-BC5B-AEBFF7CB4FE8}"/>
    <dgm:cxn modelId="{140F4385-D0B8-9045-813F-FF715EEC2C12}" type="presOf" srcId="{2020DB8D-D7C2-A345-9365-370F3B5DC7AD}" destId="{E3BA3B3D-6C90-6440-B8DE-1176FA4F1697}" srcOrd="0" destOrd="0" presId="urn:microsoft.com/office/officeart/2005/8/layout/list1"/>
    <dgm:cxn modelId="{48C0968D-4653-D941-A30E-4960525BBCFC}" type="presOf" srcId="{88325BF0-381B-244A-BDB7-9D0534D73333}" destId="{49A199C3-FD22-F74C-987A-C65C87E7D8E2}" srcOrd="0" destOrd="0" presId="urn:microsoft.com/office/officeart/2005/8/layout/list1"/>
    <dgm:cxn modelId="{F46DF68E-B51B-514F-ABAB-F53B8956E450}" srcId="{A0E64B4C-F6EB-B84B-AE91-C37257ADCF42}" destId="{A264C4F8-5585-9646-875D-4FC535AFFB25}" srcOrd="0" destOrd="0" parTransId="{902ECF92-C720-6C46-89F9-8903AC5B5F85}" sibTransId="{222383B2-0D3C-914B-96D8-8542F5242022}"/>
    <dgm:cxn modelId="{030BEE9C-6856-7C4F-B53C-C659FC33B758}" srcId="{AAA3349F-F3F3-8C43-8E53-BEC3DAB19EC7}" destId="{59DE85EB-D6FA-C24A-8F9A-60841775E0C8}" srcOrd="0" destOrd="0" parTransId="{4DC73371-320C-AA4A-88E8-C42C9747F517}" sibTransId="{7FD4D93A-2EB3-6E4E-8E58-9938EC1E62E4}"/>
    <dgm:cxn modelId="{F49A73B5-49FA-2548-91A1-1B09FB604806}" srcId="{2CF44CB9-F86C-E94D-8ACB-943372A9C5A1}" destId="{A0E64B4C-F6EB-B84B-AE91-C37257ADCF42}" srcOrd="1" destOrd="0" parTransId="{BB463421-F2B2-3443-BD8A-AFB29F7A2477}" sibTransId="{5AFA13AA-679B-1C40-BE79-9B385C2CFDE2}"/>
    <dgm:cxn modelId="{414919EE-9A04-F348-A9EB-E65977BA3B14}" type="presOf" srcId="{A0E64B4C-F6EB-B84B-AE91-C37257ADCF42}" destId="{DFB091CC-4A39-AB46-B161-977494459AEF}" srcOrd="0" destOrd="0" presId="urn:microsoft.com/office/officeart/2005/8/layout/list1"/>
    <dgm:cxn modelId="{872E85F7-9880-E24D-BD71-6E42E5F8CA34}" type="presOf" srcId="{BE52830C-2749-B749-9CE4-4E4734A5E2ED}" destId="{B6478136-4A41-3A49-88E4-6640368311E0}" srcOrd="0" destOrd="0" presId="urn:microsoft.com/office/officeart/2005/8/layout/list1"/>
    <dgm:cxn modelId="{C09CE203-E240-ED4B-8F1B-AF887746B8ED}" type="presParOf" srcId="{EFB0E251-CBDE-C74E-8860-C2B1FD7AF616}" destId="{87E13992-E5B0-BF4C-B323-CFDC172D6098}" srcOrd="0" destOrd="0" presId="urn:microsoft.com/office/officeart/2005/8/layout/list1"/>
    <dgm:cxn modelId="{FAD59C79-73F9-CC42-B344-B211B9E34D44}" type="presParOf" srcId="{87E13992-E5B0-BF4C-B323-CFDC172D6098}" destId="{49A199C3-FD22-F74C-987A-C65C87E7D8E2}" srcOrd="0" destOrd="0" presId="urn:microsoft.com/office/officeart/2005/8/layout/list1"/>
    <dgm:cxn modelId="{8D5B68D9-0DAC-B74F-B8D0-571B2F2B7430}" type="presParOf" srcId="{87E13992-E5B0-BF4C-B323-CFDC172D6098}" destId="{897D1A44-D3AE-0E40-9098-880BA4916898}" srcOrd="1" destOrd="0" presId="urn:microsoft.com/office/officeart/2005/8/layout/list1"/>
    <dgm:cxn modelId="{8817BA3E-3D18-A649-AAB1-FCF500EF9155}" type="presParOf" srcId="{EFB0E251-CBDE-C74E-8860-C2B1FD7AF616}" destId="{5063978E-28DD-954E-84AF-3904FAC40B06}" srcOrd="1" destOrd="0" presId="urn:microsoft.com/office/officeart/2005/8/layout/list1"/>
    <dgm:cxn modelId="{1BF1A0C8-D406-794E-B6B2-32414E3FE60D}" type="presParOf" srcId="{EFB0E251-CBDE-C74E-8860-C2B1FD7AF616}" destId="{B6478136-4A41-3A49-88E4-6640368311E0}" srcOrd="2" destOrd="0" presId="urn:microsoft.com/office/officeart/2005/8/layout/list1"/>
    <dgm:cxn modelId="{558D758A-3CD9-A642-B516-0EA5AEF93103}" type="presParOf" srcId="{EFB0E251-CBDE-C74E-8860-C2B1FD7AF616}" destId="{FDEE060B-4F7A-1540-9D6C-7ABFC09A9D6F}" srcOrd="3" destOrd="0" presId="urn:microsoft.com/office/officeart/2005/8/layout/list1"/>
    <dgm:cxn modelId="{22F8B649-7814-5245-BDE7-310FF0C38B4F}" type="presParOf" srcId="{EFB0E251-CBDE-C74E-8860-C2B1FD7AF616}" destId="{5C9B1E00-FF54-1F4F-95EB-8794E890A53E}" srcOrd="4" destOrd="0" presId="urn:microsoft.com/office/officeart/2005/8/layout/list1"/>
    <dgm:cxn modelId="{8BBB38E4-C6E8-324B-9DE2-F647E1906E33}" type="presParOf" srcId="{5C9B1E00-FF54-1F4F-95EB-8794E890A53E}" destId="{DFB091CC-4A39-AB46-B161-977494459AEF}" srcOrd="0" destOrd="0" presId="urn:microsoft.com/office/officeart/2005/8/layout/list1"/>
    <dgm:cxn modelId="{32C178A6-2CFE-2849-B654-23D739EE88AA}" type="presParOf" srcId="{5C9B1E00-FF54-1F4F-95EB-8794E890A53E}" destId="{E374808A-A7B3-6B4B-8E40-9E5B9F55D1B2}" srcOrd="1" destOrd="0" presId="urn:microsoft.com/office/officeart/2005/8/layout/list1"/>
    <dgm:cxn modelId="{6EC73D22-74DF-AC48-882E-E0E1555CC4E0}" type="presParOf" srcId="{EFB0E251-CBDE-C74E-8860-C2B1FD7AF616}" destId="{DBEE177F-763F-0E41-88C0-0B212E68F3B5}" srcOrd="5" destOrd="0" presId="urn:microsoft.com/office/officeart/2005/8/layout/list1"/>
    <dgm:cxn modelId="{85C5B96B-45E7-434F-9453-C50FEDA0C6CB}" type="presParOf" srcId="{EFB0E251-CBDE-C74E-8860-C2B1FD7AF616}" destId="{E82D2A05-B21A-5E46-A44D-81744B5CB30A}" srcOrd="6" destOrd="0" presId="urn:microsoft.com/office/officeart/2005/8/layout/list1"/>
    <dgm:cxn modelId="{CFFD205C-B501-DF43-9FE2-0B8AE5A4B287}" type="presParOf" srcId="{EFB0E251-CBDE-C74E-8860-C2B1FD7AF616}" destId="{67DFBDB3-4163-1C41-9ECB-5FD4CA50F1EE}" srcOrd="7" destOrd="0" presId="urn:microsoft.com/office/officeart/2005/8/layout/list1"/>
    <dgm:cxn modelId="{18ACCBE3-FC5B-1C43-B848-6ED8802E958D}" type="presParOf" srcId="{EFB0E251-CBDE-C74E-8860-C2B1FD7AF616}" destId="{43504E9C-CFB0-8A40-86E7-755DB50DD302}" srcOrd="8" destOrd="0" presId="urn:microsoft.com/office/officeart/2005/8/layout/list1"/>
    <dgm:cxn modelId="{865850D3-D519-9048-85E4-1774D54A0EB5}" type="presParOf" srcId="{43504E9C-CFB0-8A40-86E7-755DB50DD302}" destId="{7A374CA8-83DC-3E40-B11F-1C0975F2E16C}" srcOrd="0" destOrd="0" presId="urn:microsoft.com/office/officeart/2005/8/layout/list1"/>
    <dgm:cxn modelId="{2EE86AED-6665-8743-8165-F441DB810A83}" type="presParOf" srcId="{43504E9C-CFB0-8A40-86E7-755DB50DD302}" destId="{EF81C6BE-080B-5E42-9CB3-E43E1E5A87C7}" srcOrd="1" destOrd="0" presId="urn:microsoft.com/office/officeart/2005/8/layout/list1"/>
    <dgm:cxn modelId="{E2925BD5-5A44-EE43-86ED-5B473F22E99F}" type="presParOf" srcId="{EFB0E251-CBDE-C74E-8860-C2B1FD7AF616}" destId="{1DEE8D98-4246-A042-B7E5-F9DC3C1F4B8E}" srcOrd="9" destOrd="0" presId="urn:microsoft.com/office/officeart/2005/8/layout/list1"/>
    <dgm:cxn modelId="{4842FD81-F187-6B40-AB76-DFAE9420F125}" type="presParOf" srcId="{EFB0E251-CBDE-C74E-8860-C2B1FD7AF616}" destId="{E3BA3B3D-6C90-6440-B8DE-1176FA4F1697}" srcOrd="10" destOrd="0" presId="urn:microsoft.com/office/officeart/2005/8/layout/list1"/>
    <dgm:cxn modelId="{1EA35442-6548-7447-9288-03D329639BFA}" type="presParOf" srcId="{EFB0E251-CBDE-C74E-8860-C2B1FD7AF616}" destId="{A2A9517F-ADEB-6348-8E1D-E4E89FC9D727}" srcOrd="11" destOrd="0" presId="urn:microsoft.com/office/officeart/2005/8/layout/list1"/>
    <dgm:cxn modelId="{B37F1B16-CEB6-8445-8EEB-D41188ECB1EC}" type="presParOf" srcId="{EFB0E251-CBDE-C74E-8860-C2B1FD7AF616}" destId="{351CFEE3-7BB6-864E-8F88-635F7DD2662A}" srcOrd="12" destOrd="0" presId="urn:microsoft.com/office/officeart/2005/8/layout/list1"/>
    <dgm:cxn modelId="{EC7E386F-F9A6-D847-A90F-E0AF75503F65}" type="presParOf" srcId="{351CFEE3-7BB6-864E-8F88-635F7DD2662A}" destId="{74236966-00CA-9549-9A9A-F157F6A95A84}" srcOrd="0" destOrd="0" presId="urn:microsoft.com/office/officeart/2005/8/layout/list1"/>
    <dgm:cxn modelId="{2BF2057D-0E42-8342-9A23-AA97E2DCCF62}" type="presParOf" srcId="{351CFEE3-7BB6-864E-8F88-635F7DD2662A}" destId="{3B0F6AD9-02A6-E04B-8FEA-E461A5005E91}" srcOrd="1" destOrd="0" presId="urn:microsoft.com/office/officeart/2005/8/layout/list1"/>
    <dgm:cxn modelId="{FC9FFB39-173F-8C42-BA3C-623489645D89}" type="presParOf" srcId="{EFB0E251-CBDE-C74E-8860-C2B1FD7AF616}" destId="{CB032FD9-B1C5-AF4B-BB63-3AAC9D53083F}" srcOrd="13" destOrd="0" presId="urn:microsoft.com/office/officeart/2005/8/layout/list1"/>
    <dgm:cxn modelId="{929C50F9-99A1-CD42-AFDC-290D0B608D53}" type="presParOf" srcId="{EFB0E251-CBDE-C74E-8860-C2B1FD7AF616}" destId="{06A97D89-DAEA-1846-9AAD-E1ACF553564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8136-4A41-3A49-88E4-6640368311E0}">
      <dsp:nvSpPr>
        <dsp:cNvPr id="0" name=""/>
        <dsp:cNvSpPr/>
      </dsp:nvSpPr>
      <dsp:spPr>
        <a:xfrm>
          <a:off x="0" y="323747"/>
          <a:ext cx="10315449" cy="10158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0" lvl="1" indent="0" algn="l" defTabSz="666750">
            <a:lnSpc>
              <a:spcPct val="90000"/>
            </a:lnSpc>
            <a:spcBef>
              <a:spcPct val="0"/>
            </a:spcBef>
            <a:spcAft>
              <a:spcPct val="15000"/>
            </a:spcAft>
            <a:buFont typeface="Arial" panose="020B0604020202020204" pitchFamily="34" charset="0"/>
            <a:buNone/>
            <a:tabLst/>
          </a:pPr>
          <a:r>
            <a:rPr lang="de-DE" sz="1500" kern="1200" noProof="0" dirty="0"/>
            <a:t>Exposure Management definiert den Begriff „Asset“ umfassend – über Hardware</a:t>
          </a:r>
          <a:br>
            <a:rPr lang="de-DE" sz="1500" kern="1200" noProof="0" dirty="0"/>
          </a:br>
          <a:r>
            <a:rPr lang="de-DE" sz="1500" kern="1200" noProof="0" dirty="0"/>
            <a:t>und –Software-Assets hinaus. Es beinhaltet alle materiellen und immateriellen</a:t>
          </a:r>
          <a:br>
            <a:rPr lang="de-DE" sz="1500" kern="1200" noProof="0" dirty="0"/>
          </a:br>
          <a:r>
            <a:rPr lang="de-DE" sz="1500" kern="1200" noProof="0" dirty="0"/>
            <a:t>Elemente, die zum Geschäftswert beitragen.</a:t>
          </a:r>
          <a:endParaRPr lang="de-DE" sz="1500" kern="1200" noProof="0" dirty="0">
            <a:solidFill>
              <a:schemeClr val="tx1"/>
            </a:solidFill>
          </a:endParaRPr>
        </a:p>
      </dsp:txBody>
      <dsp:txXfrm>
        <a:off x="0" y="323747"/>
        <a:ext cx="10315449" cy="1015875"/>
      </dsp:txXfrm>
    </dsp:sp>
    <dsp:sp modelId="{897D1A44-D3AE-0E40-9098-880BA4916898}">
      <dsp:nvSpPr>
        <dsp:cNvPr id="0" name=""/>
        <dsp:cNvSpPr/>
      </dsp:nvSpPr>
      <dsp:spPr>
        <a:xfrm>
          <a:off x="515772" y="102347"/>
          <a:ext cx="7220814"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en-US" sz="1500" kern="1200" dirty="0"/>
            <a:t>Asset</a:t>
          </a:r>
        </a:p>
      </dsp:txBody>
      <dsp:txXfrm>
        <a:off x="537388" y="123963"/>
        <a:ext cx="7177582" cy="399568"/>
      </dsp:txXfrm>
    </dsp:sp>
    <dsp:sp modelId="{E82D2A05-B21A-5E46-A44D-81744B5CB30A}">
      <dsp:nvSpPr>
        <dsp:cNvPr id="0" name=""/>
        <dsp:cNvSpPr/>
      </dsp:nvSpPr>
      <dsp:spPr>
        <a:xfrm>
          <a:off x="0" y="1684754"/>
          <a:ext cx="10315449" cy="8268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0" lvl="1" indent="0" algn="l" defTabSz="666750">
            <a:lnSpc>
              <a:spcPct val="90000"/>
            </a:lnSpc>
            <a:spcBef>
              <a:spcPct val="0"/>
            </a:spcBef>
            <a:spcAft>
              <a:spcPct val="15000"/>
            </a:spcAft>
            <a:buNone/>
            <a:tabLst/>
          </a:pPr>
          <a:r>
            <a:rPr lang="de-DE" sz="1500" kern="1200" noProof="0" dirty="0"/>
            <a:t>Dadurch erweitert sich die Angriffsfläche erheblich – also die Gesamtheit aller</a:t>
          </a:r>
          <a:br>
            <a:rPr lang="de-DE" sz="1500" kern="1200" noProof="0" dirty="0"/>
          </a:br>
          <a:r>
            <a:rPr lang="de-DE" sz="1500" kern="1200" noProof="0" dirty="0"/>
            <a:t>Assets, die potenziell anfällig für bösartige Angriffe sind.</a:t>
          </a:r>
        </a:p>
      </dsp:txBody>
      <dsp:txXfrm>
        <a:off x="0" y="1684754"/>
        <a:ext cx="10315449" cy="826875"/>
      </dsp:txXfrm>
    </dsp:sp>
    <dsp:sp modelId="{E374808A-A7B3-6B4B-8E40-9E5B9F55D1B2}">
      <dsp:nvSpPr>
        <dsp:cNvPr id="0" name=""/>
        <dsp:cNvSpPr/>
      </dsp:nvSpPr>
      <dsp:spPr>
        <a:xfrm>
          <a:off x="515772" y="1420622"/>
          <a:ext cx="7220814" cy="442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en-US" sz="1500" kern="1200" dirty="0" err="1"/>
            <a:t>Angriffsfläche</a:t>
          </a:r>
          <a:endParaRPr lang="en-US" sz="1500" kern="1200" dirty="0"/>
        </a:p>
      </dsp:txBody>
      <dsp:txXfrm>
        <a:off x="537388" y="1442238"/>
        <a:ext cx="7177582" cy="399568"/>
      </dsp:txXfrm>
    </dsp:sp>
    <dsp:sp modelId="{E3BA3B3D-6C90-6440-B8DE-1176FA4F1697}">
      <dsp:nvSpPr>
        <dsp:cNvPr id="0" name=""/>
        <dsp:cNvSpPr/>
      </dsp:nvSpPr>
      <dsp:spPr>
        <a:xfrm>
          <a:off x="0" y="2771297"/>
          <a:ext cx="10315449" cy="82687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0" lvl="1" indent="0" algn="l" defTabSz="666750">
            <a:lnSpc>
              <a:spcPct val="90000"/>
            </a:lnSpc>
            <a:spcBef>
              <a:spcPct val="0"/>
            </a:spcBef>
            <a:spcAft>
              <a:spcPct val="15000"/>
            </a:spcAft>
            <a:buNone/>
            <a:tabLst/>
          </a:pPr>
          <a:r>
            <a:rPr lang="de-DE" sz="1500" kern="1200" noProof="0" dirty="0" err="1"/>
            <a:t>Cyber</a:t>
          </a:r>
          <a:r>
            <a:rPr lang="de-DE" sz="1500" kern="1200" noProof="0" dirty="0"/>
            <a:t> Exposure bezeichnet eine Schwachstelle innerhalb dieser Angriffsfläche,</a:t>
          </a:r>
          <a:br>
            <a:rPr lang="de-DE" sz="1500" kern="1200" noProof="0" dirty="0"/>
          </a:br>
          <a:r>
            <a:rPr lang="de-DE" sz="1500" kern="1200" noProof="0" dirty="0"/>
            <a:t>die ein potenzielles Sicherheitsrisiko darstellt. </a:t>
          </a:r>
        </a:p>
      </dsp:txBody>
      <dsp:txXfrm>
        <a:off x="0" y="2771297"/>
        <a:ext cx="10315449" cy="826875"/>
      </dsp:txXfrm>
    </dsp:sp>
    <dsp:sp modelId="{EF81C6BE-080B-5E42-9CB3-E43E1E5A87C7}">
      <dsp:nvSpPr>
        <dsp:cNvPr id="0" name=""/>
        <dsp:cNvSpPr/>
      </dsp:nvSpPr>
      <dsp:spPr>
        <a:xfrm>
          <a:off x="515772" y="2549897"/>
          <a:ext cx="7220814" cy="4428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en-US" sz="1500" kern="1200" dirty="0"/>
            <a:t>Cyber Exposure</a:t>
          </a:r>
        </a:p>
      </dsp:txBody>
      <dsp:txXfrm>
        <a:off x="537388" y="2571513"/>
        <a:ext cx="7177582" cy="399568"/>
      </dsp:txXfrm>
    </dsp:sp>
    <dsp:sp modelId="{06A97D89-DAEA-1846-9AAD-E1ACF553564E}">
      <dsp:nvSpPr>
        <dsp:cNvPr id="0" name=""/>
        <dsp:cNvSpPr/>
      </dsp:nvSpPr>
      <dsp:spPr>
        <a:xfrm>
          <a:off x="0" y="3900572"/>
          <a:ext cx="10315449" cy="82687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7938" lvl="1" indent="-7938" algn="l" defTabSz="666750">
            <a:lnSpc>
              <a:spcPct val="90000"/>
            </a:lnSpc>
            <a:spcBef>
              <a:spcPct val="0"/>
            </a:spcBef>
            <a:spcAft>
              <a:spcPct val="15000"/>
            </a:spcAft>
            <a:buNone/>
            <a:tabLst/>
          </a:pPr>
          <a:r>
            <a:rPr lang="de-DE" sz="1500" kern="1200" noProof="0" dirty="0"/>
            <a:t>Jede geschäftliche Tätigkeit – sei es der Einsatz von Computertechnologie, </a:t>
          </a:r>
          <a:br>
            <a:rPr lang="de-DE" sz="1500" kern="1200" noProof="0" dirty="0"/>
          </a:br>
          <a:r>
            <a:rPr lang="de-DE" sz="1500" kern="1200" noProof="0" dirty="0"/>
            <a:t>der Austausch von Informationen usw. – bringt Risiken mit sich.</a:t>
          </a:r>
        </a:p>
      </dsp:txBody>
      <dsp:txXfrm>
        <a:off x="0" y="3900572"/>
        <a:ext cx="10315449" cy="826875"/>
      </dsp:txXfrm>
    </dsp:sp>
    <dsp:sp modelId="{3B0F6AD9-02A6-E04B-8FEA-E461A5005E91}">
      <dsp:nvSpPr>
        <dsp:cNvPr id="0" name=""/>
        <dsp:cNvSpPr/>
      </dsp:nvSpPr>
      <dsp:spPr>
        <a:xfrm>
          <a:off x="515772" y="3679172"/>
          <a:ext cx="7220814"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en-US" sz="1500" kern="1200" dirty="0" err="1"/>
            <a:t>Risikobereitschaft</a:t>
          </a:r>
          <a:endParaRPr lang="en-US" sz="1500" kern="1200" dirty="0"/>
        </a:p>
      </dsp:txBody>
      <dsp:txXfrm>
        <a:off x="537388" y="3700788"/>
        <a:ext cx="7177582"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63FB9-8E8A-424B-889D-EBCD169DA0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AF7EC4E-3085-9744-A2D7-D8F69104C6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A9F91-9F24-8D4E-9E72-288A12A0CAD2}" type="datetimeFigureOut">
              <a:rPr lang="en-US" smtClean="0">
                <a:latin typeface="Arial" panose="020B0604020202020204" pitchFamily="34" charset="0"/>
              </a:rPr>
              <a:t>3/12/2025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2DB682E0-A336-BB41-B8FB-702710B2DA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C7818E85-B568-3545-A571-FF02AEABD1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2876B-1E3E-A842-97D5-D0932241CA04}"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52795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755E10E-7CC3-CF46-A4E5-CCFE136D86F6}" type="datetimeFigureOut">
              <a:rPr lang="en-US" smtClean="0"/>
              <a:pPr/>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A6C0BA5-3971-3645-86F9-CC5C47721CEF}" type="slidenum">
              <a:rPr lang="en-US" smtClean="0"/>
              <a:pPr/>
              <a:t>‹#›</a:t>
            </a:fld>
            <a:endParaRPr lang="en-US"/>
          </a:p>
        </p:txBody>
      </p:sp>
    </p:spTree>
    <p:extLst>
      <p:ext uri="{BB962C8B-B14F-4D97-AF65-F5344CB8AC3E}">
        <p14:creationId xmlns:p14="http://schemas.microsoft.com/office/powerpoint/2010/main" val="37968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C0BA5-3971-3645-86F9-CC5C47721CEF}" type="slidenum">
              <a:rPr lang="en-US" smtClean="0"/>
              <a:pPr/>
              <a:t>2</a:t>
            </a:fld>
            <a:endParaRPr lang="en-US"/>
          </a:p>
        </p:txBody>
      </p:sp>
    </p:spTree>
    <p:extLst>
      <p:ext uri="{BB962C8B-B14F-4D97-AF65-F5344CB8AC3E}">
        <p14:creationId xmlns:p14="http://schemas.microsoft.com/office/powerpoint/2010/main" val="134456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C0BA5-3971-3645-86F9-CC5C47721CEF}" type="slidenum">
              <a:rPr lang="en-US" smtClean="0"/>
              <a:pPr/>
              <a:t>3</a:t>
            </a:fld>
            <a:endParaRPr lang="en-US"/>
          </a:p>
        </p:txBody>
      </p:sp>
    </p:spTree>
    <p:extLst>
      <p:ext uri="{BB962C8B-B14F-4D97-AF65-F5344CB8AC3E}">
        <p14:creationId xmlns:p14="http://schemas.microsoft.com/office/powerpoint/2010/main" val="136889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A6C0BA5-3971-3645-86F9-CC5C47721CEF}" type="slidenum">
              <a:rPr lang="en-US" smtClean="0"/>
              <a:pPr/>
              <a:t>4</a:t>
            </a:fld>
            <a:endParaRPr lang="en-US"/>
          </a:p>
        </p:txBody>
      </p:sp>
    </p:spTree>
    <p:extLst>
      <p:ext uri="{BB962C8B-B14F-4D97-AF65-F5344CB8AC3E}">
        <p14:creationId xmlns:p14="http://schemas.microsoft.com/office/powerpoint/2010/main" val="80575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D368-BB80-A91F-889C-932FC44B2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3745D-8299-2A9A-E42F-86956AA85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D812A-63AB-190F-B51E-683EFFF4AB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A9E969-AAA1-8161-80E2-C1B6D7EC83DC}"/>
              </a:ext>
            </a:extLst>
          </p:cNvPr>
          <p:cNvSpPr>
            <a:spLocks noGrp="1"/>
          </p:cNvSpPr>
          <p:nvPr>
            <p:ph type="sldNum" sz="quarter" idx="5"/>
          </p:nvPr>
        </p:nvSpPr>
        <p:spPr/>
        <p:txBody>
          <a:bodyPr/>
          <a:lstStyle/>
          <a:p>
            <a:fld id="{6A6C0BA5-3971-3645-86F9-CC5C47721CEF}" type="slidenum">
              <a:rPr lang="en-US" smtClean="0"/>
              <a:pPr/>
              <a:t>5</a:t>
            </a:fld>
            <a:endParaRPr lang="en-US"/>
          </a:p>
        </p:txBody>
      </p:sp>
    </p:spTree>
    <p:extLst>
      <p:ext uri="{BB962C8B-B14F-4D97-AF65-F5344CB8AC3E}">
        <p14:creationId xmlns:p14="http://schemas.microsoft.com/office/powerpoint/2010/main" val="1489980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A">
    <p:bg>
      <p:bgRef idx="1001">
        <a:schemeClr val="bg2"/>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DCB6E877-A9E8-7DB7-BF62-8AFC7CC4C0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5">
            <a:extLst>
              <a:ext uri="{FF2B5EF4-FFF2-40B4-BE49-F238E27FC236}">
                <a16:creationId xmlns:a16="http://schemas.microsoft.com/office/drawing/2014/main" id="{88AF15D1-22A3-C0D9-132F-C6AF989F75F9}"/>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65E78C55-D9F2-75D2-DB7F-CD705583E0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9" name="Text Placeholder 2">
            <a:extLst>
              <a:ext uri="{FF2B5EF4-FFF2-40B4-BE49-F238E27FC236}">
                <a16:creationId xmlns:a16="http://schemas.microsoft.com/office/drawing/2014/main" id="{3C9F517C-C178-F2D3-B4ED-6501D88D3F11}"/>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12353818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CC">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5CA7A-9FAE-84FF-6F65-14E6135609ED}"/>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6A917B8A-C653-C7A9-5EE1-3E5E28B0E602}"/>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7506CD24-C8F2-6650-E43E-D28EAC53A9E7}"/>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43895B68-AEA7-984F-9DC3-57B58E73651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CBEBE96D-B547-AE45-87B0-7C108083024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464648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22AB769-2636-6AB0-D7E6-CFF4736F80B9}"/>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5" name="TextBox 4">
            <a:extLst>
              <a:ext uri="{FF2B5EF4-FFF2-40B4-BE49-F238E27FC236}">
                <a16:creationId xmlns:a16="http://schemas.microsoft.com/office/drawing/2014/main" id="{E609463A-4792-FD41-B9A3-C88357EC9B7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2584251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eader-Internal">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D9215BB-A3EE-2D10-27F6-73563D9FC5E9}"/>
              </a:ext>
            </a:extLst>
          </p:cNvPr>
          <p:cNvSpPr/>
          <p:nvPr userDrawn="1"/>
        </p:nvSpPr>
        <p:spPr>
          <a:xfrm>
            <a:off x="8970775" y="6377262"/>
            <a:ext cx="2605314" cy="284795"/>
          </a:xfrm>
          <a:prstGeom prst="roundRect">
            <a:avLst/>
          </a:prstGeom>
          <a:solidFill>
            <a:srgbClr val="BFB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INTERNAL USE ONLY </a:t>
            </a:r>
            <a:r>
              <a:rPr lang="en-US" sz="800" b="0"/>
              <a:t>- DO NOT DISTRIBUTE</a:t>
            </a:r>
          </a:p>
        </p:txBody>
      </p:sp>
      <p:sp>
        <p:nvSpPr>
          <p:cNvPr id="6" name="Rectangle 5">
            <a:extLst>
              <a:ext uri="{FF2B5EF4-FFF2-40B4-BE49-F238E27FC236}">
                <a16:creationId xmlns:a16="http://schemas.microsoft.com/office/drawing/2014/main" id="{1438BA99-70B1-E0B4-93FD-153BC1B4F81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D323B337-A4E2-220E-8E42-8B1E517C4B2A}"/>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5404586A-146D-A74A-AC95-92B1ECF5AA3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28196254"/>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Up - Color">
    <p:bg>
      <p:bgPr>
        <a:solidFill>
          <a:srgbClr val="EBEBE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219B3C-753D-0CC9-7660-97700BB2AC2E}"/>
              </a:ext>
            </a:extLst>
          </p:cNvPr>
          <p:cNvGrpSpPr/>
          <p:nvPr userDrawn="1"/>
        </p:nvGrpSpPr>
        <p:grpSpPr>
          <a:xfrm>
            <a:off x="609600" y="1407580"/>
            <a:ext cx="5310522" cy="4274762"/>
            <a:chOff x="580195" y="1407580"/>
            <a:chExt cx="5338984" cy="4274762"/>
          </a:xfrm>
        </p:grpSpPr>
        <p:sp>
          <p:nvSpPr>
            <p:cNvPr id="5" name="Rounded Rectangle 4">
              <a:extLst>
                <a:ext uri="{FF2B5EF4-FFF2-40B4-BE49-F238E27FC236}">
                  <a16:creationId xmlns:a16="http://schemas.microsoft.com/office/drawing/2014/main" id="{4C0D686A-EC20-6778-7E29-291740F5B97E}"/>
                </a:ext>
              </a:extLst>
            </p:cNvPr>
            <p:cNvSpPr/>
            <p:nvPr/>
          </p:nvSpPr>
          <p:spPr>
            <a:xfrm>
              <a:off x="580195" y="1407580"/>
              <a:ext cx="5338984" cy="4274762"/>
            </a:xfrm>
            <a:prstGeom prst="roundRect">
              <a:avLst>
                <a:gd name="adj" fmla="val 3990"/>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 name="Rounded Rectangle 5">
              <a:extLst>
                <a:ext uri="{FF2B5EF4-FFF2-40B4-BE49-F238E27FC236}">
                  <a16:creationId xmlns:a16="http://schemas.microsoft.com/office/drawing/2014/main" id="{16B8A4AE-1E2E-C7C9-D7AE-1249F606DAC3}"/>
                </a:ext>
              </a:extLst>
            </p:cNvPr>
            <p:cNvSpPr/>
            <p:nvPr/>
          </p:nvSpPr>
          <p:spPr>
            <a:xfrm>
              <a:off x="705830" y="1544399"/>
              <a:ext cx="5060789" cy="478652"/>
            </a:xfrm>
            <a:prstGeom prst="roundRect">
              <a:avLst>
                <a:gd name="adj" fmla="val 22714"/>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11" name="Group 10">
            <a:extLst>
              <a:ext uri="{FF2B5EF4-FFF2-40B4-BE49-F238E27FC236}">
                <a16:creationId xmlns:a16="http://schemas.microsoft.com/office/drawing/2014/main" id="{F6626B37-FD48-0B8B-A2EA-A2895393E046}"/>
              </a:ext>
            </a:extLst>
          </p:cNvPr>
          <p:cNvGrpSpPr/>
          <p:nvPr userDrawn="1"/>
        </p:nvGrpSpPr>
        <p:grpSpPr>
          <a:xfrm>
            <a:off x="6271878" y="1407580"/>
            <a:ext cx="5310522" cy="4274762"/>
            <a:chOff x="580195" y="1407580"/>
            <a:chExt cx="5338984" cy="4274762"/>
          </a:xfrm>
        </p:grpSpPr>
        <p:sp>
          <p:nvSpPr>
            <p:cNvPr id="12" name="Rounded Rectangle 11">
              <a:extLst>
                <a:ext uri="{FF2B5EF4-FFF2-40B4-BE49-F238E27FC236}">
                  <a16:creationId xmlns:a16="http://schemas.microsoft.com/office/drawing/2014/main" id="{267710B9-F2B5-F553-C9D1-C91C375E839A}"/>
                </a:ext>
              </a:extLst>
            </p:cNvPr>
            <p:cNvSpPr/>
            <p:nvPr/>
          </p:nvSpPr>
          <p:spPr>
            <a:xfrm>
              <a:off x="580195" y="1407580"/>
              <a:ext cx="5338984"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3" name="Rounded Rectangle 12">
              <a:extLst>
                <a:ext uri="{FF2B5EF4-FFF2-40B4-BE49-F238E27FC236}">
                  <a16:creationId xmlns:a16="http://schemas.microsoft.com/office/drawing/2014/main" id="{620AC11D-B942-8442-1904-9E717B1E08E6}"/>
                </a:ext>
              </a:extLst>
            </p:cNvPr>
            <p:cNvSpPr/>
            <p:nvPr/>
          </p:nvSpPr>
          <p:spPr>
            <a:xfrm>
              <a:off x="705830" y="1544398"/>
              <a:ext cx="5060789" cy="478653"/>
            </a:xfrm>
            <a:prstGeom prst="roundRect">
              <a:avLst>
                <a:gd name="adj" fmla="val 20831"/>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51543" y="1558180"/>
            <a:ext cx="5016832" cy="464871"/>
          </a:xfrm>
        </p:spPr>
        <p:txBody>
          <a:bodyPr lIns="182880" anchor="ctr" anchorCtr="0">
            <a:noAutofit/>
          </a:bodyPr>
          <a:lstStyle>
            <a:lvl1pPr>
              <a:defRPr sz="1600" b="0">
                <a:solidFill>
                  <a:schemeClr val="bg1"/>
                </a:solidFill>
              </a:defRPr>
            </a:lvl1pPr>
          </a:lstStyle>
          <a:p>
            <a:pPr lvl="0"/>
            <a:r>
              <a:rPr lang="en-US"/>
              <a:t>Subtitle #1</a:t>
            </a: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1"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1"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15" name="Picture Placeholder 22">
            <a:extLst>
              <a:ext uri="{FF2B5EF4-FFF2-40B4-BE49-F238E27FC236}">
                <a16:creationId xmlns:a16="http://schemas.microsoft.com/office/drawing/2014/main" id="{7AB2CA18-1AB1-F96F-848C-213598EDFF18}"/>
              </a:ext>
            </a:extLst>
          </p:cNvPr>
          <p:cNvSpPr>
            <a:spLocks noGrp="1" noChangeAspect="1"/>
          </p:cNvSpPr>
          <p:nvPr>
            <p:ph type="pic" sz="quarter" idx="23" hasCustomPrompt="1"/>
          </p:nvPr>
        </p:nvSpPr>
        <p:spPr>
          <a:xfrm>
            <a:off x="8255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6" name="Picture Placeholder 22">
            <a:extLst>
              <a:ext uri="{FF2B5EF4-FFF2-40B4-BE49-F238E27FC236}">
                <a16:creationId xmlns:a16="http://schemas.microsoft.com/office/drawing/2014/main" id="{50807F4D-AE53-49C9-96A4-15B98534E3D8}"/>
              </a:ext>
            </a:extLst>
          </p:cNvPr>
          <p:cNvSpPr>
            <a:spLocks noGrp="1" noChangeAspect="1"/>
          </p:cNvSpPr>
          <p:nvPr>
            <p:ph type="pic" sz="quarter" idx="24" hasCustomPrompt="1"/>
          </p:nvPr>
        </p:nvSpPr>
        <p:spPr>
          <a:xfrm>
            <a:off x="65532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8" name="Rectangle 17">
            <a:extLst>
              <a:ext uri="{FF2B5EF4-FFF2-40B4-BE49-F238E27FC236}">
                <a16:creationId xmlns:a16="http://schemas.microsoft.com/office/drawing/2014/main" id="{191A05C8-239C-875B-5DC2-E3B945BA674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0">
            <a:extLst>
              <a:ext uri="{FF2B5EF4-FFF2-40B4-BE49-F238E27FC236}">
                <a16:creationId xmlns:a16="http://schemas.microsoft.com/office/drawing/2014/main" id="{94E8C950-7B87-F7D2-0A99-D1DA0D5F57C8}"/>
              </a:ext>
            </a:extLst>
          </p:cNvPr>
          <p:cNvSpPr>
            <a:spLocks noGrp="1"/>
          </p:cNvSpPr>
          <p:nvPr>
            <p:ph type="body" sz="quarter" idx="25" hasCustomPrompt="1"/>
          </p:nvPr>
        </p:nvSpPr>
        <p:spPr>
          <a:xfrm>
            <a:off x="6398809" y="1558180"/>
            <a:ext cx="5016832" cy="464871"/>
          </a:xfrm>
        </p:spPr>
        <p:txBody>
          <a:bodyPr lIns="182880" anchor="ctr" anchorCtr="0">
            <a:noAutofit/>
          </a:bodyPr>
          <a:lstStyle>
            <a:lvl1pPr>
              <a:defRPr sz="1600" b="0">
                <a:solidFill>
                  <a:schemeClr val="bg1"/>
                </a:solidFill>
              </a:defRPr>
            </a:lvl1pPr>
          </a:lstStyle>
          <a:p>
            <a:pPr lvl="0"/>
            <a:r>
              <a:rPr lang="en-US"/>
              <a:t>Subtitle #2</a:t>
            </a:r>
          </a:p>
        </p:txBody>
      </p:sp>
      <p:sp>
        <p:nvSpPr>
          <p:cNvPr id="22" name="Text Placeholder 32">
            <a:extLst>
              <a:ext uri="{FF2B5EF4-FFF2-40B4-BE49-F238E27FC236}">
                <a16:creationId xmlns:a16="http://schemas.microsoft.com/office/drawing/2014/main" id="{A43729CF-F16F-4E72-0245-06423C644B45}"/>
              </a:ext>
            </a:extLst>
          </p:cNvPr>
          <p:cNvSpPr>
            <a:spLocks noGrp="1"/>
          </p:cNvSpPr>
          <p:nvPr>
            <p:ph type="body" sz="quarter" idx="26" hasCustomPrompt="1"/>
          </p:nvPr>
        </p:nvSpPr>
        <p:spPr>
          <a:xfrm>
            <a:off x="6539407"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6D852F08-79FB-9116-CEDB-2706C2B22D93}"/>
              </a:ext>
            </a:extLst>
          </p:cNvPr>
          <p:cNvSpPr>
            <a:spLocks noGrp="1"/>
          </p:cNvSpPr>
          <p:nvPr>
            <p:ph type="body" sz="quarter" idx="27" hasCustomPrompt="1"/>
          </p:nvPr>
        </p:nvSpPr>
        <p:spPr>
          <a:xfrm>
            <a:off x="6539407"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itle 2">
            <a:extLst>
              <a:ext uri="{FF2B5EF4-FFF2-40B4-BE49-F238E27FC236}">
                <a16:creationId xmlns:a16="http://schemas.microsoft.com/office/drawing/2014/main" id="{0C666C74-EEA3-2133-8D3D-94F89AA6920F}"/>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1300A19D-F792-C643-993C-9E81676DEC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36970916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Up - Color">
    <p:bg>
      <p:bgPr>
        <a:solidFill>
          <a:srgbClr val="EBEBEB"/>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5C60ECB-FA7B-462A-6D5E-57B58B6ED29B}"/>
              </a:ext>
            </a:extLst>
          </p:cNvPr>
          <p:cNvSpPr/>
          <p:nvPr userDrawn="1"/>
        </p:nvSpPr>
        <p:spPr>
          <a:xfrm>
            <a:off x="609600"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9"/>
            <a:ext cx="3211458" cy="447612"/>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7" name="Rounded Rectangle 16">
            <a:extLst>
              <a:ext uri="{FF2B5EF4-FFF2-40B4-BE49-F238E27FC236}">
                <a16:creationId xmlns:a16="http://schemas.microsoft.com/office/drawing/2014/main" id="{CE308849-A9F7-C039-858B-5BB968FA5EBB}"/>
              </a:ext>
            </a:extLst>
          </p:cNvPr>
          <p:cNvSpPr/>
          <p:nvPr userDrawn="1"/>
        </p:nvSpPr>
        <p:spPr>
          <a:xfrm>
            <a:off x="4359252"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8" name="Rounded Rectangle 17">
            <a:extLst>
              <a:ext uri="{FF2B5EF4-FFF2-40B4-BE49-F238E27FC236}">
                <a16:creationId xmlns:a16="http://schemas.microsoft.com/office/drawing/2014/main" id="{67A77D42-E27A-E77C-41A9-0D3BCD1195DB}"/>
              </a:ext>
            </a:extLst>
          </p:cNvPr>
          <p:cNvSpPr/>
          <p:nvPr userDrawn="1"/>
        </p:nvSpPr>
        <p:spPr>
          <a:xfrm>
            <a:off x="4483931" y="1544399"/>
            <a:ext cx="3211458" cy="447612"/>
          </a:xfrm>
          <a:prstGeom prst="roundRect">
            <a:avLst>
              <a:gd name="adj" fmla="val 15184"/>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9" name="Rounded Rectangle 18">
            <a:extLst>
              <a:ext uri="{FF2B5EF4-FFF2-40B4-BE49-F238E27FC236}">
                <a16:creationId xmlns:a16="http://schemas.microsoft.com/office/drawing/2014/main" id="{AFE1FE6A-747E-A26D-9167-677E8387D15F}"/>
              </a:ext>
            </a:extLst>
          </p:cNvPr>
          <p:cNvSpPr/>
          <p:nvPr userDrawn="1"/>
        </p:nvSpPr>
        <p:spPr>
          <a:xfrm>
            <a:off x="8108903" y="1407580"/>
            <a:ext cx="3473497" cy="4274762"/>
          </a:xfrm>
          <a:prstGeom prst="roundRect">
            <a:avLst>
              <a:gd name="adj" fmla="val 2604"/>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20" name="Rounded Rectangle 19">
            <a:extLst>
              <a:ext uri="{FF2B5EF4-FFF2-40B4-BE49-F238E27FC236}">
                <a16:creationId xmlns:a16="http://schemas.microsoft.com/office/drawing/2014/main" id="{ACE59D83-62EF-28A4-15D2-D9897199E973}"/>
              </a:ext>
            </a:extLst>
          </p:cNvPr>
          <p:cNvSpPr/>
          <p:nvPr userDrawn="1"/>
        </p:nvSpPr>
        <p:spPr>
          <a:xfrm>
            <a:off x="8233582" y="1544399"/>
            <a:ext cx="3211458" cy="447612"/>
          </a:xfrm>
          <a:prstGeom prst="roundRect">
            <a:avLst>
              <a:gd name="adj" fmla="val 18949"/>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68345"/>
            <a:ext cx="3211172" cy="423665"/>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4479959" y="1549068"/>
            <a:ext cx="3211458" cy="423665"/>
          </a:xfrm>
        </p:spPr>
        <p:txBody>
          <a:bodyPr lIns="182880" anchor="ctr" anchorCtr="0">
            <a:noAutofit/>
          </a:bodyPr>
          <a:lstStyle>
            <a:lvl1pPr>
              <a:defRPr sz="1600" b="0">
                <a:solidFill>
                  <a:schemeClr val="bg1"/>
                </a:solidFill>
              </a:defRPr>
            </a:lvl1pPr>
          </a:lstStyle>
          <a:p>
            <a:pPr lvl="0"/>
            <a:r>
              <a:rPr lang="en-US"/>
              <a:t>Subtitle #2</a:t>
            </a:r>
          </a:p>
        </p:txBody>
      </p:sp>
      <p:sp>
        <p:nvSpPr>
          <p:cNvPr id="33" name="Text Placeholder 32">
            <a:extLst>
              <a:ext uri="{FF2B5EF4-FFF2-40B4-BE49-F238E27FC236}">
                <a16:creationId xmlns:a16="http://schemas.microsoft.com/office/drawing/2014/main" id="{5E5225AA-B3BF-6846-AE97-85948713AA0D}"/>
              </a:ext>
            </a:extLst>
          </p:cNvPr>
          <p:cNvSpPr>
            <a:spLocks noGrp="1"/>
          </p:cNvSpPr>
          <p:nvPr>
            <p:ph type="body" sz="quarter" idx="12" hasCustomPrompt="1"/>
          </p:nvPr>
        </p:nvSpPr>
        <p:spPr>
          <a:xfrm>
            <a:off x="8228999" y="350342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5" name="Text Placeholder 34">
            <a:extLst>
              <a:ext uri="{FF2B5EF4-FFF2-40B4-BE49-F238E27FC236}">
                <a16:creationId xmlns:a16="http://schemas.microsoft.com/office/drawing/2014/main" id="{8887074C-F157-C81D-99DE-BC807A36402E}"/>
              </a:ext>
            </a:extLst>
          </p:cNvPr>
          <p:cNvSpPr>
            <a:spLocks noGrp="1"/>
          </p:cNvSpPr>
          <p:nvPr>
            <p:ph type="body" sz="quarter" idx="13" hasCustomPrompt="1"/>
          </p:nvPr>
        </p:nvSpPr>
        <p:spPr>
          <a:xfrm>
            <a:off x="822899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2" y="3484900"/>
            <a:ext cx="31297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2" y="4244707"/>
            <a:ext cx="31297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2" name="Text Placeholder 32">
            <a:extLst>
              <a:ext uri="{FF2B5EF4-FFF2-40B4-BE49-F238E27FC236}">
                <a16:creationId xmlns:a16="http://schemas.microsoft.com/office/drawing/2014/main" id="{F7F85262-9C61-BBB6-3F9E-96788B74792E}"/>
              </a:ext>
            </a:extLst>
          </p:cNvPr>
          <p:cNvSpPr>
            <a:spLocks noGrp="1"/>
          </p:cNvSpPr>
          <p:nvPr>
            <p:ph type="body" sz="quarter" idx="16" hasCustomPrompt="1"/>
          </p:nvPr>
        </p:nvSpPr>
        <p:spPr>
          <a:xfrm>
            <a:off x="4479959" y="348490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53FB7A27-F2F0-E834-E63E-F3EC5BD9D0C8}"/>
              </a:ext>
            </a:extLst>
          </p:cNvPr>
          <p:cNvSpPr>
            <a:spLocks noGrp="1"/>
          </p:cNvSpPr>
          <p:nvPr>
            <p:ph type="body" sz="quarter" idx="17" hasCustomPrompt="1"/>
          </p:nvPr>
        </p:nvSpPr>
        <p:spPr>
          <a:xfrm>
            <a:off x="447995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8218839" y="1549068"/>
            <a:ext cx="3211458" cy="423665"/>
          </a:xfrm>
        </p:spPr>
        <p:txBody>
          <a:bodyPr lIns="182880" anchor="ctr" anchorCtr="0">
            <a:noAutofit/>
          </a:bodyPr>
          <a:lstStyle>
            <a:lvl1pPr>
              <a:defRPr sz="1600" b="0">
                <a:solidFill>
                  <a:schemeClr val="bg1"/>
                </a:solidFill>
              </a:defRPr>
            </a:lvl1pPr>
          </a:lstStyle>
          <a:p>
            <a:pPr lvl="0"/>
            <a:r>
              <a:rPr lang="en-US"/>
              <a:t>Subtitle #3</a:t>
            </a:r>
          </a:p>
        </p:txBody>
      </p:sp>
      <p:sp>
        <p:nvSpPr>
          <p:cNvPr id="25" name="Picture Placeholder 22">
            <a:extLst>
              <a:ext uri="{FF2B5EF4-FFF2-40B4-BE49-F238E27FC236}">
                <a16:creationId xmlns:a16="http://schemas.microsoft.com/office/drawing/2014/main" id="{A7E466E3-4547-518B-2DE6-0345AB6E14D0}"/>
              </a:ext>
            </a:extLst>
          </p:cNvPr>
          <p:cNvSpPr>
            <a:spLocks noGrp="1" noChangeAspect="1"/>
          </p:cNvSpPr>
          <p:nvPr>
            <p:ph type="pic" sz="quarter" idx="23" hasCustomPrompt="1"/>
          </p:nvPr>
        </p:nvSpPr>
        <p:spPr>
          <a:xfrm>
            <a:off x="7874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6" name="Picture Placeholder 22">
            <a:extLst>
              <a:ext uri="{FF2B5EF4-FFF2-40B4-BE49-F238E27FC236}">
                <a16:creationId xmlns:a16="http://schemas.microsoft.com/office/drawing/2014/main" id="{28748A23-3208-14E2-F2E1-94106636A041}"/>
              </a:ext>
            </a:extLst>
          </p:cNvPr>
          <p:cNvSpPr>
            <a:spLocks noGrp="1" noChangeAspect="1"/>
          </p:cNvSpPr>
          <p:nvPr>
            <p:ph type="pic" sz="quarter" idx="24" hasCustomPrompt="1"/>
          </p:nvPr>
        </p:nvSpPr>
        <p:spPr>
          <a:xfrm>
            <a:off x="44958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49BC404B-C26E-9A56-94BF-44FF4D560427}"/>
              </a:ext>
            </a:extLst>
          </p:cNvPr>
          <p:cNvSpPr>
            <a:spLocks noGrp="1" noChangeAspect="1"/>
          </p:cNvSpPr>
          <p:nvPr>
            <p:ph type="pic" sz="quarter" idx="25" hasCustomPrompt="1"/>
          </p:nvPr>
        </p:nvSpPr>
        <p:spPr>
          <a:xfrm>
            <a:off x="82296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Rectangle 29">
            <a:extLst>
              <a:ext uri="{FF2B5EF4-FFF2-40B4-BE49-F238E27FC236}">
                <a16:creationId xmlns:a16="http://schemas.microsoft.com/office/drawing/2014/main" id="{9A4779F8-2D9F-C009-9D77-0DF2919F85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
            <a:extLst>
              <a:ext uri="{FF2B5EF4-FFF2-40B4-BE49-F238E27FC236}">
                <a16:creationId xmlns:a16="http://schemas.microsoft.com/office/drawing/2014/main" id="{CF275095-6338-EEB2-41F9-C651C8F515BB}"/>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1" name="TextBox 30">
            <a:extLst>
              <a:ext uri="{FF2B5EF4-FFF2-40B4-BE49-F238E27FC236}">
                <a16:creationId xmlns:a16="http://schemas.microsoft.com/office/drawing/2014/main" id="{6FBB3F7A-92C9-4347-ABA9-72B907473BC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88409165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Up - Color">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80"/>
            <a:ext cx="2508876"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grpSp>
        <p:nvGrpSpPr>
          <p:cNvPr id="34" name="Group 33">
            <a:extLst>
              <a:ext uri="{FF2B5EF4-FFF2-40B4-BE49-F238E27FC236}">
                <a16:creationId xmlns:a16="http://schemas.microsoft.com/office/drawing/2014/main" id="{DE7414E8-295A-F2C7-A347-ECFDC7924EC8}"/>
              </a:ext>
            </a:extLst>
          </p:cNvPr>
          <p:cNvGrpSpPr/>
          <p:nvPr userDrawn="1"/>
        </p:nvGrpSpPr>
        <p:grpSpPr>
          <a:xfrm>
            <a:off x="3430908" y="1407580"/>
            <a:ext cx="2508876" cy="4274762"/>
            <a:chOff x="3419087" y="1407580"/>
            <a:chExt cx="2524513" cy="4274762"/>
          </a:xfrm>
        </p:grpSpPr>
        <p:sp>
          <p:nvSpPr>
            <p:cNvPr id="38" name="Rounded Rectangle 37">
              <a:extLst>
                <a:ext uri="{FF2B5EF4-FFF2-40B4-BE49-F238E27FC236}">
                  <a16:creationId xmlns:a16="http://schemas.microsoft.com/office/drawing/2014/main" id="{64E5161A-FFEC-F05B-B67F-D8A13CEBDE38}"/>
                </a:ext>
              </a:extLst>
            </p:cNvPr>
            <p:cNvSpPr/>
            <p:nvPr/>
          </p:nvSpPr>
          <p:spPr>
            <a:xfrm>
              <a:off x="3419087"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9" name="Rounded Rectangle 38">
              <a:extLst>
                <a:ext uri="{FF2B5EF4-FFF2-40B4-BE49-F238E27FC236}">
                  <a16:creationId xmlns:a16="http://schemas.microsoft.com/office/drawing/2014/main" id="{D998F3C5-3883-DEA8-FD69-9CADED5BE1AC}"/>
                </a:ext>
              </a:extLst>
            </p:cNvPr>
            <p:cNvSpPr/>
            <p:nvPr/>
          </p:nvSpPr>
          <p:spPr>
            <a:xfrm>
              <a:off x="3557887" y="1533512"/>
              <a:ext cx="2244199" cy="430755"/>
            </a:xfrm>
            <a:prstGeom prst="roundRect">
              <a:avLst>
                <a:gd name="adj" fmla="val 13302"/>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44" name="Group 43">
            <a:extLst>
              <a:ext uri="{FF2B5EF4-FFF2-40B4-BE49-F238E27FC236}">
                <a16:creationId xmlns:a16="http://schemas.microsoft.com/office/drawing/2014/main" id="{F99A55FA-CB35-DBE2-2F87-1F596F41CCE7}"/>
              </a:ext>
            </a:extLst>
          </p:cNvPr>
          <p:cNvGrpSpPr/>
          <p:nvPr userDrawn="1"/>
        </p:nvGrpSpPr>
        <p:grpSpPr>
          <a:xfrm>
            <a:off x="6252216" y="1407580"/>
            <a:ext cx="2508876" cy="4274762"/>
            <a:chOff x="6257980" y="1407580"/>
            <a:chExt cx="2524513" cy="4274762"/>
          </a:xfrm>
        </p:grpSpPr>
        <p:sp>
          <p:nvSpPr>
            <p:cNvPr id="45" name="Rounded Rectangle 44">
              <a:extLst>
                <a:ext uri="{FF2B5EF4-FFF2-40B4-BE49-F238E27FC236}">
                  <a16:creationId xmlns:a16="http://schemas.microsoft.com/office/drawing/2014/main" id="{A31BF0DF-D95B-17A5-2C56-417B0851EB48}"/>
                </a:ext>
              </a:extLst>
            </p:cNvPr>
            <p:cNvSpPr/>
            <p:nvPr/>
          </p:nvSpPr>
          <p:spPr>
            <a:xfrm>
              <a:off x="6257980"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6" name="Rounded Rectangle 45">
              <a:extLst>
                <a:ext uri="{FF2B5EF4-FFF2-40B4-BE49-F238E27FC236}">
                  <a16:creationId xmlns:a16="http://schemas.microsoft.com/office/drawing/2014/main" id="{1261DF81-23BD-7EDC-24B3-ACF1462D83EF}"/>
                </a:ext>
              </a:extLst>
            </p:cNvPr>
            <p:cNvSpPr/>
            <p:nvPr/>
          </p:nvSpPr>
          <p:spPr>
            <a:xfrm>
              <a:off x="6399058" y="1533512"/>
              <a:ext cx="2244199" cy="430755"/>
            </a:xfrm>
            <a:prstGeom prst="roundRect">
              <a:avLst>
                <a:gd name="adj" fmla="val 13302"/>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51" name="Group 50">
            <a:extLst>
              <a:ext uri="{FF2B5EF4-FFF2-40B4-BE49-F238E27FC236}">
                <a16:creationId xmlns:a16="http://schemas.microsoft.com/office/drawing/2014/main" id="{5779CACF-6A0B-2DAE-B9FC-CB302E82AE38}"/>
              </a:ext>
            </a:extLst>
          </p:cNvPr>
          <p:cNvGrpSpPr/>
          <p:nvPr userDrawn="1"/>
        </p:nvGrpSpPr>
        <p:grpSpPr>
          <a:xfrm>
            <a:off x="9073524" y="1407580"/>
            <a:ext cx="2508876" cy="4274762"/>
            <a:chOff x="9096873" y="1407580"/>
            <a:chExt cx="2524513" cy="4274762"/>
          </a:xfrm>
        </p:grpSpPr>
        <p:sp>
          <p:nvSpPr>
            <p:cNvPr id="52" name="Rounded Rectangle 51">
              <a:extLst>
                <a:ext uri="{FF2B5EF4-FFF2-40B4-BE49-F238E27FC236}">
                  <a16:creationId xmlns:a16="http://schemas.microsoft.com/office/drawing/2014/main" id="{53972E29-1552-1EA6-99AB-625B75678410}"/>
                </a:ext>
              </a:extLst>
            </p:cNvPr>
            <p:cNvSpPr/>
            <p:nvPr/>
          </p:nvSpPr>
          <p:spPr>
            <a:xfrm>
              <a:off x="9096873"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3" name="Rounded Rectangle 52">
              <a:extLst>
                <a:ext uri="{FF2B5EF4-FFF2-40B4-BE49-F238E27FC236}">
                  <a16:creationId xmlns:a16="http://schemas.microsoft.com/office/drawing/2014/main" id="{53652195-33B5-5485-7723-B57DD6A29749}"/>
                </a:ext>
              </a:extLst>
            </p:cNvPr>
            <p:cNvSpPr/>
            <p:nvPr/>
          </p:nvSpPr>
          <p:spPr>
            <a:xfrm>
              <a:off x="9229344" y="1533512"/>
              <a:ext cx="2244199" cy="430755"/>
            </a:xfrm>
            <a:prstGeom prst="roundRect">
              <a:avLst>
                <a:gd name="adj" fmla="val 13302"/>
              </a:avLst>
            </a:prstGeom>
            <a:solidFill>
              <a:schemeClr val="accent3"/>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8"/>
            <a:ext cx="2296090" cy="419869"/>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49068"/>
            <a:ext cx="2295804" cy="415199"/>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3568848" y="1549068"/>
            <a:ext cx="2230297" cy="415199"/>
          </a:xfrm>
        </p:spPr>
        <p:txBody>
          <a:bodyPr lIns="182880" anchor="ctr" anchorCtr="0">
            <a:noAutofit/>
          </a:bodyPr>
          <a:lstStyle>
            <a:lvl1pPr>
              <a:defRPr sz="1600" b="0">
                <a:solidFill>
                  <a:schemeClr val="bg1"/>
                </a:solidFill>
              </a:defRPr>
            </a:lvl1pPr>
          </a:lstStyle>
          <a:p>
            <a:pPr lvl="0"/>
            <a:r>
              <a:rPr lang="en-US"/>
              <a:t>Subtitle #2</a:t>
            </a: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6392420" y="1549068"/>
            <a:ext cx="2230297" cy="415199"/>
          </a:xfrm>
        </p:spPr>
        <p:txBody>
          <a:bodyPr lIns="182880" anchor="ctr" anchorCtr="0">
            <a:noAutofit/>
          </a:bodyPr>
          <a:lstStyle>
            <a:lvl1pPr>
              <a:defRPr sz="1600" b="0">
                <a:solidFill>
                  <a:schemeClr val="bg1"/>
                </a:solidFill>
              </a:defRPr>
            </a:lvl1pPr>
          </a:lstStyle>
          <a:p>
            <a:pPr lvl="0"/>
            <a:r>
              <a:rPr lang="en-US"/>
              <a:t>Subtitle #3</a:t>
            </a:r>
          </a:p>
        </p:txBody>
      </p:sp>
      <p:sp>
        <p:nvSpPr>
          <p:cNvPr id="58" name="Text Placeholder 20">
            <a:extLst>
              <a:ext uri="{FF2B5EF4-FFF2-40B4-BE49-F238E27FC236}">
                <a16:creationId xmlns:a16="http://schemas.microsoft.com/office/drawing/2014/main" id="{9909F1B1-D1B2-FCC4-1818-09B5137C8EAA}"/>
              </a:ext>
            </a:extLst>
          </p:cNvPr>
          <p:cNvSpPr>
            <a:spLocks noGrp="1"/>
          </p:cNvSpPr>
          <p:nvPr>
            <p:ph type="body" sz="quarter" idx="19" hasCustomPrompt="1"/>
          </p:nvPr>
        </p:nvSpPr>
        <p:spPr>
          <a:xfrm>
            <a:off x="9206741" y="1549068"/>
            <a:ext cx="2228731" cy="415199"/>
          </a:xfrm>
        </p:spPr>
        <p:txBody>
          <a:bodyPr lIns="182880" anchor="ctr" anchorCtr="0">
            <a:noAutofit/>
          </a:bodyPr>
          <a:lstStyle>
            <a:lvl1pPr>
              <a:defRPr sz="1600" b="0">
                <a:solidFill>
                  <a:schemeClr val="bg1"/>
                </a:solidFill>
              </a:defRPr>
            </a:lvl1pPr>
          </a:lstStyle>
          <a:p>
            <a:pPr lvl="0"/>
            <a:r>
              <a:rPr lang="en-US"/>
              <a:t>Subtitle #4</a:t>
            </a:r>
          </a:p>
        </p:txBody>
      </p:sp>
      <p:sp>
        <p:nvSpPr>
          <p:cNvPr id="59" name="Text Placeholder 32">
            <a:extLst>
              <a:ext uri="{FF2B5EF4-FFF2-40B4-BE49-F238E27FC236}">
                <a16:creationId xmlns:a16="http://schemas.microsoft.com/office/drawing/2014/main" id="{1F5CC5C1-1BB3-19DB-9DBC-BF07871A3F4F}"/>
              </a:ext>
            </a:extLst>
          </p:cNvPr>
          <p:cNvSpPr>
            <a:spLocks noGrp="1"/>
          </p:cNvSpPr>
          <p:nvPr>
            <p:ph type="body" sz="quarter" idx="20" hasCustomPrompt="1"/>
          </p:nvPr>
        </p:nvSpPr>
        <p:spPr>
          <a:xfrm>
            <a:off x="92644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1" name="Text Placeholder 32">
            <a:extLst>
              <a:ext uri="{FF2B5EF4-FFF2-40B4-BE49-F238E27FC236}">
                <a16:creationId xmlns:a16="http://schemas.microsoft.com/office/drawing/2014/main" id="{0DF81607-CF4F-E212-0542-68E5CD4A764F}"/>
              </a:ext>
            </a:extLst>
          </p:cNvPr>
          <p:cNvSpPr>
            <a:spLocks noGrp="1"/>
          </p:cNvSpPr>
          <p:nvPr>
            <p:ph type="body" sz="quarter" idx="22" hasCustomPrompt="1"/>
          </p:nvPr>
        </p:nvSpPr>
        <p:spPr>
          <a:xfrm>
            <a:off x="64196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3" name="Text Placeholder 32">
            <a:extLst>
              <a:ext uri="{FF2B5EF4-FFF2-40B4-BE49-F238E27FC236}">
                <a16:creationId xmlns:a16="http://schemas.microsoft.com/office/drawing/2014/main" id="{AC752325-BE28-456B-A270-D4CAAF1BFDA1}"/>
              </a:ext>
            </a:extLst>
          </p:cNvPr>
          <p:cNvSpPr>
            <a:spLocks noGrp="1"/>
          </p:cNvSpPr>
          <p:nvPr>
            <p:ph type="body" sz="quarter" idx="24" hasCustomPrompt="1"/>
          </p:nvPr>
        </p:nvSpPr>
        <p:spPr>
          <a:xfrm>
            <a:off x="359516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5" name="Text Placeholder 32">
            <a:extLst>
              <a:ext uri="{FF2B5EF4-FFF2-40B4-BE49-F238E27FC236}">
                <a16:creationId xmlns:a16="http://schemas.microsoft.com/office/drawing/2014/main" id="{4FD7A8E4-75F8-23AA-25FB-443F3951BDEA}"/>
              </a:ext>
            </a:extLst>
          </p:cNvPr>
          <p:cNvSpPr>
            <a:spLocks noGrp="1"/>
          </p:cNvSpPr>
          <p:nvPr>
            <p:ph type="body" sz="quarter" idx="26" hasCustomPrompt="1"/>
          </p:nvPr>
        </p:nvSpPr>
        <p:spPr>
          <a:xfrm>
            <a:off x="7808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27" name="Picture Placeholder 22">
            <a:extLst>
              <a:ext uri="{FF2B5EF4-FFF2-40B4-BE49-F238E27FC236}">
                <a16:creationId xmlns:a16="http://schemas.microsoft.com/office/drawing/2014/main" id="{A50E94DD-1208-89FE-F8C1-CA4F7A6E118E}"/>
              </a:ext>
            </a:extLst>
          </p:cNvPr>
          <p:cNvSpPr>
            <a:spLocks noGrp="1" noChangeAspect="1"/>
          </p:cNvSpPr>
          <p:nvPr>
            <p:ph type="pic" sz="quarter" idx="28" hasCustomPrompt="1"/>
          </p:nvPr>
        </p:nvSpPr>
        <p:spPr>
          <a:xfrm>
            <a:off x="787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8" name="Picture Placeholder 22">
            <a:extLst>
              <a:ext uri="{FF2B5EF4-FFF2-40B4-BE49-F238E27FC236}">
                <a16:creationId xmlns:a16="http://schemas.microsoft.com/office/drawing/2014/main" id="{540305A1-BA1D-9CF4-DB3B-D5BDE5F4CA29}"/>
              </a:ext>
            </a:extLst>
          </p:cNvPr>
          <p:cNvSpPr>
            <a:spLocks noGrp="1" noChangeAspect="1"/>
          </p:cNvSpPr>
          <p:nvPr>
            <p:ph type="pic" sz="quarter" idx="29" hasCustomPrompt="1"/>
          </p:nvPr>
        </p:nvSpPr>
        <p:spPr>
          <a:xfrm>
            <a:off x="3581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Picture Placeholder 22">
            <a:extLst>
              <a:ext uri="{FF2B5EF4-FFF2-40B4-BE49-F238E27FC236}">
                <a16:creationId xmlns:a16="http://schemas.microsoft.com/office/drawing/2014/main" id="{281531B1-E342-52DE-94E1-898117846D2B}"/>
              </a:ext>
            </a:extLst>
          </p:cNvPr>
          <p:cNvSpPr>
            <a:spLocks noGrp="1" noChangeAspect="1"/>
          </p:cNvSpPr>
          <p:nvPr>
            <p:ph type="pic" sz="quarter" idx="30" hasCustomPrompt="1"/>
          </p:nvPr>
        </p:nvSpPr>
        <p:spPr>
          <a:xfrm>
            <a:off x="64008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1" name="Picture Placeholder 22">
            <a:extLst>
              <a:ext uri="{FF2B5EF4-FFF2-40B4-BE49-F238E27FC236}">
                <a16:creationId xmlns:a16="http://schemas.microsoft.com/office/drawing/2014/main" id="{BEFEC100-7266-B408-0DDF-5C9A79AF4FD5}"/>
              </a:ext>
            </a:extLst>
          </p:cNvPr>
          <p:cNvSpPr>
            <a:spLocks noGrp="1" noChangeAspect="1"/>
          </p:cNvSpPr>
          <p:nvPr>
            <p:ph type="pic" sz="quarter" idx="31" hasCustomPrompt="1"/>
          </p:nvPr>
        </p:nvSpPr>
        <p:spPr>
          <a:xfrm>
            <a:off x="92202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2" name="Rectangle 31">
            <a:extLst>
              <a:ext uri="{FF2B5EF4-FFF2-40B4-BE49-F238E27FC236}">
                <a16:creationId xmlns:a16="http://schemas.microsoft.com/office/drawing/2014/main" id="{312C0240-BA91-A441-FBB5-8C61C921FC3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2">
            <a:extLst>
              <a:ext uri="{FF2B5EF4-FFF2-40B4-BE49-F238E27FC236}">
                <a16:creationId xmlns:a16="http://schemas.microsoft.com/office/drawing/2014/main" id="{275ECAC3-A6B8-0192-DE0E-F69F0116E230}"/>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3" name="TextBox 32">
            <a:extLst>
              <a:ext uri="{FF2B5EF4-FFF2-40B4-BE49-F238E27FC236}">
                <a16:creationId xmlns:a16="http://schemas.microsoft.com/office/drawing/2014/main" id="{D04E2F00-19BD-D84B-A141-BAB474927A4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52173161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8" name="Rounded Rectangle 37">
            <a:extLst>
              <a:ext uri="{FF2B5EF4-FFF2-40B4-BE49-F238E27FC236}">
                <a16:creationId xmlns:a16="http://schemas.microsoft.com/office/drawing/2014/main" id="{64E5161A-FFEC-F05B-B67F-D8A13CEBDE38}"/>
              </a:ext>
            </a:extLst>
          </p:cNvPr>
          <p:cNvSpPr/>
          <p:nvPr/>
        </p:nvSpPr>
        <p:spPr>
          <a:xfrm>
            <a:off x="3430908"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5" name="Rounded Rectangle 44">
            <a:extLst>
              <a:ext uri="{FF2B5EF4-FFF2-40B4-BE49-F238E27FC236}">
                <a16:creationId xmlns:a16="http://schemas.microsoft.com/office/drawing/2014/main" id="{A31BF0DF-D95B-17A5-2C56-417B0851EB48}"/>
              </a:ext>
            </a:extLst>
          </p:cNvPr>
          <p:cNvSpPr/>
          <p:nvPr/>
        </p:nvSpPr>
        <p:spPr>
          <a:xfrm>
            <a:off x="6252216"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2" name="Rounded Rectangle 51">
            <a:extLst>
              <a:ext uri="{FF2B5EF4-FFF2-40B4-BE49-F238E27FC236}">
                <a16:creationId xmlns:a16="http://schemas.microsoft.com/office/drawing/2014/main" id="{53972E29-1552-1EA6-99AB-625B75678410}"/>
              </a:ext>
            </a:extLst>
          </p:cNvPr>
          <p:cNvSpPr/>
          <p:nvPr/>
        </p:nvSpPr>
        <p:spPr>
          <a:xfrm>
            <a:off x="9073524"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11" name="Picture Placeholder 22">
            <a:extLst>
              <a:ext uri="{FF2B5EF4-FFF2-40B4-BE49-F238E27FC236}">
                <a16:creationId xmlns:a16="http://schemas.microsoft.com/office/drawing/2014/main" id="{2EF7F2CC-DD09-5BF8-E3B0-FAEAF85A35B5}"/>
              </a:ext>
            </a:extLst>
          </p:cNvPr>
          <p:cNvSpPr>
            <a:spLocks noGrp="1" noChangeAspect="1"/>
          </p:cNvSpPr>
          <p:nvPr>
            <p:ph type="pic" sz="quarter" idx="28" hasCustomPrompt="1"/>
          </p:nvPr>
        </p:nvSpPr>
        <p:spPr>
          <a:xfrm>
            <a:off x="787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2" name="Picture Placeholder 22">
            <a:extLst>
              <a:ext uri="{FF2B5EF4-FFF2-40B4-BE49-F238E27FC236}">
                <a16:creationId xmlns:a16="http://schemas.microsoft.com/office/drawing/2014/main" id="{3BFACA00-5F7F-FCC8-E472-434DA2E6B054}"/>
              </a:ext>
            </a:extLst>
          </p:cNvPr>
          <p:cNvSpPr>
            <a:spLocks noGrp="1" noChangeAspect="1"/>
          </p:cNvSpPr>
          <p:nvPr>
            <p:ph type="pic" sz="quarter" idx="29" hasCustomPrompt="1"/>
          </p:nvPr>
        </p:nvSpPr>
        <p:spPr>
          <a:xfrm>
            <a:off x="3581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3" name="Picture Placeholder 22">
            <a:extLst>
              <a:ext uri="{FF2B5EF4-FFF2-40B4-BE49-F238E27FC236}">
                <a16:creationId xmlns:a16="http://schemas.microsoft.com/office/drawing/2014/main" id="{C0CACB40-1080-A3ED-6B0D-A6DE26F5C3EE}"/>
              </a:ext>
            </a:extLst>
          </p:cNvPr>
          <p:cNvSpPr>
            <a:spLocks noGrp="1" noChangeAspect="1"/>
          </p:cNvSpPr>
          <p:nvPr>
            <p:ph type="pic" sz="quarter" idx="30" hasCustomPrompt="1"/>
          </p:nvPr>
        </p:nvSpPr>
        <p:spPr>
          <a:xfrm>
            <a:off x="64008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4" name="Picture Placeholder 22">
            <a:extLst>
              <a:ext uri="{FF2B5EF4-FFF2-40B4-BE49-F238E27FC236}">
                <a16:creationId xmlns:a16="http://schemas.microsoft.com/office/drawing/2014/main" id="{D58A4F6F-669F-38CD-4734-2608372F5B68}"/>
              </a:ext>
            </a:extLst>
          </p:cNvPr>
          <p:cNvSpPr>
            <a:spLocks noGrp="1" noChangeAspect="1"/>
          </p:cNvSpPr>
          <p:nvPr>
            <p:ph type="pic" sz="quarter" idx="31" hasCustomPrompt="1"/>
          </p:nvPr>
        </p:nvSpPr>
        <p:spPr>
          <a:xfrm>
            <a:off x="92202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5" name="Rectangle 14">
            <a:extLst>
              <a:ext uri="{FF2B5EF4-FFF2-40B4-BE49-F238E27FC236}">
                <a16:creationId xmlns:a16="http://schemas.microsoft.com/office/drawing/2014/main" id="{FCDFD823-FB5D-E777-91B5-6037EB3A9550}"/>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F59457E4-7463-099A-F125-8DC212EB28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94A05C8F-508B-1049-90C7-4358432A866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9135948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1536745F-6EDF-4DB9-7988-90C5204D5B3E}"/>
              </a:ext>
            </a:extLst>
          </p:cNvPr>
          <p:cNvSpPr>
            <a:spLocks noGrp="1"/>
          </p:cNvSpPr>
          <p:nvPr>
            <p:ph type="body" sz="quarter" idx="27" hasCustomPrompt="1"/>
          </p:nvPr>
        </p:nvSpPr>
        <p:spPr>
          <a:xfrm>
            <a:off x="1952615"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34" name="Text Placeholder 4">
            <a:extLst>
              <a:ext uri="{FF2B5EF4-FFF2-40B4-BE49-F238E27FC236}">
                <a16:creationId xmlns:a16="http://schemas.microsoft.com/office/drawing/2014/main" id="{63DC6985-0ECD-6246-AF19-70D2D532E5A9}"/>
              </a:ext>
            </a:extLst>
          </p:cNvPr>
          <p:cNvSpPr>
            <a:spLocks noGrp="1"/>
          </p:cNvSpPr>
          <p:nvPr>
            <p:ph type="body" sz="quarter" idx="10" hasCustomPrompt="1"/>
          </p:nvPr>
        </p:nvSpPr>
        <p:spPr>
          <a:xfrm>
            <a:off x="1952615" y="2622174"/>
            <a:ext cx="2800351" cy="276999"/>
          </a:xfrm>
        </p:spPr>
        <p:txBody>
          <a:bodyPr wrap="square" lIns="0" tIns="0" rIns="0" bIns="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5" name="Text Placeholder 4">
            <a:extLst>
              <a:ext uri="{FF2B5EF4-FFF2-40B4-BE49-F238E27FC236}">
                <a16:creationId xmlns:a16="http://schemas.microsoft.com/office/drawing/2014/main" id="{FD27D7DA-5384-7843-A552-575FE6F8CAF6}"/>
              </a:ext>
            </a:extLst>
          </p:cNvPr>
          <p:cNvSpPr>
            <a:spLocks noGrp="1"/>
          </p:cNvSpPr>
          <p:nvPr>
            <p:ph type="body" sz="quarter" idx="12" hasCustomPrompt="1"/>
          </p:nvPr>
        </p:nvSpPr>
        <p:spPr>
          <a:xfrm>
            <a:off x="7435902" y="2584552"/>
            <a:ext cx="2798064" cy="307777"/>
          </a:xfrm>
        </p:spPr>
        <p:txBody>
          <a:bodyPr lIns="0" tIns="0" rIns="0" bIns="0">
            <a:spAutoFit/>
          </a:bodyPr>
          <a:lstStyle>
            <a:lvl1pPr marL="0" indent="0" algn="l">
              <a:buNone/>
              <a:defRPr sz="2000" b="1" i="0">
                <a:solidFill>
                  <a:schemeClr val="accent6"/>
                </a:solidFill>
                <a:latin typeface="Arial" panose="020B0604020202020204" pitchFamily="34" charset="0"/>
                <a:cs typeface="Arial" panose="020B0604020202020204" pitchFamily="34" charset="0"/>
              </a:defRPr>
            </a:lvl1pPr>
          </a:lstStyle>
          <a:p>
            <a:pPr lvl="0"/>
            <a:r>
              <a:rPr lang="en-US"/>
              <a:t>Subhead 2</a:t>
            </a:r>
          </a:p>
        </p:txBody>
      </p:sp>
      <p:sp>
        <p:nvSpPr>
          <p:cNvPr id="40" name="Picture Placeholder 22">
            <a:extLst>
              <a:ext uri="{FF2B5EF4-FFF2-40B4-BE49-F238E27FC236}">
                <a16:creationId xmlns:a16="http://schemas.microsoft.com/office/drawing/2014/main" id="{8A11E3D9-F716-B24F-9AFB-955756499437}"/>
              </a:ext>
            </a:extLst>
          </p:cNvPr>
          <p:cNvSpPr>
            <a:spLocks noGrp="1" noChangeAspect="1"/>
          </p:cNvSpPr>
          <p:nvPr>
            <p:ph type="pic" sz="quarter" idx="22" hasCustomPrompt="1"/>
          </p:nvPr>
        </p:nvSpPr>
        <p:spPr>
          <a:xfrm>
            <a:off x="7435902" y="156715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42" name="Picture Placeholder 22">
            <a:extLst>
              <a:ext uri="{FF2B5EF4-FFF2-40B4-BE49-F238E27FC236}">
                <a16:creationId xmlns:a16="http://schemas.microsoft.com/office/drawing/2014/main" id="{B6B6AAF7-D993-D246-B378-E9EE48F2C1E6}"/>
              </a:ext>
            </a:extLst>
          </p:cNvPr>
          <p:cNvSpPr>
            <a:spLocks noGrp="1" noChangeAspect="1"/>
          </p:cNvSpPr>
          <p:nvPr>
            <p:ph type="pic" sz="quarter" idx="23" hasCustomPrompt="1"/>
          </p:nvPr>
        </p:nvSpPr>
        <p:spPr>
          <a:xfrm>
            <a:off x="1952615" y="1567155"/>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18" name="Straight Connector 17">
            <a:extLst>
              <a:ext uri="{FF2B5EF4-FFF2-40B4-BE49-F238E27FC236}">
                <a16:creationId xmlns:a16="http://schemas.microsoft.com/office/drawing/2014/main" id="{DEBE1C67-1A92-ED46-9B27-1C58A8FEE911}"/>
              </a:ext>
            </a:extLst>
          </p:cNvPr>
          <p:cNvCxnSpPr>
            <a:cxnSpLocks/>
          </p:cNvCxnSpPr>
          <p:nvPr userDrawn="1"/>
        </p:nvCxnSpPr>
        <p:spPr>
          <a:xfrm flipV="1">
            <a:off x="6100212"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C1CF8F-BC5E-F1A6-8F59-AC63ECF130E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DBA108E-D31E-1DDD-D938-AE15CDDFF79C}"/>
              </a:ext>
            </a:extLst>
          </p:cNvPr>
          <p:cNvSpPr>
            <a:spLocks noGrp="1"/>
          </p:cNvSpPr>
          <p:nvPr>
            <p:ph type="body" sz="quarter" idx="28" hasCustomPrompt="1"/>
          </p:nvPr>
        </p:nvSpPr>
        <p:spPr>
          <a:xfrm>
            <a:off x="7435902"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14" name="Title 2">
            <a:extLst>
              <a:ext uri="{FF2B5EF4-FFF2-40B4-BE49-F238E27FC236}">
                <a16:creationId xmlns:a16="http://schemas.microsoft.com/office/drawing/2014/main" id="{6D8177E3-5D60-423F-946E-F71C5F5F8E9C}"/>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1" name="TextBox 10">
            <a:extLst>
              <a:ext uri="{FF2B5EF4-FFF2-40B4-BE49-F238E27FC236}">
                <a16:creationId xmlns:a16="http://schemas.microsoft.com/office/drawing/2014/main" id="{28E4E35C-1EEE-1847-BF22-3D78DF3A8F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69920225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1818DA61-5CAF-A403-E971-BC0FEC329110}"/>
              </a:ext>
            </a:extLst>
          </p:cNvPr>
          <p:cNvSpPr>
            <a:spLocks noGrp="1"/>
          </p:cNvSpPr>
          <p:nvPr>
            <p:ph type="tbl" sz="quarter" idx="10"/>
          </p:nvPr>
        </p:nvSpPr>
        <p:spPr>
          <a:xfrm>
            <a:off x="609600" y="1511929"/>
            <a:ext cx="10972800" cy="4671384"/>
          </a:xfrm>
        </p:spPr>
        <p:txBody>
          <a:bodyPr anchor="ctr"/>
          <a:lstStyle>
            <a:lvl1pPr algn="ctr">
              <a:defRPr>
                <a:solidFill>
                  <a:schemeClr val="accent4"/>
                </a:solidFill>
              </a:defRPr>
            </a:lvl1pPr>
          </a:lstStyle>
          <a:p>
            <a:endParaRPr lang="en-US"/>
          </a:p>
        </p:txBody>
      </p:sp>
      <p:sp>
        <p:nvSpPr>
          <p:cNvPr id="12" name="Rectangle 11">
            <a:extLst>
              <a:ext uri="{FF2B5EF4-FFF2-40B4-BE49-F238E27FC236}">
                <a16:creationId xmlns:a16="http://schemas.microsoft.com/office/drawing/2014/main" id="{6EEDB42A-31B2-0841-004D-0E7C97A3D16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DFDA2984-ED4C-EDD7-8F89-213EB0AB22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13C2C489-89E4-8A4D-A510-066884CCCE2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30494614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114240" y="1590463"/>
            <a:ext cx="3677074" cy="3677074"/>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3" name="Text Placeholder 8">
            <a:extLst>
              <a:ext uri="{FF2B5EF4-FFF2-40B4-BE49-F238E27FC236}">
                <a16:creationId xmlns:a16="http://schemas.microsoft.com/office/drawing/2014/main" id="{60590A6A-71FE-D545-8AA2-D25E90C044DB}"/>
              </a:ext>
            </a:extLst>
          </p:cNvPr>
          <p:cNvSpPr>
            <a:spLocks noGrp="1"/>
          </p:cNvSpPr>
          <p:nvPr>
            <p:ph type="body" sz="quarter" idx="13" hasCustomPrompt="1"/>
          </p:nvPr>
        </p:nvSpPr>
        <p:spPr>
          <a:xfrm>
            <a:off x="609600" y="1873251"/>
            <a:ext cx="5486400" cy="1062989"/>
          </a:xfrm>
        </p:spPr>
        <p:txBody>
          <a:bodyPr anchor="b" anchorCtr="0">
            <a:noAutofit/>
          </a:bodyPr>
          <a:lstStyle>
            <a:lvl1pPr marL="0" indent="0">
              <a:lnSpc>
                <a:spcPct val="100000"/>
              </a:lnSpc>
              <a:buNone/>
              <a:defRPr sz="3200" b="1" spc="0"/>
            </a:lvl1pPr>
          </a:lstStyle>
          <a:p>
            <a:pPr lvl="0"/>
            <a:r>
              <a:rPr lang="en-US"/>
              <a:t>First Last Name</a:t>
            </a:r>
          </a:p>
        </p:txBody>
      </p:sp>
      <p:sp>
        <p:nvSpPr>
          <p:cNvPr id="7" name="Text Placeholder 8">
            <a:extLst>
              <a:ext uri="{FF2B5EF4-FFF2-40B4-BE49-F238E27FC236}">
                <a16:creationId xmlns:a16="http://schemas.microsoft.com/office/drawing/2014/main" id="{4262CBE3-BB00-6948-B8AD-B8310BAA5F32}"/>
              </a:ext>
            </a:extLst>
          </p:cNvPr>
          <p:cNvSpPr>
            <a:spLocks noGrp="1"/>
          </p:cNvSpPr>
          <p:nvPr>
            <p:ph type="body" sz="quarter" idx="15" hasCustomPrompt="1"/>
          </p:nvPr>
        </p:nvSpPr>
        <p:spPr>
          <a:xfrm>
            <a:off x="619760" y="3133091"/>
            <a:ext cx="5486400" cy="1814829"/>
          </a:xfrm>
        </p:spPr>
        <p:txBody>
          <a:bodyPr anchor="t">
            <a:normAutofit/>
          </a:bodyPr>
          <a:lstStyle>
            <a:lvl1pPr marL="0" indent="0">
              <a:lnSpc>
                <a:spcPct val="100000"/>
              </a:lnSpc>
              <a:buNone/>
              <a:defRPr sz="2000" b="0" spc="0"/>
            </a:lvl1pPr>
          </a:lstStyle>
          <a:p>
            <a:pPr lvl="0"/>
            <a:r>
              <a:rPr lang="en-US"/>
              <a:t>Friend of animals everywhere. Total food fanatic. Friendly web enthusiast. Coffee advocate. "Social media ninja. Proud student. Zombie scholar. Lifelong travel expert.</a:t>
            </a:r>
          </a:p>
        </p:txBody>
      </p:sp>
      <p:sp>
        <p:nvSpPr>
          <p:cNvPr id="5" name="TextBox 4">
            <a:extLst>
              <a:ext uri="{FF2B5EF4-FFF2-40B4-BE49-F238E27FC236}">
                <a16:creationId xmlns:a16="http://schemas.microsoft.com/office/drawing/2014/main" id="{EBCD5DCD-9572-1E47-BB1F-0FA70907767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927040160"/>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A">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4465EFB-EE7E-FD81-AF87-52D42553F7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28E99C48-80D4-9A67-4E65-FA80D1A2891C}"/>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5D43272D-A8B2-0AA8-5C72-1BB24A2EB0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24F3822E-1101-B2F2-583B-E14C5138ED9B}"/>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401616426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2689860"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6535135"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2689859"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2" name="Text Placeholder 2">
            <a:extLst>
              <a:ext uri="{FF2B5EF4-FFF2-40B4-BE49-F238E27FC236}">
                <a16:creationId xmlns:a16="http://schemas.microsoft.com/office/drawing/2014/main" id="{DF2C17A7-8EFC-E341-883A-2595D639B169}"/>
              </a:ext>
            </a:extLst>
          </p:cNvPr>
          <p:cNvSpPr>
            <a:spLocks noGrp="1"/>
          </p:cNvSpPr>
          <p:nvPr>
            <p:ph type="body" sz="quarter" idx="18" hasCustomPrompt="1"/>
          </p:nvPr>
        </p:nvSpPr>
        <p:spPr>
          <a:xfrm>
            <a:off x="6535135"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2689859"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5" name="Text Placeholder 2">
            <a:extLst>
              <a:ext uri="{FF2B5EF4-FFF2-40B4-BE49-F238E27FC236}">
                <a16:creationId xmlns:a16="http://schemas.microsoft.com/office/drawing/2014/main" id="{ADE29BA8-D593-7940-ADF9-2DA7FE669211}"/>
              </a:ext>
            </a:extLst>
          </p:cNvPr>
          <p:cNvSpPr>
            <a:spLocks noGrp="1"/>
          </p:cNvSpPr>
          <p:nvPr>
            <p:ph type="body" sz="quarter" idx="20" hasCustomPrompt="1"/>
          </p:nvPr>
        </p:nvSpPr>
        <p:spPr>
          <a:xfrm>
            <a:off x="6535135"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9" name="Picture 8">
            <a:extLst>
              <a:ext uri="{FF2B5EF4-FFF2-40B4-BE49-F238E27FC236}">
                <a16:creationId xmlns:a16="http://schemas.microsoft.com/office/drawing/2014/main" id="{1289D64B-43FA-0E40-84D7-9C7F25A7EA6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0" name="TextBox 9">
            <a:extLst>
              <a:ext uri="{FF2B5EF4-FFF2-40B4-BE49-F238E27FC236}">
                <a16:creationId xmlns:a16="http://schemas.microsoft.com/office/drawing/2014/main" id="{4B05C932-33FA-B24B-94D6-068B308CDAE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870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1428848" y="167252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4815368"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117912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117912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4" name="Picture Placeholder 9">
            <a:extLst>
              <a:ext uri="{FF2B5EF4-FFF2-40B4-BE49-F238E27FC236}">
                <a16:creationId xmlns:a16="http://schemas.microsoft.com/office/drawing/2014/main" id="{1BB4D462-132A-ED47-AD72-7877931B2FB9}"/>
              </a:ext>
            </a:extLst>
          </p:cNvPr>
          <p:cNvSpPr>
            <a:spLocks noGrp="1"/>
          </p:cNvSpPr>
          <p:nvPr>
            <p:ph type="pic" sz="quarter" idx="21" hasCustomPrompt="1"/>
          </p:nvPr>
        </p:nvSpPr>
        <p:spPr>
          <a:xfrm>
            <a:off x="8204027"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5" name="Text Placeholder 2">
            <a:extLst>
              <a:ext uri="{FF2B5EF4-FFF2-40B4-BE49-F238E27FC236}">
                <a16:creationId xmlns:a16="http://schemas.microsoft.com/office/drawing/2014/main" id="{7864AE5B-88B1-7842-BA3E-A2B8240FE450}"/>
              </a:ext>
            </a:extLst>
          </p:cNvPr>
          <p:cNvSpPr>
            <a:spLocks noGrp="1"/>
          </p:cNvSpPr>
          <p:nvPr>
            <p:ph type="body" sz="quarter" idx="22" hasCustomPrompt="1"/>
          </p:nvPr>
        </p:nvSpPr>
        <p:spPr>
          <a:xfrm>
            <a:off x="456273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6" name="Text Placeholder 2">
            <a:extLst>
              <a:ext uri="{FF2B5EF4-FFF2-40B4-BE49-F238E27FC236}">
                <a16:creationId xmlns:a16="http://schemas.microsoft.com/office/drawing/2014/main" id="{D4A86AB8-794A-864B-AEC3-4C1821FD1F2D}"/>
              </a:ext>
            </a:extLst>
          </p:cNvPr>
          <p:cNvSpPr>
            <a:spLocks noGrp="1"/>
          </p:cNvSpPr>
          <p:nvPr>
            <p:ph type="body" sz="quarter" idx="23" hasCustomPrompt="1"/>
          </p:nvPr>
        </p:nvSpPr>
        <p:spPr>
          <a:xfrm>
            <a:off x="456273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7" name="Text Placeholder 2">
            <a:extLst>
              <a:ext uri="{FF2B5EF4-FFF2-40B4-BE49-F238E27FC236}">
                <a16:creationId xmlns:a16="http://schemas.microsoft.com/office/drawing/2014/main" id="{1BE73CEB-5091-B740-83AB-C18EFC089709}"/>
              </a:ext>
            </a:extLst>
          </p:cNvPr>
          <p:cNvSpPr>
            <a:spLocks noGrp="1"/>
          </p:cNvSpPr>
          <p:nvPr>
            <p:ph type="body" sz="quarter" idx="24" hasCustomPrompt="1"/>
          </p:nvPr>
        </p:nvSpPr>
        <p:spPr>
          <a:xfrm>
            <a:off x="794634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8" name="Text Placeholder 2">
            <a:extLst>
              <a:ext uri="{FF2B5EF4-FFF2-40B4-BE49-F238E27FC236}">
                <a16:creationId xmlns:a16="http://schemas.microsoft.com/office/drawing/2014/main" id="{2BC1B47A-3843-464E-B86D-1F1FA1491A88}"/>
              </a:ext>
            </a:extLst>
          </p:cNvPr>
          <p:cNvSpPr>
            <a:spLocks noGrp="1"/>
          </p:cNvSpPr>
          <p:nvPr>
            <p:ph type="body" sz="quarter" idx="25" hasCustomPrompt="1"/>
          </p:nvPr>
        </p:nvSpPr>
        <p:spPr>
          <a:xfrm>
            <a:off x="794634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12" name="Picture 11">
            <a:extLst>
              <a:ext uri="{FF2B5EF4-FFF2-40B4-BE49-F238E27FC236}">
                <a16:creationId xmlns:a16="http://schemas.microsoft.com/office/drawing/2014/main" id="{3B1ECDE8-53D9-0840-9827-30147436F4C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3" name="TextBox 12">
            <a:extLst>
              <a:ext uri="{FF2B5EF4-FFF2-40B4-BE49-F238E27FC236}">
                <a16:creationId xmlns:a16="http://schemas.microsoft.com/office/drawing/2014/main" id="{00BAA2C0-BDF1-4A4E-B6CF-90491E26561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0513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76807"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527083"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527083"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8" name="Picture Placeholder 9">
            <a:extLst>
              <a:ext uri="{FF2B5EF4-FFF2-40B4-BE49-F238E27FC236}">
                <a16:creationId xmlns:a16="http://schemas.microsoft.com/office/drawing/2014/main" id="{C4B1477E-7195-EB4A-AA23-97973502A5E0}"/>
              </a:ext>
            </a:extLst>
          </p:cNvPr>
          <p:cNvSpPr>
            <a:spLocks noGrp="1"/>
          </p:cNvSpPr>
          <p:nvPr>
            <p:ph type="pic" sz="quarter" idx="20" hasCustomPrompt="1"/>
          </p:nvPr>
        </p:nvSpPr>
        <p:spPr>
          <a:xfrm>
            <a:off x="6134115"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9" name="Text Placeholder 2">
            <a:extLst>
              <a:ext uri="{FF2B5EF4-FFF2-40B4-BE49-F238E27FC236}">
                <a16:creationId xmlns:a16="http://schemas.microsoft.com/office/drawing/2014/main" id="{CBE033CB-6817-5B41-8076-F1E4846C3AAA}"/>
              </a:ext>
            </a:extLst>
          </p:cNvPr>
          <p:cNvSpPr>
            <a:spLocks noGrp="1"/>
          </p:cNvSpPr>
          <p:nvPr>
            <p:ph type="body" sz="quarter" idx="21" hasCustomPrompt="1"/>
          </p:nvPr>
        </p:nvSpPr>
        <p:spPr>
          <a:xfrm>
            <a:off x="5884391"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0" name="Text Placeholder 2">
            <a:extLst>
              <a:ext uri="{FF2B5EF4-FFF2-40B4-BE49-F238E27FC236}">
                <a16:creationId xmlns:a16="http://schemas.microsoft.com/office/drawing/2014/main" id="{604871AA-5EE3-AA41-A7DD-5BF570DB6022}"/>
              </a:ext>
            </a:extLst>
          </p:cNvPr>
          <p:cNvSpPr>
            <a:spLocks noGrp="1"/>
          </p:cNvSpPr>
          <p:nvPr>
            <p:ph type="body" sz="quarter" idx="22" hasCustomPrompt="1"/>
          </p:nvPr>
        </p:nvSpPr>
        <p:spPr>
          <a:xfrm>
            <a:off x="5884391"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1" name="Picture Placeholder 9">
            <a:extLst>
              <a:ext uri="{FF2B5EF4-FFF2-40B4-BE49-F238E27FC236}">
                <a16:creationId xmlns:a16="http://schemas.microsoft.com/office/drawing/2014/main" id="{C3EFAF5A-91C7-4547-A245-20E22DE727EA}"/>
              </a:ext>
            </a:extLst>
          </p:cNvPr>
          <p:cNvSpPr>
            <a:spLocks noGrp="1"/>
          </p:cNvSpPr>
          <p:nvPr>
            <p:ph type="pic" sz="quarter" idx="23" hasCustomPrompt="1"/>
          </p:nvPr>
        </p:nvSpPr>
        <p:spPr>
          <a:xfrm>
            <a:off x="3464419"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2" name="Text Placeholder 2">
            <a:extLst>
              <a:ext uri="{FF2B5EF4-FFF2-40B4-BE49-F238E27FC236}">
                <a16:creationId xmlns:a16="http://schemas.microsoft.com/office/drawing/2014/main" id="{3370E934-D164-4044-A65A-F4594D3825A3}"/>
              </a:ext>
            </a:extLst>
          </p:cNvPr>
          <p:cNvSpPr>
            <a:spLocks noGrp="1"/>
          </p:cNvSpPr>
          <p:nvPr>
            <p:ph type="body" sz="quarter" idx="24" hasCustomPrompt="1"/>
          </p:nvPr>
        </p:nvSpPr>
        <p:spPr>
          <a:xfrm>
            <a:off x="3214695"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3" name="Text Placeholder 2">
            <a:extLst>
              <a:ext uri="{FF2B5EF4-FFF2-40B4-BE49-F238E27FC236}">
                <a16:creationId xmlns:a16="http://schemas.microsoft.com/office/drawing/2014/main" id="{7813554C-E57F-6643-AE3A-1CFF12EE3C1C}"/>
              </a:ext>
            </a:extLst>
          </p:cNvPr>
          <p:cNvSpPr>
            <a:spLocks noGrp="1"/>
          </p:cNvSpPr>
          <p:nvPr>
            <p:ph type="body" sz="quarter" idx="25" hasCustomPrompt="1"/>
          </p:nvPr>
        </p:nvSpPr>
        <p:spPr>
          <a:xfrm>
            <a:off x="3214695"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9" name="Picture Placeholder 9">
            <a:extLst>
              <a:ext uri="{FF2B5EF4-FFF2-40B4-BE49-F238E27FC236}">
                <a16:creationId xmlns:a16="http://schemas.microsoft.com/office/drawing/2014/main" id="{D1104A66-4B70-8F46-8BB6-FB56845B8D35}"/>
              </a:ext>
            </a:extLst>
          </p:cNvPr>
          <p:cNvSpPr>
            <a:spLocks noGrp="1"/>
          </p:cNvSpPr>
          <p:nvPr>
            <p:ph type="pic" sz="quarter" idx="26" hasCustomPrompt="1"/>
          </p:nvPr>
        </p:nvSpPr>
        <p:spPr>
          <a:xfrm>
            <a:off x="8821727"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40" name="Text Placeholder 2">
            <a:extLst>
              <a:ext uri="{FF2B5EF4-FFF2-40B4-BE49-F238E27FC236}">
                <a16:creationId xmlns:a16="http://schemas.microsoft.com/office/drawing/2014/main" id="{D8BCA0EA-8559-BA40-8B74-A4A68072AA04}"/>
              </a:ext>
            </a:extLst>
          </p:cNvPr>
          <p:cNvSpPr>
            <a:spLocks noGrp="1"/>
          </p:cNvSpPr>
          <p:nvPr>
            <p:ph type="body" sz="quarter" idx="27" hasCustomPrompt="1"/>
          </p:nvPr>
        </p:nvSpPr>
        <p:spPr>
          <a:xfrm>
            <a:off x="8572003"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41" name="Text Placeholder 2">
            <a:extLst>
              <a:ext uri="{FF2B5EF4-FFF2-40B4-BE49-F238E27FC236}">
                <a16:creationId xmlns:a16="http://schemas.microsoft.com/office/drawing/2014/main" id="{9F3B3277-41D7-674A-83D9-7E415050AD85}"/>
              </a:ext>
            </a:extLst>
          </p:cNvPr>
          <p:cNvSpPr>
            <a:spLocks noGrp="1"/>
          </p:cNvSpPr>
          <p:nvPr>
            <p:ph type="body" sz="quarter" idx="28" hasCustomPrompt="1"/>
          </p:nvPr>
        </p:nvSpPr>
        <p:spPr>
          <a:xfrm>
            <a:off x="8572003"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14" name="TextBox 13">
            <a:extLst>
              <a:ext uri="{FF2B5EF4-FFF2-40B4-BE49-F238E27FC236}">
                <a16:creationId xmlns:a16="http://schemas.microsoft.com/office/drawing/2014/main" id="{D05CE8D5-EC40-9D4E-B218-5AED4DDD20A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16050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Drop Shadow">
    <p:bg>
      <p:bgPr>
        <a:solidFill>
          <a:srgbClr val="EBEBEB"/>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CAFCB60-7449-FB7B-94EC-026775839A9C}"/>
              </a:ext>
            </a:extLst>
          </p:cNvPr>
          <p:cNvSpPr>
            <a:spLocks noGrp="1"/>
          </p:cNvSpPr>
          <p:nvPr>
            <p:ph type="body" sz="quarter" idx="27"/>
          </p:nvPr>
        </p:nvSpPr>
        <p:spPr>
          <a:xfrm>
            <a:off x="618656" y="1508761"/>
            <a:ext cx="5319712" cy="4658360"/>
          </a:xfrm>
          <a:prstGeom prst="roundRect">
            <a:avLst>
              <a:gd name="adj" fmla="val 1277"/>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17" name="Text Placeholder 12">
            <a:extLst>
              <a:ext uri="{FF2B5EF4-FFF2-40B4-BE49-F238E27FC236}">
                <a16:creationId xmlns:a16="http://schemas.microsoft.com/office/drawing/2014/main" id="{6B98CD48-C620-002C-D371-249D9C7C48CB}"/>
              </a:ext>
            </a:extLst>
          </p:cNvPr>
          <p:cNvSpPr>
            <a:spLocks noGrp="1"/>
          </p:cNvSpPr>
          <p:nvPr>
            <p:ph type="body" sz="quarter" idx="28"/>
          </p:nvPr>
        </p:nvSpPr>
        <p:spPr>
          <a:xfrm>
            <a:off x="6289991" y="1508761"/>
            <a:ext cx="5319712" cy="4658360"/>
          </a:xfrm>
          <a:prstGeom prst="roundRect">
            <a:avLst>
              <a:gd name="adj" fmla="val 1189"/>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Rectangle 8">
            <a:extLst>
              <a:ext uri="{FF2B5EF4-FFF2-40B4-BE49-F238E27FC236}">
                <a16:creationId xmlns:a16="http://schemas.microsoft.com/office/drawing/2014/main" id="{BE91BEC2-2A8B-60B9-DFB4-1AAB1DD56F6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D57EDD8-13BD-7802-28D8-93C0D35EB81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4D94BA6E-1ADF-8543-B735-170A8AD454C2}"/>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899267392"/>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Drop Shadow">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6852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6E13F773-86E2-8B43-8BEB-A19C253A185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750677747"/>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 Drop Shadow - Image">
    <p:bg>
      <p:bgPr>
        <a:solidFill>
          <a:srgbClr val="EBEBEB"/>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58359"/>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6" name="TextBox 5">
            <a:extLst>
              <a:ext uri="{FF2B5EF4-FFF2-40B4-BE49-F238E27FC236}">
                <a16:creationId xmlns:a16="http://schemas.microsoft.com/office/drawing/2014/main" id="{BB4C8211-F7B6-604A-B42A-CB1206F794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54954261"/>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3 Column - Drop Shadow - Image">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7868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tx1"/>
                </a:solidFill>
              </a:defRPr>
            </a:lvl1pPr>
          </a:lstStyle>
          <a:p>
            <a:r>
              <a:rPr lang="en-US"/>
              <a:t>Blank Header</a:t>
            </a:r>
          </a:p>
        </p:txBody>
      </p:sp>
      <p:sp>
        <p:nvSpPr>
          <p:cNvPr id="7" name="TextBox 6">
            <a:extLst>
              <a:ext uri="{FF2B5EF4-FFF2-40B4-BE49-F238E27FC236}">
                <a16:creationId xmlns:a16="http://schemas.microsoft.com/office/drawing/2014/main" id="{AC85AB72-165E-1E47-834C-757F0DCE740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820110446"/>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310E3D-C75E-AF11-761F-132F1A5FC65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12C155F-DD44-41B2-BF3E-881E0BE1172F}"/>
              </a:ext>
            </a:extLst>
          </p:cNvPr>
          <p:cNvSpPr>
            <a:spLocks noGrp="1"/>
          </p:cNvSpPr>
          <p:nvPr>
            <p:ph type="body" sz="quarter" idx="13"/>
          </p:nvPr>
        </p:nvSpPr>
        <p:spPr>
          <a:xfrm>
            <a:off x="616627"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B7105E93-BF3A-DE9B-90E4-96655632F001}"/>
              </a:ext>
            </a:extLst>
          </p:cNvPr>
          <p:cNvSpPr>
            <a:spLocks noGrp="1"/>
          </p:cNvSpPr>
          <p:nvPr>
            <p:ph type="body" sz="quarter" idx="14"/>
          </p:nvPr>
        </p:nvSpPr>
        <p:spPr>
          <a:xfrm>
            <a:off x="3431905"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00E7A451-94A8-AEF8-427F-66B42EF372DE}"/>
              </a:ext>
            </a:extLst>
          </p:cNvPr>
          <p:cNvSpPr>
            <a:spLocks noGrp="1"/>
          </p:cNvSpPr>
          <p:nvPr>
            <p:ph type="body" sz="quarter" idx="15"/>
          </p:nvPr>
        </p:nvSpPr>
        <p:spPr>
          <a:xfrm>
            <a:off x="6247183"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8E1A59E0-96DE-8A76-4234-B6980E246978}"/>
              </a:ext>
            </a:extLst>
          </p:cNvPr>
          <p:cNvSpPr>
            <a:spLocks noGrp="1"/>
          </p:cNvSpPr>
          <p:nvPr>
            <p:ph type="body" sz="quarter" idx="16"/>
          </p:nvPr>
        </p:nvSpPr>
        <p:spPr>
          <a:xfrm>
            <a:off x="9062461"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0F73B010-E926-3420-C5F3-FF73E0B82B4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D56524B2-F8AA-5043-BB8F-F7FA5F312C5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11734927"/>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ox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70C9E3-6498-CC70-EE98-F9DA549D33C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484DB36B-2689-AEBE-897F-3EA9D1223B05}"/>
              </a:ext>
            </a:extLst>
          </p:cNvPr>
          <p:cNvSpPr>
            <a:spLocks noGrp="1"/>
          </p:cNvSpPr>
          <p:nvPr>
            <p:ph type="body" sz="quarter" idx="13"/>
          </p:nvPr>
        </p:nvSpPr>
        <p:spPr>
          <a:xfrm>
            <a:off x="619809"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030F80DA-B738-F4E9-7C06-63A489E54031}"/>
              </a:ext>
            </a:extLst>
          </p:cNvPr>
          <p:cNvSpPr>
            <a:spLocks noGrp="1"/>
          </p:cNvSpPr>
          <p:nvPr>
            <p:ph type="body" sz="quarter" idx="14"/>
          </p:nvPr>
        </p:nvSpPr>
        <p:spPr>
          <a:xfrm>
            <a:off x="6187440"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E527892B-18DB-2AD1-E5C6-44C0401241EE}"/>
              </a:ext>
            </a:extLst>
          </p:cNvPr>
          <p:cNvSpPr>
            <a:spLocks noGrp="1"/>
          </p:cNvSpPr>
          <p:nvPr>
            <p:ph type="body" sz="quarter" idx="15"/>
          </p:nvPr>
        </p:nvSpPr>
        <p:spPr>
          <a:xfrm>
            <a:off x="619809"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F6699109-B6F8-D1A7-949D-C43F622AE7D1}"/>
              </a:ext>
            </a:extLst>
          </p:cNvPr>
          <p:cNvSpPr>
            <a:spLocks noGrp="1"/>
          </p:cNvSpPr>
          <p:nvPr>
            <p:ph type="body" sz="quarter" idx="16"/>
          </p:nvPr>
        </p:nvSpPr>
        <p:spPr>
          <a:xfrm>
            <a:off x="6187440"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A599AE55-BF33-0FF9-EAE2-FB74C1BF55C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8BA22CC3-CFFB-7741-8ABA-F3C19B8D56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7755532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Box - Drop Shadow">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CFC948B4-FE12-2EF4-2183-8D5F25D11F14}"/>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251DA5E8-037E-06FC-9217-025EF218086E}"/>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E709F466-7ECB-92B7-CAD8-987F71515E8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3A139EA7-2F38-3F9D-C981-F4F0CA3F4789}"/>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C9801069-7AAA-16F5-11D9-6AC47DF889D8}"/>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2">
            <a:extLst>
              <a:ext uri="{FF2B5EF4-FFF2-40B4-BE49-F238E27FC236}">
                <a16:creationId xmlns:a16="http://schemas.microsoft.com/office/drawing/2014/main" id="{42A39A4A-DD0F-25EB-F5EF-6ED4DC4C059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E95874F-BDCF-A94D-B2F3-2A81C571309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4705316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47FDC01-C1CE-45DA-1E15-0F0410FC5B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724CAC35-4A7C-0CF7-EB3E-2916D84FC312}"/>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0C58E7BA-8C7E-4FD7-CF66-344059D318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A0B2EAD8-D307-3EA1-8B5F-6E4574348C89}"/>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2050716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Box - Drop Shadow - Image">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1A2A4D1A-2064-0FB2-5CEC-6A4421A7896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11" name="Text Placeholder 3">
            <a:extLst>
              <a:ext uri="{FF2B5EF4-FFF2-40B4-BE49-F238E27FC236}">
                <a16:creationId xmlns:a16="http://schemas.microsoft.com/office/drawing/2014/main" id="{01E46680-70ED-444D-BC53-7CAC1910548F}"/>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3151C0E-9D6F-AF46-ADB0-CF79B695D558}"/>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37C93092-903B-A742-A2FE-F64C08BF68E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1DB6882D-2E27-B646-BB2B-C172A020E565}"/>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3">
            <a:extLst>
              <a:ext uri="{FF2B5EF4-FFF2-40B4-BE49-F238E27FC236}">
                <a16:creationId xmlns:a16="http://schemas.microsoft.com/office/drawing/2014/main" id="{B19E9204-DDB3-F24F-BBEB-0A814BF21190}"/>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Box 8">
            <a:extLst>
              <a:ext uri="{FF2B5EF4-FFF2-40B4-BE49-F238E27FC236}">
                <a16:creationId xmlns:a16="http://schemas.microsoft.com/office/drawing/2014/main" id="{82C7A449-ED1E-8C4C-9602-37A0DD2A15C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83763333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ox - Drop Shadow">
    <p:bg>
      <p:bgPr>
        <a:solidFill>
          <a:srgbClr val="EBEBE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A6EB69-4420-207C-07C6-1563EE4A6BF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50FAB609-515B-C744-94D7-5F0192D690C8}"/>
              </a:ext>
            </a:extLst>
          </p:cNvPr>
          <p:cNvSpPr>
            <a:spLocks noGrp="1"/>
          </p:cNvSpPr>
          <p:nvPr>
            <p:ph type="body" sz="quarter" idx="13"/>
          </p:nvPr>
        </p:nvSpPr>
        <p:spPr>
          <a:xfrm>
            <a:off x="619810"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FF433312-5D6E-1F2E-D20C-2C307159133F}"/>
              </a:ext>
            </a:extLst>
          </p:cNvPr>
          <p:cNvSpPr>
            <a:spLocks noGrp="1"/>
          </p:cNvSpPr>
          <p:nvPr>
            <p:ph type="body" sz="quarter" idx="14"/>
          </p:nvPr>
        </p:nvSpPr>
        <p:spPr>
          <a:xfrm>
            <a:off x="4316163"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09DC2343-4844-1393-71D5-FD87F338C8E6}"/>
              </a:ext>
            </a:extLst>
          </p:cNvPr>
          <p:cNvSpPr>
            <a:spLocks noGrp="1"/>
          </p:cNvSpPr>
          <p:nvPr>
            <p:ph type="body" sz="quarter" idx="15"/>
          </p:nvPr>
        </p:nvSpPr>
        <p:spPr>
          <a:xfrm>
            <a:off x="8012516"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5868D767-A176-AF69-8545-BBE329843556}"/>
              </a:ext>
            </a:extLst>
          </p:cNvPr>
          <p:cNvSpPr>
            <a:spLocks noGrp="1"/>
          </p:cNvSpPr>
          <p:nvPr>
            <p:ph type="body" sz="quarter" idx="16"/>
          </p:nvPr>
        </p:nvSpPr>
        <p:spPr>
          <a:xfrm>
            <a:off x="619810"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1CB9405A-14D1-3FED-B132-28B3ECFFB213}"/>
              </a:ext>
            </a:extLst>
          </p:cNvPr>
          <p:cNvSpPr>
            <a:spLocks noGrp="1"/>
          </p:cNvSpPr>
          <p:nvPr>
            <p:ph type="body" sz="quarter" idx="17"/>
          </p:nvPr>
        </p:nvSpPr>
        <p:spPr>
          <a:xfrm>
            <a:off x="4316163"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DC39C4B4-E6AE-19AF-2810-39152ABE512C}"/>
              </a:ext>
            </a:extLst>
          </p:cNvPr>
          <p:cNvSpPr>
            <a:spLocks noGrp="1"/>
          </p:cNvSpPr>
          <p:nvPr>
            <p:ph type="body" sz="quarter" idx="18"/>
          </p:nvPr>
        </p:nvSpPr>
        <p:spPr>
          <a:xfrm>
            <a:off x="8012516"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a:extLst>
              <a:ext uri="{FF2B5EF4-FFF2-40B4-BE49-F238E27FC236}">
                <a16:creationId xmlns:a16="http://schemas.microsoft.com/office/drawing/2014/main" id="{7B47D04B-1FC1-14EC-BC8C-4D7F4AECFA88}"/>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0" name="TextBox 9">
            <a:extLst>
              <a:ext uri="{FF2B5EF4-FFF2-40B4-BE49-F238E27FC236}">
                <a16:creationId xmlns:a16="http://schemas.microsoft.com/office/drawing/2014/main" id="{A6391957-B265-6A47-B894-952630B78D4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25444429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Box - Drop Shadow">
    <p:bg>
      <p:bgPr>
        <a:solidFill>
          <a:srgbClr val="EBEBE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88AD45-D43D-AD3E-2B31-BE3CAF82179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092CBD69-FE7F-3719-3C71-E6DC2323E4C5}"/>
              </a:ext>
            </a:extLst>
          </p:cNvPr>
          <p:cNvSpPr>
            <a:spLocks noGrp="1"/>
          </p:cNvSpPr>
          <p:nvPr>
            <p:ph type="body" sz="quarter" idx="13" hasCustomPrompt="1"/>
          </p:nvPr>
        </p:nvSpPr>
        <p:spPr>
          <a:xfrm>
            <a:off x="615592"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1" name="Text Placeholder 3">
            <a:extLst>
              <a:ext uri="{FF2B5EF4-FFF2-40B4-BE49-F238E27FC236}">
                <a16:creationId xmlns:a16="http://schemas.microsoft.com/office/drawing/2014/main" id="{0F5D4AB8-E309-7D7C-592A-48D4A0139188}"/>
              </a:ext>
            </a:extLst>
          </p:cNvPr>
          <p:cNvSpPr>
            <a:spLocks noGrp="1"/>
          </p:cNvSpPr>
          <p:nvPr>
            <p:ph type="body" sz="quarter" idx="39" hasCustomPrompt="1"/>
          </p:nvPr>
        </p:nvSpPr>
        <p:spPr>
          <a:xfrm>
            <a:off x="3394651"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2" name="Text Placeholder 3">
            <a:extLst>
              <a:ext uri="{FF2B5EF4-FFF2-40B4-BE49-F238E27FC236}">
                <a16:creationId xmlns:a16="http://schemas.microsoft.com/office/drawing/2014/main" id="{EEF0BD0F-2F50-9892-1811-A4F1EE46E046}"/>
              </a:ext>
            </a:extLst>
          </p:cNvPr>
          <p:cNvSpPr>
            <a:spLocks noGrp="1"/>
          </p:cNvSpPr>
          <p:nvPr>
            <p:ph type="body" sz="quarter" idx="40" hasCustomPrompt="1"/>
          </p:nvPr>
        </p:nvSpPr>
        <p:spPr>
          <a:xfrm>
            <a:off x="6173710"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3" name="Text Placeholder 3">
            <a:extLst>
              <a:ext uri="{FF2B5EF4-FFF2-40B4-BE49-F238E27FC236}">
                <a16:creationId xmlns:a16="http://schemas.microsoft.com/office/drawing/2014/main" id="{70178319-7A76-8296-3BE3-A85B1409C8A1}"/>
              </a:ext>
            </a:extLst>
          </p:cNvPr>
          <p:cNvSpPr>
            <a:spLocks noGrp="1"/>
          </p:cNvSpPr>
          <p:nvPr>
            <p:ph type="body" sz="quarter" idx="41" hasCustomPrompt="1"/>
          </p:nvPr>
        </p:nvSpPr>
        <p:spPr>
          <a:xfrm>
            <a:off x="8952768"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4" name="Text Placeholder 3">
            <a:extLst>
              <a:ext uri="{FF2B5EF4-FFF2-40B4-BE49-F238E27FC236}">
                <a16:creationId xmlns:a16="http://schemas.microsoft.com/office/drawing/2014/main" id="{844C7D3F-6915-0E9F-8864-C7D336F652F1}"/>
              </a:ext>
            </a:extLst>
          </p:cNvPr>
          <p:cNvSpPr>
            <a:spLocks noGrp="1"/>
          </p:cNvSpPr>
          <p:nvPr>
            <p:ph type="body" sz="quarter" idx="42" hasCustomPrompt="1"/>
          </p:nvPr>
        </p:nvSpPr>
        <p:spPr>
          <a:xfrm>
            <a:off x="615592"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5" name="Text Placeholder 3">
            <a:extLst>
              <a:ext uri="{FF2B5EF4-FFF2-40B4-BE49-F238E27FC236}">
                <a16:creationId xmlns:a16="http://schemas.microsoft.com/office/drawing/2014/main" id="{2F87A75F-49BA-5986-BE46-7A3E14CD664A}"/>
              </a:ext>
            </a:extLst>
          </p:cNvPr>
          <p:cNvSpPr>
            <a:spLocks noGrp="1"/>
          </p:cNvSpPr>
          <p:nvPr>
            <p:ph type="body" sz="quarter" idx="43" hasCustomPrompt="1"/>
          </p:nvPr>
        </p:nvSpPr>
        <p:spPr>
          <a:xfrm>
            <a:off x="3394651"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6" name="Text Placeholder 3">
            <a:extLst>
              <a:ext uri="{FF2B5EF4-FFF2-40B4-BE49-F238E27FC236}">
                <a16:creationId xmlns:a16="http://schemas.microsoft.com/office/drawing/2014/main" id="{DAE118F8-B480-799E-D206-99DA5EE5BBE2}"/>
              </a:ext>
            </a:extLst>
          </p:cNvPr>
          <p:cNvSpPr>
            <a:spLocks noGrp="1"/>
          </p:cNvSpPr>
          <p:nvPr>
            <p:ph type="body" sz="quarter" idx="44" hasCustomPrompt="1"/>
          </p:nvPr>
        </p:nvSpPr>
        <p:spPr>
          <a:xfrm>
            <a:off x="6173710"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7" name="Text Placeholder 3">
            <a:extLst>
              <a:ext uri="{FF2B5EF4-FFF2-40B4-BE49-F238E27FC236}">
                <a16:creationId xmlns:a16="http://schemas.microsoft.com/office/drawing/2014/main" id="{A91BABE5-1F14-B3EF-E877-9600501F672C}"/>
              </a:ext>
            </a:extLst>
          </p:cNvPr>
          <p:cNvSpPr>
            <a:spLocks noGrp="1"/>
          </p:cNvSpPr>
          <p:nvPr>
            <p:ph type="body" sz="quarter" idx="45" hasCustomPrompt="1"/>
          </p:nvPr>
        </p:nvSpPr>
        <p:spPr>
          <a:xfrm>
            <a:off x="8952768"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8" name="Text Placeholder 3">
            <a:extLst>
              <a:ext uri="{FF2B5EF4-FFF2-40B4-BE49-F238E27FC236}">
                <a16:creationId xmlns:a16="http://schemas.microsoft.com/office/drawing/2014/main" id="{0DD946F9-DCDB-244B-D472-D2B0AF8674FA}"/>
              </a:ext>
            </a:extLst>
          </p:cNvPr>
          <p:cNvSpPr>
            <a:spLocks noGrp="1"/>
          </p:cNvSpPr>
          <p:nvPr>
            <p:ph type="body" sz="quarter" idx="46" hasCustomPrompt="1"/>
          </p:nvPr>
        </p:nvSpPr>
        <p:spPr>
          <a:xfrm>
            <a:off x="615593"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9" name="Text Placeholder 3">
            <a:extLst>
              <a:ext uri="{FF2B5EF4-FFF2-40B4-BE49-F238E27FC236}">
                <a16:creationId xmlns:a16="http://schemas.microsoft.com/office/drawing/2014/main" id="{92FA374F-E3CC-71D7-5507-F36AEC6E5E7C}"/>
              </a:ext>
            </a:extLst>
          </p:cNvPr>
          <p:cNvSpPr>
            <a:spLocks noGrp="1"/>
          </p:cNvSpPr>
          <p:nvPr>
            <p:ph type="body" sz="quarter" idx="47" hasCustomPrompt="1"/>
          </p:nvPr>
        </p:nvSpPr>
        <p:spPr>
          <a:xfrm>
            <a:off x="3394652"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0" name="Text Placeholder 3">
            <a:extLst>
              <a:ext uri="{FF2B5EF4-FFF2-40B4-BE49-F238E27FC236}">
                <a16:creationId xmlns:a16="http://schemas.microsoft.com/office/drawing/2014/main" id="{242F451B-2968-FC99-205D-EE2135CDDAA6}"/>
              </a:ext>
            </a:extLst>
          </p:cNvPr>
          <p:cNvSpPr>
            <a:spLocks noGrp="1"/>
          </p:cNvSpPr>
          <p:nvPr>
            <p:ph type="body" sz="quarter" idx="48" hasCustomPrompt="1"/>
          </p:nvPr>
        </p:nvSpPr>
        <p:spPr>
          <a:xfrm>
            <a:off x="6173711"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1" name="Text Placeholder 3">
            <a:extLst>
              <a:ext uri="{FF2B5EF4-FFF2-40B4-BE49-F238E27FC236}">
                <a16:creationId xmlns:a16="http://schemas.microsoft.com/office/drawing/2014/main" id="{6271FC99-92D3-9F58-EEC0-6E95A57A16A7}"/>
              </a:ext>
            </a:extLst>
          </p:cNvPr>
          <p:cNvSpPr>
            <a:spLocks noGrp="1"/>
          </p:cNvSpPr>
          <p:nvPr>
            <p:ph type="body" sz="quarter" idx="49" hasCustomPrompt="1"/>
          </p:nvPr>
        </p:nvSpPr>
        <p:spPr>
          <a:xfrm>
            <a:off x="8952769"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17" name="Title 2">
            <a:extLst>
              <a:ext uri="{FF2B5EF4-FFF2-40B4-BE49-F238E27FC236}">
                <a16:creationId xmlns:a16="http://schemas.microsoft.com/office/drawing/2014/main" id="{978CAB5E-25A8-B6A9-4145-738CAAFCEE9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0C302D7C-F2AE-C347-9306-968F8E137C6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253371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nsition - A">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ACE5C64-3516-7BDC-BE2E-176F027BC9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3A92AEB-AB39-A4CB-68A1-157C2B73078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7824FEC9-EBA1-464A-97EF-CD22E474F91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66645F83-4BCA-4647-A7E2-AD7E7C51438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206385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ansition - C">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72BD6B9-9D7B-8264-538B-B457F2866E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a:extLst>
              <a:ext uri="{FF2B5EF4-FFF2-40B4-BE49-F238E27FC236}">
                <a16:creationId xmlns:a16="http://schemas.microsoft.com/office/drawing/2014/main" id="{78E9B340-F152-4808-39B8-CA45CA250ECD}"/>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EF23174E-2627-BC4E-BE50-F29135B83F2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DDB21750-FB73-B049-ACF9-AE90A1B6390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6575563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 B">
    <p:bg>
      <p:bgRef idx="1001">
        <a:schemeClr val="bg2"/>
      </p:bgRef>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0AC141C-DA4E-DEFE-AA72-9A2540AA4C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AF982913-04EF-87DD-5F0B-AFD5FDD9FB2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6" name="TextBox 5">
            <a:extLst>
              <a:ext uri="{FF2B5EF4-FFF2-40B4-BE49-F238E27FC236}">
                <a16:creationId xmlns:a16="http://schemas.microsoft.com/office/drawing/2014/main" id="{20DF76F4-26E9-3B4F-B5CF-DD6E0FFA570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7A711C40-2F73-3348-A4C6-12721099762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709909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ransition - 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C72C1F0-7DA0-95D7-49E8-405EEF27DFE4}"/>
              </a:ext>
            </a:extLst>
          </p:cNvPr>
          <p:cNvSpPr>
            <a:spLocks noGrp="1"/>
          </p:cNvSpPr>
          <p:nvPr>
            <p:ph type="body" sz="quarter" idx="10" hasCustomPrompt="1"/>
          </p:nvPr>
        </p:nvSpPr>
        <p:spPr>
          <a:xfrm>
            <a:off x="1031198" y="928827"/>
            <a:ext cx="3276135" cy="1547812"/>
          </a:xfrm>
        </p:spPr>
        <p:txBody>
          <a:bodyPr anchor="b" anchorCtr="0">
            <a:noAutofit/>
          </a:bodyPr>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pic>
        <p:nvPicPr>
          <p:cNvPr id="6" name="Graphic 5">
            <a:extLst>
              <a:ext uri="{FF2B5EF4-FFF2-40B4-BE49-F238E27FC236}">
                <a16:creationId xmlns:a16="http://schemas.microsoft.com/office/drawing/2014/main" id="{CAE9880E-ADD0-40EA-2729-207BE846E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459" y="5502668"/>
            <a:ext cx="2070858" cy="318896"/>
          </a:xfrm>
          <a:prstGeom prst="rect">
            <a:avLst/>
          </a:prstGeom>
        </p:spPr>
      </p:pic>
      <p:grpSp>
        <p:nvGrpSpPr>
          <p:cNvPr id="7" name="Group 6">
            <a:extLst>
              <a:ext uri="{FF2B5EF4-FFF2-40B4-BE49-F238E27FC236}">
                <a16:creationId xmlns:a16="http://schemas.microsoft.com/office/drawing/2014/main" id="{F56F506F-D988-0EA6-3E73-CEF2BBD1C4A8}"/>
              </a:ext>
            </a:extLst>
          </p:cNvPr>
          <p:cNvGrpSpPr/>
          <p:nvPr userDrawn="1"/>
        </p:nvGrpSpPr>
        <p:grpSpPr>
          <a:xfrm>
            <a:off x="1040888" y="4817470"/>
            <a:ext cx="3034632" cy="173486"/>
            <a:chOff x="1040888" y="4817470"/>
            <a:chExt cx="3034632" cy="173486"/>
          </a:xfrm>
        </p:grpSpPr>
        <p:grpSp>
          <p:nvGrpSpPr>
            <p:cNvPr id="8" name="Group 7">
              <a:extLst>
                <a:ext uri="{FF2B5EF4-FFF2-40B4-BE49-F238E27FC236}">
                  <a16:creationId xmlns:a16="http://schemas.microsoft.com/office/drawing/2014/main" id="{B65C42D9-D4DF-40D9-6F5A-1F10F96A102C}"/>
                </a:ext>
              </a:extLst>
            </p:cNvPr>
            <p:cNvGrpSpPr/>
            <p:nvPr/>
          </p:nvGrpSpPr>
          <p:grpSpPr>
            <a:xfrm>
              <a:off x="1040888" y="4817470"/>
              <a:ext cx="3034632" cy="173485"/>
              <a:chOff x="4189863" y="3848858"/>
              <a:chExt cx="4887305" cy="279400"/>
            </a:xfrm>
          </p:grpSpPr>
          <p:pic>
            <p:nvPicPr>
              <p:cNvPr id="11" name="Graphic 10">
                <a:extLst>
                  <a:ext uri="{FF2B5EF4-FFF2-40B4-BE49-F238E27FC236}">
                    <a16:creationId xmlns:a16="http://schemas.microsoft.com/office/drawing/2014/main" id="{F1769310-DE03-EF64-D71A-EA77B32393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2" name="Graphic 11">
                <a:extLst>
                  <a:ext uri="{FF2B5EF4-FFF2-40B4-BE49-F238E27FC236}">
                    <a16:creationId xmlns:a16="http://schemas.microsoft.com/office/drawing/2014/main" id="{5DF736E2-B83A-96B5-5B57-A17FBDD170C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9" name="Graphic 8">
              <a:extLst>
                <a:ext uri="{FF2B5EF4-FFF2-40B4-BE49-F238E27FC236}">
                  <a16:creationId xmlns:a16="http://schemas.microsoft.com/office/drawing/2014/main" id="{AC1796F5-DB2B-4065-1A89-21A1B142BE5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10" name="Graphic 9">
              <a:extLst>
                <a:ext uri="{FF2B5EF4-FFF2-40B4-BE49-F238E27FC236}">
                  <a16:creationId xmlns:a16="http://schemas.microsoft.com/office/drawing/2014/main" id="{92A410A4-7C7A-B679-42EA-4DF10A225A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5" name="Text Placeholder 13">
            <a:extLst>
              <a:ext uri="{FF2B5EF4-FFF2-40B4-BE49-F238E27FC236}">
                <a16:creationId xmlns:a16="http://schemas.microsoft.com/office/drawing/2014/main" id="{7101D433-BA28-C656-0225-C5FE1332C058}"/>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DD2BC06-F99E-1C4B-B56C-BCE4E93309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32036653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ition - 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9A50F3F-4EDD-017E-0A30-681E12ED32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1198" y="5502668"/>
            <a:ext cx="2070858" cy="318896"/>
          </a:xfrm>
          <a:prstGeom prst="rect">
            <a:avLst/>
          </a:prstGeom>
        </p:spPr>
      </p:pic>
      <p:grpSp>
        <p:nvGrpSpPr>
          <p:cNvPr id="5" name="Group 4">
            <a:extLst>
              <a:ext uri="{FF2B5EF4-FFF2-40B4-BE49-F238E27FC236}">
                <a16:creationId xmlns:a16="http://schemas.microsoft.com/office/drawing/2014/main" id="{42B7C3CA-3CBC-087E-83F4-859E6C9A69F4}"/>
              </a:ext>
            </a:extLst>
          </p:cNvPr>
          <p:cNvGrpSpPr/>
          <p:nvPr userDrawn="1"/>
        </p:nvGrpSpPr>
        <p:grpSpPr>
          <a:xfrm>
            <a:off x="1031198" y="4817470"/>
            <a:ext cx="3034632" cy="173486"/>
            <a:chOff x="1040888" y="4817470"/>
            <a:chExt cx="3034632" cy="173486"/>
          </a:xfrm>
        </p:grpSpPr>
        <p:grpSp>
          <p:nvGrpSpPr>
            <p:cNvPr id="6" name="Group 5">
              <a:extLst>
                <a:ext uri="{FF2B5EF4-FFF2-40B4-BE49-F238E27FC236}">
                  <a16:creationId xmlns:a16="http://schemas.microsoft.com/office/drawing/2014/main" id="{FEFA3EF0-CBE6-E2B3-1AFB-2742CC53E427}"/>
                </a:ext>
              </a:extLst>
            </p:cNvPr>
            <p:cNvGrpSpPr/>
            <p:nvPr/>
          </p:nvGrpSpPr>
          <p:grpSpPr>
            <a:xfrm>
              <a:off x="1040888" y="4817470"/>
              <a:ext cx="3034632" cy="173485"/>
              <a:chOff x="4189863" y="3848858"/>
              <a:chExt cx="4887305" cy="279400"/>
            </a:xfrm>
          </p:grpSpPr>
          <p:pic>
            <p:nvPicPr>
              <p:cNvPr id="9" name="Graphic 8">
                <a:extLst>
                  <a:ext uri="{FF2B5EF4-FFF2-40B4-BE49-F238E27FC236}">
                    <a16:creationId xmlns:a16="http://schemas.microsoft.com/office/drawing/2014/main" id="{CB8C2FA2-AB93-0E37-544F-CFD2A2822F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0" name="Graphic 9">
                <a:extLst>
                  <a:ext uri="{FF2B5EF4-FFF2-40B4-BE49-F238E27FC236}">
                    <a16:creationId xmlns:a16="http://schemas.microsoft.com/office/drawing/2014/main" id="{AED7C673-F6A2-3D94-14B3-AAD232E6A8A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7" name="Graphic 6">
              <a:extLst>
                <a:ext uri="{FF2B5EF4-FFF2-40B4-BE49-F238E27FC236}">
                  <a16:creationId xmlns:a16="http://schemas.microsoft.com/office/drawing/2014/main" id="{4C473B41-287A-D788-EE5D-E4C9406391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8" name="Graphic 7">
              <a:extLst>
                <a:ext uri="{FF2B5EF4-FFF2-40B4-BE49-F238E27FC236}">
                  <a16:creationId xmlns:a16="http://schemas.microsoft.com/office/drawing/2014/main" id="{19F9D5CE-CBA6-E0CF-2638-862AA672250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1" name="Text Placeholder 13">
            <a:extLst>
              <a:ext uri="{FF2B5EF4-FFF2-40B4-BE49-F238E27FC236}">
                <a16:creationId xmlns:a16="http://schemas.microsoft.com/office/drawing/2014/main" id="{17086B5E-E297-EB2B-FE2F-B75E91FF55AC}"/>
              </a:ext>
            </a:extLst>
          </p:cNvPr>
          <p:cNvSpPr>
            <a:spLocks noGrp="1"/>
          </p:cNvSpPr>
          <p:nvPr>
            <p:ph type="body" sz="quarter" idx="10" hasCustomPrompt="1"/>
          </p:nvPr>
        </p:nvSpPr>
        <p:spPr>
          <a:xfrm>
            <a:off x="1031198" y="928827"/>
            <a:ext cx="3276135" cy="1547812"/>
          </a:xfrm>
        </p:spPr>
        <p:txBody>
          <a:bodyPr anchor="b" anchorCtr="0"/>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sp>
        <p:nvSpPr>
          <p:cNvPr id="12" name="Text Placeholder 13">
            <a:extLst>
              <a:ext uri="{FF2B5EF4-FFF2-40B4-BE49-F238E27FC236}">
                <a16:creationId xmlns:a16="http://schemas.microsoft.com/office/drawing/2014/main" id="{6640408A-C3AC-F797-D65F-35B38B725B7E}"/>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2AC4081-C13D-5B47-8C78-3901A2B5FCC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375920842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 - 1/4 Column - Drop Shadow">
    <p:bg>
      <p:bgPr>
        <a:solidFill>
          <a:srgbClr val="EBEBEB"/>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A7D8763-6A9B-94E1-0F28-5240010D3B49}"/>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E9E83820-1FD8-C2DB-195B-349ECFA7B501}"/>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4" name="TextBox 3">
            <a:extLst>
              <a:ext uri="{FF2B5EF4-FFF2-40B4-BE49-F238E27FC236}">
                <a16:creationId xmlns:a16="http://schemas.microsoft.com/office/drawing/2014/main" id="{D1B7C3AB-043C-284F-AB2D-A0856033278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026730759"/>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76895B-59B5-7147-A035-F88A4606CFDE}"/>
              </a:ext>
            </a:extLst>
          </p:cNvPr>
          <p:cNvSpPr>
            <a:spLocks noGrp="1"/>
          </p:cNvSpPr>
          <p:nvPr>
            <p:ph sz="quarter" idx="12"/>
          </p:nvPr>
        </p:nvSpPr>
        <p:spPr>
          <a:xfrm>
            <a:off x="609600" y="1249363"/>
            <a:ext cx="10972800" cy="476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6A8277C-A706-1510-7FC1-8BC7CA1CEFC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FE91F77-CE5B-BAA6-1F2F-0E9379CDDB3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0E148390-5E9D-0645-9F7B-394E6B689E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698916215"/>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 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9838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 List 2 Conten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609600" y="1501582"/>
            <a:ext cx="4650761" cy="401560"/>
          </a:xfrm>
        </p:spPr>
        <p:txBody>
          <a:bodyPr anchor="t" anchorCtr="0"/>
          <a:lstStyle>
            <a:lvl1pPr marL="0" indent="0" algn="l">
              <a:buNone/>
              <a:defRPr>
                <a:solidFill>
                  <a:schemeClr val="tx2"/>
                </a:solidFill>
              </a:defRPr>
            </a:lvl1pPr>
          </a:lstStyle>
          <a:p>
            <a:pPr lvl="0"/>
            <a:r>
              <a:rPr lang="en-US"/>
              <a:t>Item</a:t>
            </a:r>
          </a:p>
        </p:txBody>
      </p: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609600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FDF7652-10FB-514C-AC22-2A4A32F0D7B0}"/>
              </a:ext>
            </a:extLst>
          </p:cNvPr>
          <p:cNvSpPr>
            <a:spLocks noGrp="1"/>
          </p:cNvSpPr>
          <p:nvPr>
            <p:ph type="body" sz="quarter" idx="25" hasCustomPrompt="1"/>
          </p:nvPr>
        </p:nvSpPr>
        <p:spPr>
          <a:xfrm>
            <a:off x="6803205" y="1511856"/>
            <a:ext cx="4650761" cy="401560"/>
          </a:xfrm>
        </p:spPr>
        <p:txBody>
          <a:bodyPr anchor="t" anchorCtr="0"/>
          <a:lstStyle>
            <a:lvl1pPr marL="0" indent="0" algn="l">
              <a:buNone/>
              <a:defRPr>
                <a:solidFill>
                  <a:schemeClr val="tx2"/>
                </a:solidFill>
              </a:defRPr>
            </a:lvl1pPr>
          </a:lstStyle>
          <a:p>
            <a:pPr lvl="0"/>
            <a:r>
              <a:rPr lang="en-US"/>
              <a:t>Item</a:t>
            </a:r>
          </a:p>
        </p:txBody>
      </p:sp>
      <p:sp>
        <p:nvSpPr>
          <p:cNvPr id="8" name="Rectangle 7">
            <a:extLst>
              <a:ext uri="{FF2B5EF4-FFF2-40B4-BE49-F238E27FC236}">
                <a16:creationId xmlns:a16="http://schemas.microsoft.com/office/drawing/2014/main" id="{A044CB12-66CF-6E1D-1CC3-D2BC7E07E7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69B0C559-B31D-1566-6B71-96018BA7F85D}"/>
              </a:ext>
            </a:extLst>
          </p:cNvPr>
          <p:cNvSpPr>
            <a:spLocks noGrp="1"/>
          </p:cNvSpPr>
          <p:nvPr>
            <p:ph type="body" sz="quarter" idx="26"/>
          </p:nvPr>
        </p:nvSpPr>
        <p:spPr>
          <a:xfrm>
            <a:off x="60959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66CE775A-4D07-8A4D-3BCD-B3A5E6B6B2F3}"/>
              </a:ext>
            </a:extLst>
          </p:cNvPr>
          <p:cNvSpPr>
            <a:spLocks noGrp="1"/>
          </p:cNvSpPr>
          <p:nvPr>
            <p:ph type="body" sz="quarter" idx="27"/>
          </p:nvPr>
        </p:nvSpPr>
        <p:spPr>
          <a:xfrm>
            <a:off x="682751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D0C02B16-656D-4BBC-F4D1-CDE69AA4F99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gn="l">
              <a:lnSpc>
                <a:spcPct val="100000"/>
              </a:lnSpc>
              <a:defRPr sz="3200"/>
            </a:lvl1pPr>
          </a:lstStyle>
          <a:p>
            <a:r>
              <a:rPr lang="en-US"/>
              <a:t>Blank Header</a:t>
            </a:r>
          </a:p>
        </p:txBody>
      </p:sp>
      <p:sp>
        <p:nvSpPr>
          <p:cNvPr id="10" name="TextBox 9">
            <a:extLst>
              <a:ext uri="{FF2B5EF4-FFF2-40B4-BE49-F238E27FC236}">
                <a16:creationId xmlns:a16="http://schemas.microsoft.com/office/drawing/2014/main" id="{C5B467F6-D986-3645-A53C-BE549ED2302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03113294"/>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69629" y="2625110"/>
            <a:ext cx="2800351" cy="276999"/>
          </a:xfrm>
        </p:spPr>
        <p:txBody>
          <a:bodyPr wrap="square"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15" name="Text Placeholder 4">
            <a:extLst>
              <a:ext uri="{FF2B5EF4-FFF2-40B4-BE49-F238E27FC236}">
                <a16:creationId xmlns:a16="http://schemas.microsoft.com/office/drawing/2014/main" id="{8989ADA3-AA77-F84E-8745-A25B77376E13}"/>
              </a:ext>
            </a:extLst>
          </p:cNvPr>
          <p:cNvSpPr>
            <a:spLocks noGrp="1"/>
          </p:cNvSpPr>
          <p:nvPr>
            <p:ph type="body" sz="quarter" idx="12" hasCustomPrompt="1"/>
          </p:nvPr>
        </p:nvSpPr>
        <p:spPr>
          <a:xfrm>
            <a:off x="4707450" y="2625110"/>
            <a:ext cx="2798064" cy="276999"/>
          </a:xfrm>
        </p:spPr>
        <p:txBody>
          <a:bodyPr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2</a:t>
            </a:r>
          </a:p>
        </p:txBody>
      </p:sp>
      <p:sp>
        <p:nvSpPr>
          <p:cNvPr id="16" name="Text Placeholder 4">
            <a:extLst>
              <a:ext uri="{FF2B5EF4-FFF2-40B4-BE49-F238E27FC236}">
                <a16:creationId xmlns:a16="http://schemas.microsoft.com/office/drawing/2014/main" id="{BAAA1492-58C1-824B-9F1F-0F895865F6E7}"/>
              </a:ext>
            </a:extLst>
          </p:cNvPr>
          <p:cNvSpPr>
            <a:spLocks noGrp="1"/>
          </p:cNvSpPr>
          <p:nvPr>
            <p:ph type="body" sz="quarter" idx="14" hasCustomPrompt="1"/>
          </p:nvPr>
        </p:nvSpPr>
        <p:spPr>
          <a:xfrm>
            <a:off x="8584017" y="2625110"/>
            <a:ext cx="2798064" cy="276999"/>
          </a:xfrm>
        </p:spPr>
        <p:txBody>
          <a:bodyPr wrap="square" lIns="0" tIns="0" rIns="0" bIns="0" anchor="b" anchorCtr="0">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2000" b="1" i="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en-US"/>
              <a:t>Subhead 3</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69620"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4748252"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8624819"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29" name="Straight Connector 28">
            <a:extLst>
              <a:ext uri="{FF2B5EF4-FFF2-40B4-BE49-F238E27FC236}">
                <a16:creationId xmlns:a16="http://schemas.microsoft.com/office/drawing/2014/main" id="{294E58A7-ABB3-5C4B-83DE-933A90123B73}"/>
              </a:ext>
            </a:extLst>
          </p:cNvPr>
          <p:cNvCxnSpPr>
            <a:cxnSpLocks/>
          </p:cNvCxnSpPr>
          <p:nvPr userDrawn="1"/>
        </p:nvCxnSpPr>
        <p:spPr>
          <a:xfrm flipV="1">
            <a:off x="4080913"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4EDB980-C529-1F4F-8E8D-F61AFBDA3FAF}"/>
              </a:ext>
            </a:extLst>
          </p:cNvPr>
          <p:cNvCxnSpPr>
            <a:cxnSpLocks/>
          </p:cNvCxnSpPr>
          <p:nvPr userDrawn="1"/>
        </p:nvCxnSpPr>
        <p:spPr>
          <a:xfrm flipV="1">
            <a:off x="805796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EC9C84-4E81-FE31-F077-C6F740B3B64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F0898DD-3FC3-F282-2931-3FBD2C456A84}"/>
              </a:ext>
            </a:extLst>
          </p:cNvPr>
          <p:cNvSpPr>
            <a:spLocks noGrp="1"/>
          </p:cNvSpPr>
          <p:nvPr>
            <p:ph type="body" sz="quarter" idx="26"/>
          </p:nvPr>
        </p:nvSpPr>
        <p:spPr>
          <a:xfrm>
            <a:off x="671218" y="3429000"/>
            <a:ext cx="2798762" cy="1743075"/>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2684F9D0-0439-CEE6-F2AF-9E4B40A29998}"/>
              </a:ext>
            </a:extLst>
          </p:cNvPr>
          <p:cNvSpPr>
            <a:spLocks noGrp="1"/>
          </p:cNvSpPr>
          <p:nvPr>
            <p:ph type="body" sz="quarter" idx="27"/>
          </p:nvPr>
        </p:nvSpPr>
        <p:spPr>
          <a:xfrm>
            <a:off x="4694578"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26" name="Text Placeholder 2">
            <a:extLst>
              <a:ext uri="{FF2B5EF4-FFF2-40B4-BE49-F238E27FC236}">
                <a16:creationId xmlns:a16="http://schemas.microsoft.com/office/drawing/2014/main" id="{62218D04-FB75-D653-A75E-69DC81ADE7CC}"/>
              </a:ext>
            </a:extLst>
          </p:cNvPr>
          <p:cNvSpPr>
            <a:spLocks noGrp="1"/>
          </p:cNvSpPr>
          <p:nvPr>
            <p:ph type="body" sz="quarter" idx="28"/>
          </p:nvPr>
        </p:nvSpPr>
        <p:spPr>
          <a:xfrm>
            <a:off x="8608210"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17" name="Title 2">
            <a:extLst>
              <a:ext uri="{FF2B5EF4-FFF2-40B4-BE49-F238E27FC236}">
                <a16:creationId xmlns:a16="http://schemas.microsoft.com/office/drawing/2014/main" id="{5617B750-1790-6ADB-1D34-B061F00EDC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8" name="TextBox 17">
            <a:extLst>
              <a:ext uri="{FF2B5EF4-FFF2-40B4-BE49-F238E27FC236}">
                <a16:creationId xmlns:a16="http://schemas.microsoft.com/office/drawing/2014/main" id="{E3B7FC66-A32B-E84E-9FDB-E50B27E6660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633932159"/>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60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0959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0960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3516881"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959121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DD07B44C-B0A1-1849-8956-504408A4F109}"/>
              </a:ext>
            </a:extLst>
          </p:cNvPr>
          <p:cNvSpPr>
            <a:spLocks noGrp="1" noChangeAspect="1"/>
          </p:cNvSpPr>
          <p:nvPr>
            <p:ph type="pic" sz="quarter" idx="28" hasCustomPrompt="1"/>
          </p:nvPr>
        </p:nvSpPr>
        <p:spPr>
          <a:xfrm>
            <a:off x="6539799"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36" name="Straight Connector 35">
            <a:extLst>
              <a:ext uri="{FF2B5EF4-FFF2-40B4-BE49-F238E27FC236}">
                <a16:creationId xmlns:a16="http://schemas.microsoft.com/office/drawing/2014/main" id="{094A2363-F149-7B46-8092-CFEEBEE20986}"/>
              </a:ext>
            </a:extLst>
          </p:cNvPr>
          <p:cNvCxnSpPr>
            <a:cxnSpLocks/>
          </p:cNvCxnSpPr>
          <p:nvPr/>
        </p:nvCxnSpPr>
        <p:spPr>
          <a:xfrm flipV="1">
            <a:off x="315799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A228271E-C806-E148-85FE-A71075AE7801}"/>
              </a:ext>
            </a:extLst>
          </p:cNvPr>
          <p:cNvSpPr>
            <a:spLocks noGrp="1"/>
          </p:cNvSpPr>
          <p:nvPr>
            <p:ph type="body" sz="quarter" idx="29" hasCustomPrompt="1"/>
          </p:nvPr>
        </p:nvSpPr>
        <p:spPr>
          <a:xfrm>
            <a:off x="3516880"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0" name="Text Placeholder 4">
            <a:extLst>
              <a:ext uri="{FF2B5EF4-FFF2-40B4-BE49-F238E27FC236}">
                <a16:creationId xmlns:a16="http://schemas.microsoft.com/office/drawing/2014/main" id="{351E6C62-CC51-5F49-BADB-F0471E841500}"/>
              </a:ext>
            </a:extLst>
          </p:cNvPr>
          <p:cNvSpPr>
            <a:spLocks noGrp="1"/>
          </p:cNvSpPr>
          <p:nvPr>
            <p:ph type="body" sz="quarter" idx="31" hasCustomPrompt="1"/>
          </p:nvPr>
        </p:nvSpPr>
        <p:spPr>
          <a:xfrm>
            <a:off x="6539798"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2" name="Text Placeholder 4">
            <a:extLst>
              <a:ext uri="{FF2B5EF4-FFF2-40B4-BE49-F238E27FC236}">
                <a16:creationId xmlns:a16="http://schemas.microsoft.com/office/drawing/2014/main" id="{D707A82F-7F08-1A4F-BE9C-1C3B793884E4}"/>
              </a:ext>
            </a:extLst>
          </p:cNvPr>
          <p:cNvSpPr>
            <a:spLocks noGrp="1"/>
          </p:cNvSpPr>
          <p:nvPr>
            <p:ph type="body" sz="quarter" idx="33" hasCustomPrompt="1"/>
          </p:nvPr>
        </p:nvSpPr>
        <p:spPr>
          <a:xfrm>
            <a:off x="959120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cxnSp>
        <p:nvCxnSpPr>
          <p:cNvPr id="34" name="Straight Connector 33">
            <a:extLst>
              <a:ext uri="{FF2B5EF4-FFF2-40B4-BE49-F238E27FC236}">
                <a16:creationId xmlns:a16="http://schemas.microsoft.com/office/drawing/2014/main" id="{17545639-AFBB-8C41-A0EC-DE3050AB3009}"/>
              </a:ext>
            </a:extLst>
          </p:cNvPr>
          <p:cNvCxnSpPr>
            <a:cxnSpLocks/>
          </p:cNvCxnSpPr>
          <p:nvPr userDrawn="1"/>
        </p:nvCxnSpPr>
        <p:spPr>
          <a:xfrm flipV="1">
            <a:off x="6096000"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C7BD35-D749-C746-946A-9816E07B810E}"/>
              </a:ext>
            </a:extLst>
          </p:cNvPr>
          <p:cNvCxnSpPr>
            <a:cxnSpLocks/>
          </p:cNvCxnSpPr>
          <p:nvPr userDrawn="1"/>
        </p:nvCxnSpPr>
        <p:spPr>
          <a:xfrm flipV="1">
            <a:off x="9202615" y="1418493"/>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A0CBC42-9179-7CD6-7B52-55B1AD0B29B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D9D9C2DD-7A65-3EAE-5066-1A889916E0B1}"/>
              </a:ext>
            </a:extLst>
          </p:cNvPr>
          <p:cNvSpPr>
            <a:spLocks noGrp="1"/>
          </p:cNvSpPr>
          <p:nvPr>
            <p:ph type="body" sz="quarter" idx="26"/>
          </p:nvPr>
        </p:nvSpPr>
        <p:spPr>
          <a:xfrm>
            <a:off x="609598"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A9DC390B-5A67-463A-5ABC-F6345EA67681}"/>
              </a:ext>
            </a:extLst>
          </p:cNvPr>
          <p:cNvSpPr>
            <a:spLocks noGrp="1"/>
          </p:cNvSpPr>
          <p:nvPr>
            <p:ph type="body" sz="quarter" idx="34"/>
          </p:nvPr>
        </p:nvSpPr>
        <p:spPr>
          <a:xfrm>
            <a:off x="3523486"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934E66A-BC64-C611-5A91-9375CF4F6CE1}"/>
              </a:ext>
            </a:extLst>
          </p:cNvPr>
          <p:cNvSpPr>
            <a:spLocks noGrp="1"/>
          </p:cNvSpPr>
          <p:nvPr>
            <p:ph type="body" sz="quarter" idx="35"/>
          </p:nvPr>
        </p:nvSpPr>
        <p:spPr>
          <a:xfrm>
            <a:off x="6547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2">
            <a:extLst>
              <a:ext uri="{FF2B5EF4-FFF2-40B4-BE49-F238E27FC236}">
                <a16:creationId xmlns:a16="http://schemas.microsoft.com/office/drawing/2014/main" id="{68DFD3B7-A2C2-9CCB-8840-E832A0BA42F0}"/>
              </a:ext>
            </a:extLst>
          </p:cNvPr>
          <p:cNvSpPr>
            <a:spLocks noGrp="1"/>
          </p:cNvSpPr>
          <p:nvPr>
            <p:ph type="body" sz="quarter" idx="36"/>
          </p:nvPr>
        </p:nvSpPr>
        <p:spPr>
          <a:xfrm>
            <a:off x="9595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2">
            <a:extLst>
              <a:ext uri="{FF2B5EF4-FFF2-40B4-BE49-F238E27FC236}">
                <a16:creationId xmlns:a16="http://schemas.microsoft.com/office/drawing/2014/main" id="{ED7FB019-4827-31D8-D81F-D178FFE297C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C3BAA9A0-5B0D-AE40-B7E7-3C6DEB37B3D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463015063"/>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ice-Mobil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85FEBD-C19A-1C4F-A81F-545CDED7A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843"/>
            <a:ext cx="12192000" cy="2407920"/>
          </a:xfrm>
          <a:prstGeom prst="rect">
            <a:avLst/>
          </a:prstGeom>
        </p:spPr>
      </p:pic>
      <p:pic>
        <p:nvPicPr>
          <p:cNvPr id="5" name="Picture 4">
            <a:extLst>
              <a:ext uri="{FF2B5EF4-FFF2-40B4-BE49-F238E27FC236}">
                <a16:creationId xmlns:a16="http://schemas.microsoft.com/office/drawing/2014/main" id="{5F7E04E9-59BC-2C44-99EA-C0B197AC75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634"/>
          <a:stretch/>
        </p:blipFill>
        <p:spPr>
          <a:xfrm>
            <a:off x="6989258" y="573344"/>
            <a:ext cx="4481381" cy="6284656"/>
          </a:xfrm>
          <a:prstGeom prst="rect">
            <a:avLst/>
          </a:prstGeom>
        </p:spPr>
      </p:pic>
      <p:sp>
        <p:nvSpPr>
          <p:cNvPr id="9" name="Picture Placeholder 8">
            <a:extLst>
              <a:ext uri="{FF2B5EF4-FFF2-40B4-BE49-F238E27FC236}">
                <a16:creationId xmlns:a16="http://schemas.microsoft.com/office/drawing/2014/main" id="{AFE1FA90-9329-0248-95F9-2055D4E5F340}"/>
              </a:ext>
            </a:extLst>
          </p:cNvPr>
          <p:cNvSpPr>
            <a:spLocks noGrp="1"/>
          </p:cNvSpPr>
          <p:nvPr>
            <p:ph type="pic" sz="quarter" idx="10" hasCustomPrompt="1"/>
          </p:nvPr>
        </p:nvSpPr>
        <p:spPr>
          <a:xfrm>
            <a:off x="7574995" y="936225"/>
            <a:ext cx="3452146" cy="7355628"/>
          </a:xfrm>
          <a:prstGeom prst="roundRect">
            <a:avLst>
              <a:gd name="adj" fmla="val 12498"/>
            </a:avLst>
          </a:prstGeom>
        </p:spPr>
        <p:txBody>
          <a:bodyPr anchor="ctr"/>
          <a:lstStyle>
            <a:lvl1pPr marL="0" indent="0" algn="ctr">
              <a:buNone/>
              <a:defRPr/>
            </a:lvl1pPr>
          </a:lstStyle>
          <a:p>
            <a:r>
              <a:rPr lang="en-US"/>
              <a:t>Click here to insert image</a:t>
            </a:r>
          </a:p>
        </p:txBody>
      </p:sp>
      <p:sp>
        <p:nvSpPr>
          <p:cNvPr id="18" name="Text Placeholder 17">
            <a:extLst>
              <a:ext uri="{FF2B5EF4-FFF2-40B4-BE49-F238E27FC236}">
                <a16:creationId xmlns:a16="http://schemas.microsoft.com/office/drawing/2014/main" id="{8F867D9E-8F0F-BD44-9027-C57518D78B85}"/>
              </a:ext>
            </a:extLst>
          </p:cNvPr>
          <p:cNvSpPr>
            <a:spLocks noGrp="1"/>
          </p:cNvSpPr>
          <p:nvPr>
            <p:ph type="body" sz="quarter" idx="11" hasCustomPrompt="1"/>
          </p:nvPr>
        </p:nvSpPr>
        <p:spPr>
          <a:xfrm>
            <a:off x="609599" y="822960"/>
            <a:ext cx="6066639" cy="1323081"/>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7" name="Text Placeholder 12">
            <a:extLst>
              <a:ext uri="{FF2B5EF4-FFF2-40B4-BE49-F238E27FC236}">
                <a16:creationId xmlns:a16="http://schemas.microsoft.com/office/drawing/2014/main" id="{E7EA6704-8D68-1E9E-3501-2F22A0A42398}"/>
              </a:ext>
            </a:extLst>
          </p:cNvPr>
          <p:cNvSpPr>
            <a:spLocks noGrp="1"/>
          </p:cNvSpPr>
          <p:nvPr>
            <p:ph type="body" sz="quarter" idx="27"/>
          </p:nvPr>
        </p:nvSpPr>
        <p:spPr>
          <a:xfrm>
            <a:off x="618655" y="2612850"/>
            <a:ext cx="6066639"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8" name="TextBox 7">
            <a:extLst>
              <a:ext uri="{FF2B5EF4-FFF2-40B4-BE49-F238E27FC236}">
                <a16:creationId xmlns:a16="http://schemas.microsoft.com/office/drawing/2014/main" id="{66EC031C-9646-FC48-9111-1C5E123A199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860792137"/>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ce-Laptop">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1FF9BA5-A88D-AF4F-A611-6DE16C3603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407920"/>
          </a:xfrm>
          <a:prstGeom prst="rect">
            <a:avLst/>
          </a:prstGeom>
        </p:spPr>
      </p:pic>
      <p:pic>
        <p:nvPicPr>
          <p:cNvPr id="26" name="Picture 25">
            <a:extLst>
              <a:ext uri="{FF2B5EF4-FFF2-40B4-BE49-F238E27FC236}">
                <a16:creationId xmlns:a16="http://schemas.microsoft.com/office/drawing/2014/main" id="{D5028B8E-5BA6-8A45-9D8A-ECBBE8A876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4514" y="516268"/>
            <a:ext cx="7097486" cy="6341732"/>
          </a:xfrm>
          <a:prstGeom prst="rect">
            <a:avLst/>
          </a:prstGeom>
        </p:spPr>
      </p:pic>
      <p:sp>
        <p:nvSpPr>
          <p:cNvPr id="27" name="Picture Placeholder 13">
            <a:extLst>
              <a:ext uri="{FF2B5EF4-FFF2-40B4-BE49-F238E27FC236}">
                <a16:creationId xmlns:a16="http://schemas.microsoft.com/office/drawing/2014/main" id="{BCE6F9D9-AB4E-EC44-8AD3-D45F48B82297}"/>
              </a:ext>
            </a:extLst>
          </p:cNvPr>
          <p:cNvSpPr>
            <a:spLocks noGrp="1"/>
          </p:cNvSpPr>
          <p:nvPr>
            <p:ph type="pic" sz="quarter" idx="14" hasCustomPrompt="1"/>
          </p:nvPr>
        </p:nvSpPr>
        <p:spPr>
          <a:xfrm>
            <a:off x="5607866" y="1511705"/>
            <a:ext cx="6584133" cy="4903092"/>
          </a:xfrm>
        </p:spPr>
        <p:txBody>
          <a:bodyPr anchor="ctr"/>
          <a:lstStyle>
            <a:lvl1pPr marL="0" indent="0" algn="ctr">
              <a:buNone/>
              <a:defRPr/>
            </a:lvl1pPr>
          </a:lstStyle>
          <a:p>
            <a:r>
              <a:rPr lang="en-US"/>
              <a:t>Click here to insert image</a:t>
            </a:r>
          </a:p>
        </p:txBody>
      </p:sp>
      <p:sp>
        <p:nvSpPr>
          <p:cNvPr id="7" name="Text Placeholder 17">
            <a:extLst>
              <a:ext uri="{FF2B5EF4-FFF2-40B4-BE49-F238E27FC236}">
                <a16:creationId xmlns:a16="http://schemas.microsoft.com/office/drawing/2014/main" id="{5EDF34EB-3204-2EBD-2412-05D2B91003FA}"/>
              </a:ext>
            </a:extLst>
          </p:cNvPr>
          <p:cNvSpPr>
            <a:spLocks noGrp="1"/>
          </p:cNvSpPr>
          <p:nvPr>
            <p:ph type="body" sz="quarter" idx="11" hasCustomPrompt="1"/>
          </p:nvPr>
        </p:nvSpPr>
        <p:spPr>
          <a:xfrm>
            <a:off x="609600" y="822960"/>
            <a:ext cx="4307633" cy="1383707"/>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8" name="Text Placeholder 12">
            <a:extLst>
              <a:ext uri="{FF2B5EF4-FFF2-40B4-BE49-F238E27FC236}">
                <a16:creationId xmlns:a16="http://schemas.microsoft.com/office/drawing/2014/main" id="{64C1E24D-4108-13FB-E847-DE22CFB64738}"/>
              </a:ext>
            </a:extLst>
          </p:cNvPr>
          <p:cNvSpPr>
            <a:spLocks noGrp="1"/>
          </p:cNvSpPr>
          <p:nvPr>
            <p:ph type="body" sz="quarter" idx="27"/>
          </p:nvPr>
        </p:nvSpPr>
        <p:spPr>
          <a:xfrm>
            <a:off x="618656" y="2584853"/>
            <a:ext cx="4307633"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TextBox 8">
            <a:extLst>
              <a:ext uri="{FF2B5EF4-FFF2-40B4-BE49-F238E27FC236}">
                <a16:creationId xmlns:a16="http://schemas.microsoft.com/office/drawing/2014/main" id="{0BEBF02A-F7CA-764C-A3A7-B8C90FAE9D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309590900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guide id="5" orient="horz" pos="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Bold Statem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661FEF-05A9-3543-85ED-3131AB6B57CA}"/>
              </a:ext>
            </a:extLst>
          </p:cNvPr>
          <p:cNvSpPr>
            <a:spLocks noGrp="1"/>
          </p:cNvSpPr>
          <p:nvPr>
            <p:ph type="pic" sz="quarter" idx="10" hasCustomPrompt="1"/>
          </p:nvPr>
        </p:nvSpPr>
        <p:spPr>
          <a:xfrm>
            <a:off x="0" y="0"/>
            <a:ext cx="12192000" cy="6858000"/>
          </a:xfrm>
        </p:spPr>
        <p:txBody>
          <a:bodyPr anchor="ctr"/>
          <a:lstStyle>
            <a:lvl1pPr marL="0" indent="0" algn="ctr">
              <a:buNone/>
              <a:defRPr/>
            </a:lvl1pPr>
          </a:lstStyle>
          <a:p>
            <a:r>
              <a:rPr lang="en-US"/>
              <a:t>Click here to insert your image</a:t>
            </a:r>
          </a:p>
        </p:txBody>
      </p:sp>
      <p:sp>
        <p:nvSpPr>
          <p:cNvPr id="3" name="TextBox 2">
            <a:extLst>
              <a:ext uri="{FF2B5EF4-FFF2-40B4-BE49-F238E27FC236}">
                <a16:creationId xmlns:a16="http://schemas.microsoft.com/office/drawing/2014/main" id="{C229B280-B5AF-CC44-9712-36DC8CD9A5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34954765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eature -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0" y="0"/>
            <a:ext cx="6096000" cy="6858000"/>
          </a:xfrm>
        </p:spPr>
        <p:txBody>
          <a:bodyPr anchor="ctr"/>
          <a:lstStyle>
            <a:lvl1pPr marL="0" indent="0" algn="ctr">
              <a:buNone/>
              <a:defRPr/>
            </a:lvl1pPr>
          </a:lstStyle>
          <a:p>
            <a:r>
              <a:rPr lang="en-US"/>
              <a:t>Click icon to insert image</a:t>
            </a:r>
          </a:p>
        </p:txBody>
      </p:sp>
      <p:sp>
        <p:nvSpPr>
          <p:cNvPr id="4" name="Text Placeholder 19">
            <a:extLst>
              <a:ext uri="{FF2B5EF4-FFF2-40B4-BE49-F238E27FC236}">
                <a16:creationId xmlns:a16="http://schemas.microsoft.com/office/drawing/2014/main" id="{FE3740D4-5094-6CDC-1661-21B61F665F7E}"/>
              </a:ext>
            </a:extLst>
          </p:cNvPr>
          <p:cNvSpPr>
            <a:spLocks noGrp="1"/>
          </p:cNvSpPr>
          <p:nvPr>
            <p:ph type="body" sz="quarter" idx="12" hasCustomPrompt="1"/>
          </p:nvPr>
        </p:nvSpPr>
        <p:spPr>
          <a:xfrm>
            <a:off x="6684579" y="2736502"/>
            <a:ext cx="4897821" cy="1384995"/>
          </a:xfrm>
        </p:spPr>
        <p:txBody>
          <a:bodyPr wrap="square" anchor="ctr">
            <a:spAutoFit/>
          </a:bodyPr>
          <a:lstStyle>
            <a:lvl1pPr marL="0" indent="0">
              <a:lnSpc>
                <a:spcPct val="100000"/>
              </a:lnSpc>
              <a:buNone/>
              <a:defRPr sz="2800" i="0"/>
            </a:lvl1pPr>
          </a:lstStyle>
          <a:p>
            <a:r>
              <a:rPr lang="en-US" b="0"/>
              <a:t>Lorem ipsum dolor sit </a:t>
            </a:r>
            <a:r>
              <a:rPr lang="en-US" b="0" err="1"/>
              <a:t>amet</a:t>
            </a:r>
            <a:r>
              <a:rPr lang="en-US" b="0"/>
              <a:t>, </a:t>
            </a:r>
            <a:r>
              <a:rPr lang="en-US" b="0" err="1"/>
              <a:t>consectetur</a:t>
            </a:r>
            <a:r>
              <a:rPr lang="en-US" b="0"/>
              <a:t> </a:t>
            </a:r>
            <a:r>
              <a:rPr lang="en-US" b="0" err="1"/>
              <a:t>adipiscing</a:t>
            </a:r>
            <a:r>
              <a:rPr lang="en-US" b="0"/>
              <a:t> </a:t>
            </a:r>
            <a:r>
              <a:rPr lang="en-US" b="0" err="1"/>
              <a:t>elit</a:t>
            </a:r>
            <a:r>
              <a:rPr lang="en-US" b="0"/>
              <a:t>, sed do </a:t>
            </a:r>
            <a:r>
              <a:rPr lang="en-US" b="0" err="1"/>
              <a:t>eiusmod</a:t>
            </a:r>
            <a:r>
              <a:rPr lang="en-US" b="0"/>
              <a:t> </a:t>
            </a:r>
            <a:r>
              <a:rPr lang="en-US" b="0" err="1"/>
              <a:t>tempor</a:t>
            </a:r>
            <a:r>
              <a:rPr lang="en-US" b="0"/>
              <a:t>.</a:t>
            </a:r>
            <a:endParaRPr lang="en-US"/>
          </a:p>
        </p:txBody>
      </p:sp>
      <p:sp>
        <p:nvSpPr>
          <p:cNvPr id="5" name="TextBox 4">
            <a:extLst>
              <a:ext uri="{FF2B5EF4-FFF2-40B4-BE49-F238E27FC236}">
                <a16:creationId xmlns:a16="http://schemas.microsoft.com/office/drawing/2014/main" id="{1E28CA07-3F24-174F-8D60-D92F2FD661E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7785061"/>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Feature - Righ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DCB112C-5FE4-B04A-AF45-0FE5D56F6154}"/>
              </a:ext>
            </a:extLst>
          </p:cNvPr>
          <p:cNvSpPr>
            <a:spLocks noGrp="1"/>
          </p:cNvSpPr>
          <p:nvPr>
            <p:ph type="body" sz="quarter" idx="12" hasCustomPrompt="1"/>
          </p:nvPr>
        </p:nvSpPr>
        <p:spPr>
          <a:xfrm>
            <a:off x="609601" y="3167389"/>
            <a:ext cx="4813738" cy="523220"/>
          </a:xfrm>
        </p:spPr>
        <p:txBody>
          <a:bodyPr wrap="square" anchor="ctr">
            <a:spAutoFit/>
          </a:bodyPr>
          <a:lstStyle>
            <a:lvl1pPr marL="0" indent="0">
              <a:lnSpc>
                <a:spcPct val="100000"/>
              </a:lnSpc>
              <a:buNone/>
              <a:defRPr sz="2800" i="0"/>
            </a:lvl1pPr>
          </a:lstStyle>
          <a:p>
            <a:pPr lvl="0"/>
            <a:r>
              <a:rPr lang="en-US"/>
              <a:t>Hero Image</a:t>
            </a:r>
          </a:p>
        </p:txBody>
      </p:sp>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US"/>
              <a:t>Click icon to insert image</a:t>
            </a:r>
          </a:p>
        </p:txBody>
      </p:sp>
      <p:sp>
        <p:nvSpPr>
          <p:cNvPr id="4" name="TextBox 3">
            <a:extLst>
              <a:ext uri="{FF2B5EF4-FFF2-40B4-BE49-F238E27FC236}">
                <a16:creationId xmlns:a16="http://schemas.microsoft.com/office/drawing/2014/main" id="{AF8750C6-5A51-0A44-9162-A6B844ADAD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237705929"/>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567AC-165D-1C45-8535-9C57C13CB728}"/>
              </a:ext>
            </a:extLst>
          </p:cNvPr>
          <p:cNvSpPr/>
          <p:nvPr userDrawn="1"/>
        </p:nvSpPr>
        <p:spPr>
          <a:xfrm>
            <a:off x="0" y="1"/>
            <a:ext cx="12192000" cy="68579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D6E834-ACD3-2449-9270-C7F83F44C5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6" name="TextBox 5">
            <a:extLst>
              <a:ext uri="{FF2B5EF4-FFF2-40B4-BE49-F238E27FC236}">
                <a16:creationId xmlns:a16="http://schemas.microsoft.com/office/drawing/2014/main" id="{B86E4F30-1F14-9348-B65E-199B02F34DDF}"/>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7" name="Picture Placeholder 6">
            <a:extLst>
              <a:ext uri="{FF2B5EF4-FFF2-40B4-BE49-F238E27FC236}">
                <a16:creationId xmlns:a16="http://schemas.microsoft.com/office/drawing/2014/main" id="{1D786EE0-A27D-B08B-6849-390FFD01886D}"/>
              </a:ext>
            </a:extLst>
          </p:cNvPr>
          <p:cNvSpPr>
            <a:spLocks noGrp="1"/>
          </p:cNvSpPr>
          <p:nvPr>
            <p:ph type="pic" sz="quarter" idx="10"/>
          </p:nvPr>
        </p:nvSpPr>
        <p:spPr>
          <a:xfrm>
            <a:off x="609600" y="1474237"/>
            <a:ext cx="10972800" cy="4588426"/>
          </a:xfrm>
        </p:spPr>
        <p:txBody>
          <a:bodyPr anchor="ctr"/>
          <a:lstStyle>
            <a:lvl1pPr algn="ctr">
              <a:defRPr/>
            </a:lvl1pPr>
          </a:lstStyle>
          <a:p>
            <a:endParaRPr lang="en-US"/>
          </a:p>
        </p:txBody>
      </p:sp>
      <p:sp>
        <p:nvSpPr>
          <p:cNvPr id="8" name="Rectangle 7">
            <a:extLst>
              <a:ext uri="{FF2B5EF4-FFF2-40B4-BE49-F238E27FC236}">
                <a16:creationId xmlns:a16="http://schemas.microsoft.com/office/drawing/2014/main" id="{16D594D2-E5C1-00A6-1E11-E1B27504FC21}"/>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045A71B3-F105-4780-CF59-19BA095AB74F}"/>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C44924B-0035-CC41-99D9-EDF2F9A93C0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969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Bullets">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1B22E97-D39B-A54D-BA5B-4EF153EDF51E}"/>
              </a:ext>
            </a:extLst>
          </p:cNvPr>
          <p:cNvSpPr>
            <a:spLocks noGrp="1"/>
          </p:cNvSpPr>
          <p:nvPr>
            <p:ph type="body" sz="quarter" idx="15" hasCustomPrompt="1"/>
          </p:nvPr>
        </p:nvSpPr>
        <p:spPr>
          <a:xfrm>
            <a:off x="609600" y="1449042"/>
            <a:ext cx="10984992" cy="590550"/>
          </a:xfrm>
        </p:spPr>
        <p:txBody>
          <a:bodyPr anchor="t" anchorCtr="0">
            <a:normAutofit/>
          </a:bodyPr>
          <a:lstStyle>
            <a:lvl1pPr marL="0" indent="0">
              <a:buNone/>
              <a:defRPr sz="1800" b="0">
                <a:solidFill>
                  <a:srgbClr val="FF0000"/>
                </a:solidFill>
              </a:defRPr>
            </a:lvl1pPr>
          </a:lstStyle>
          <a:p>
            <a:pPr lvl="0"/>
            <a:r>
              <a:rPr lang="en-US"/>
              <a:t>A little more detail on what’s being shown below</a:t>
            </a:r>
          </a:p>
        </p:txBody>
      </p:sp>
      <p:sp>
        <p:nvSpPr>
          <p:cNvPr id="5" name="Rectangle 4">
            <a:extLst>
              <a:ext uri="{FF2B5EF4-FFF2-40B4-BE49-F238E27FC236}">
                <a16:creationId xmlns:a16="http://schemas.microsoft.com/office/drawing/2014/main" id="{FC98E71D-297E-9C9F-F2D7-79967A89C05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CC0E3D-0EBC-6402-B7FC-D4CC921A7A95}"/>
              </a:ext>
            </a:extLst>
          </p:cNvPr>
          <p:cNvSpPr>
            <a:spLocks noGrp="1"/>
          </p:cNvSpPr>
          <p:nvPr>
            <p:ph type="body" sz="quarter" idx="16"/>
          </p:nvPr>
        </p:nvSpPr>
        <p:spPr>
          <a:xfrm>
            <a:off x="609600" y="2206625"/>
            <a:ext cx="10985500" cy="3462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2">
            <a:extLst>
              <a:ext uri="{FF2B5EF4-FFF2-40B4-BE49-F238E27FC236}">
                <a16:creationId xmlns:a16="http://schemas.microsoft.com/office/drawing/2014/main" id="{17C85578-3BE5-79D9-2CAF-87A53D007C4D}"/>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0A2F2174-BD0A-4044-AFBD-998340341FB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881992070"/>
      </p:ext>
    </p:extLst>
  </p:cSld>
  <p:clrMapOvr>
    <a:masterClrMapping/>
  </p:clrMapOvr>
  <p:extLst>
    <p:ext uri="{DCECCB84-F9BA-43D5-87BE-67443E8EF086}">
      <p15:sldGuideLst xmlns:p15="http://schemas.microsoft.com/office/powerpoint/2012/main">
        <p15:guide id="5" orient="horz" pos="2160" userDrawn="1">
          <p15:clr>
            <a:srgbClr val="FBAE40"/>
          </p15:clr>
        </p15:guide>
        <p15:guide id="6" orient="horz" pos="4128" userDrawn="1">
          <p15:clr>
            <a:srgbClr val="FBAE40"/>
          </p15:clr>
        </p15:guide>
        <p15:guide id="7" pos="384" userDrawn="1">
          <p15:clr>
            <a:srgbClr val="FBAE40"/>
          </p15:clr>
        </p15:guide>
        <p15:guide id="8"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B">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BF0EF54-E52F-FA11-56E1-25148F8B1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8" name="Text Placeholder 2">
            <a:extLst>
              <a:ext uri="{FF2B5EF4-FFF2-40B4-BE49-F238E27FC236}">
                <a16:creationId xmlns:a16="http://schemas.microsoft.com/office/drawing/2014/main" id="{F796A067-9A0D-C4B5-E137-CBAB200950D3}"/>
              </a:ext>
            </a:extLst>
          </p:cNvPr>
          <p:cNvSpPr>
            <a:spLocks noGrp="1"/>
          </p:cNvSpPr>
          <p:nvPr>
            <p:ph type="body" sz="quarter" idx="19" hasCustomPrompt="1"/>
          </p:nvPr>
        </p:nvSpPr>
        <p:spPr>
          <a:xfrm>
            <a:off x="6096000" y="952500"/>
            <a:ext cx="4772025" cy="5001260"/>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tab pos="852488" algn="l"/>
              </a:tabLst>
              <a:defRPr b="1">
                <a:solidFill>
                  <a:schemeClr val="bg1"/>
                </a:solidFill>
              </a:defRPr>
            </a:lvl1pPr>
            <a:lvl2pPr marL="0" indent="0" algn="l">
              <a:buFont typeface="Wingdings" pitchFamily="2" charset="2"/>
              <a:buChar char="§"/>
              <a:defRPr b="0">
                <a:solidFill>
                  <a:schemeClr val="bg1"/>
                </a:solidFill>
              </a:defRPr>
            </a:lvl2pPr>
            <a:lvl3pPr marL="914400" indent="0" algn="l">
              <a:buFont typeface="Wingdings" pitchFamily="2" charset="2"/>
              <a:buChar char="§"/>
              <a:defRPr b="0">
                <a:solidFill>
                  <a:schemeClr val="bg1"/>
                </a:solidFill>
              </a:defRPr>
            </a:lvl3pPr>
            <a:lvl4pPr marL="1371600" indent="0" algn="l">
              <a:buFont typeface="Wingdings" pitchFamily="2" charset="2"/>
              <a:buChar char="§"/>
              <a:defRPr b="0">
                <a:solidFill>
                  <a:schemeClr val="bg1"/>
                </a:solidFill>
              </a:defRPr>
            </a:lvl4pPr>
            <a:lvl5pPr marL="1828800" indent="0" algn="l">
              <a:buFont typeface="Wingdings" pitchFamily="2" charset="2"/>
              <a:buChar char="§"/>
              <a:defRPr b="0">
                <a:solidFill>
                  <a:schemeClr val="bg1"/>
                </a:solidFill>
              </a:defRPr>
            </a:lvl5pPr>
            <a:lvl6pPr marL="1716088" indent="-857250">
              <a:tabLst/>
              <a:defRPr>
                <a:solidFill>
                  <a:schemeClr val="bg1"/>
                </a:solidFill>
              </a:defRPr>
            </a:lvl6pPr>
            <a:lvl7pPr>
              <a:defRPr>
                <a:solidFill>
                  <a:schemeClr val="bg1"/>
                </a:solidFill>
              </a:defRPr>
            </a:lvl7pPr>
            <a:lvl8pPr>
              <a:defRPr>
                <a:solidFill>
                  <a:schemeClr val="bg1"/>
                </a:solidFill>
              </a:defRPr>
            </a:lvl8pPr>
            <a:lvl9pPr>
              <a:buFont typeface="Wingdings" pitchFamily="2" charset="2"/>
              <a:buChar char="§"/>
              <a:defRPr>
                <a:solidFill>
                  <a:schemeClr val="bg1"/>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D9FF3C75-9137-574B-B2AF-30D82D3219D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2" name="TextBox 1">
            <a:extLst>
              <a:ext uri="{FF2B5EF4-FFF2-40B4-BE49-F238E27FC236}">
                <a16:creationId xmlns:a16="http://schemas.microsoft.com/office/drawing/2014/main" id="{AB75BC86-E9A7-FD44-A23D-7A99665884D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3778090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92A6B8F-77CE-F94D-99DB-C05DBEEED100}"/>
              </a:ext>
            </a:extLst>
          </p:cNvPr>
          <p:cNvSpPr>
            <a:spLocks noGrp="1"/>
          </p:cNvSpPr>
          <p:nvPr>
            <p:ph type="body" sz="quarter" idx="13" hasCustomPrompt="1"/>
          </p:nvPr>
        </p:nvSpPr>
        <p:spPr>
          <a:xfrm>
            <a:off x="607451" y="3583342"/>
            <a:ext cx="5474424" cy="1478299"/>
          </a:xfrm>
        </p:spPr>
        <p:txBody>
          <a:bodyPr anchor="t" anchorCtr="0">
            <a:normAutofit/>
          </a:bodyPr>
          <a:lstStyle>
            <a:lvl1pPr marL="0" indent="0">
              <a:buNone/>
              <a:defRPr sz="2000" b="0"/>
            </a:lvl1pPr>
          </a:lstStyle>
          <a:p>
            <a:r>
              <a:rPr lang="en-US"/>
              <a:t>Details on what we are looking at on the right.</a:t>
            </a:r>
          </a:p>
        </p:txBody>
      </p:sp>
      <p:sp>
        <p:nvSpPr>
          <p:cNvPr id="13" name="Title 1">
            <a:extLst>
              <a:ext uri="{FF2B5EF4-FFF2-40B4-BE49-F238E27FC236}">
                <a16:creationId xmlns:a16="http://schemas.microsoft.com/office/drawing/2014/main" id="{337685D1-D971-0E4D-A0B2-82864626BE97}"/>
              </a:ext>
            </a:extLst>
          </p:cNvPr>
          <p:cNvSpPr>
            <a:spLocks noGrp="1"/>
          </p:cNvSpPr>
          <p:nvPr>
            <p:ph type="title" hasCustomPrompt="1"/>
          </p:nvPr>
        </p:nvSpPr>
        <p:spPr>
          <a:xfrm>
            <a:off x="607451" y="1593666"/>
            <a:ext cx="5474425" cy="1661993"/>
          </a:xfrm>
          <a:prstGeom prst="rect">
            <a:avLst/>
          </a:prstGeom>
        </p:spPr>
        <p:txBody>
          <a:bodyPr lIns="0" anchor="b" anchorCtr="0">
            <a:normAutofit/>
          </a:bodyPr>
          <a:lstStyle>
            <a:lvl1pPr>
              <a:defRPr sz="4000" b="1"/>
            </a:lvl1pPr>
          </a:lstStyle>
          <a:p>
            <a:r>
              <a:rPr lang="en-US"/>
              <a:t>Seriously important stat right here</a:t>
            </a:r>
          </a:p>
        </p:txBody>
      </p:sp>
      <p:sp>
        <p:nvSpPr>
          <p:cNvPr id="6" name="Chart Placeholder 5">
            <a:extLst>
              <a:ext uri="{FF2B5EF4-FFF2-40B4-BE49-F238E27FC236}">
                <a16:creationId xmlns:a16="http://schemas.microsoft.com/office/drawing/2014/main" id="{027BB852-00E3-07A4-24D6-83AF5EB9BA19}"/>
              </a:ext>
            </a:extLst>
          </p:cNvPr>
          <p:cNvSpPr>
            <a:spLocks noGrp="1"/>
          </p:cNvSpPr>
          <p:nvPr>
            <p:ph type="chart" sz="quarter" idx="14"/>
          </p:nvPr>
        </p:nvSpPr>
        <p:spPr>
          <a:xfrm>
            <a:off x="6427788" y="1168400"/>
            <a:ext cx="4997450" cy="4454525"/>
          </a:xfrm>
        </p:spPr>
        <p:txBody>
          <a:bodyPr anchor="ctr" anchorCtr="0"/>
          <a:lstStyle>
            <a:lvl1pPr algn="ctr">
              <a:defRPr>
                <a:solidFill>
                  <a:schemeClr val="accent4"/>
                </a:solidFill>
              </a:defRPr>
            </a:lvl1pPr>
          </a:lstStyle>
          <a:p>
            <a:endParaRPr lang="en-US"/>
          </a:p>
        </p:txBody>
      </p:sp>
      <p:sp>
        <p:nvSpPr>
          <p:cNvPr id="7" name="Rectangle 6">
            <a:extLst>
              <a:ext uri="{FF2B5EF4-FFF2-40B4-BE49-F238E27FC236}">
                <a16:creationId xmlns:a16="http://schemas.microsoft.com/office/drawing/2014/main" id="{7E07A259-36FB-A0B1-B03C-74D1EAEA57C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C7669DD-6390-068C-9A30-7BFB18FE4807}"/>
              </a:ext>
            </a:extLst>
          </p:cNvPr>
          <p:cNvSpPr>
            <a:spLocks noGrp="1"/>
          </p:cNvSpPr>
          <p:nvPr>
            <p:ph type="body" sz="quarter" idx="15" hasCustomPrompt="1"/>
          </p:nvPr>
        </p:nvSpPr>
        <p:spPr>
          <a:xfrm>
            <a:off x="612648" y="539496"/>
            <a:ext cx="10974387" cy="609600"/>
          </a:xfrm>
        </p:spPr>
        <p:txBody>
          <a:bodyPr anchor="ctr" anchorCtr="0">
            <a:normAutofit/>
          </a:bodyPr>
          <a:lstStyle>
            <a:lvl1pPr>
              <a:defRPr sz="3200"/>
            </a:lvl1pPr>
          </a:lstStyle>
          <a:p>
            <a:pPr lvl="0"/>
            <a:r>
              <a:rPr lang="en-US"/>
              <a:t>Blank Header</a:t>
            </a:r>
          </a:p>
        </p:txBody>
      </p:sp>
      <p:sp>
        <p:nvSpPr>
          <p:cNvPr id="8" name="TextBox 7">
            <a:extLst>
              <a:ext uri="{FF2B5EF4-FFF2-40B4-BE49-F238E27FC236}">
                <a16:creationId xmlns:a16="http://schemas.microsoft.com/office/drawing/2014/main" id="{C1847281-4FB3-7547-856E-1CCF119883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912331884"/>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BEC209-DE2F-27F4-DD52-F9E956D99038}"/>
              </a:ext>
            </a:extLst>
          </p:cNvPr>
          <p:cNvSpPr>
            <a:spLocks noGrp="1"/>
          </p:cNvSpPr>
          <p:nvPr>
            <p:ph type="pic" sz="quarter" idx="10"/>
          </p:nvPr>
        </p:nvSpPr>
        <p:spPr>
          <a:xfrm>
            <a:off x="0" y="0"/>
            <a:ext cx="12192000" cy="6858000"/>
          </a:xfrm>
        </p:spPr>
        <p:txBody>
          <a:bodyPr anchor="ctr" anchorCtr="0"/>
          <a:lstStyle>
            <a:lvl1pPr algn="ctr">
              <a:defRPr/>
            </a:lvl1pPr>
          </a:lstStyle>
          <a:p>
            <a:endParaRPr lang="en-US"/>
          </a:p>
        </p:txBody>
      </p:sp>
      <p:sp>
        <p:nvSpPr>
          <p:cNvPr id="5" name="Text Placeholder 2">
            <a:extLst>
              <a:ext uri="{FF2B5EF4-FFF2-40B4-BE49-F238E27FC236}">
                <a16:creationId xmlns:a16="http://schemas.microsoft.com/office/drawing/2014/main" id="{D22AA1D7-E8BE-4C92-B4BE-9766936969D2}"/>
              </a:ext>
            </a:extLst>
          </p:cNvPr>
          <p:cNvSpPr>
            <a:spLocks noGrp="1"/>
          </p:cNvSpPr>
          <p:nvPr>
            <p:ph type="body" sz="quarter" idx="15" hasCustomPrompt="1"/>
          </p:nvPr>
        </p:nvSpPr>
        <p:spPr>
          <a:xfrm>
            <a:off x="609600" y="4215618"/>
            <a:ext cx="5481918" cy="462878"/>
          </a:xfrm>
        </p:spPr>
        <p:txBody>
          <a:bodyPr anchor="t" anchorCtr="0">
            <a:noAutofit/>
          </a:bodyPr>
          <a:lstStyle>
            <a:lvl1pPr marL="0" indent="0" algn="l">
              <a:buNone/>
              <a:defRPr sz="1400" b="1">
                <a:solidFill>
                  <a:schemeClr val="bg1"/>
                </a:solidFill>
              </a:defRPr>
            </a:lvl1pPr>
          </a:lstStyle>
          <a:p>
            <a:r>
              <a:rPr lang="en-US"/>
              <a:t>Matt Mullenweg, Social Media Entrepreneur</a:t>
            </a:r>
          </a:p>
        </p:txBody>
      </p:sp>
      <p:sp>
        <p:nvSpPr>
          <p:cNvPr id="6" name="Title 1">
            <a:extLst>
              <a:ext uri="{FF2B5EF4-FFF2-40B4-BE49-F238E27FC236}">
                <a16:creationId xmlns:a16="http://schemas.microsoft.com/office/drawing/2014/main" id="{434B642B-143D-47FA-991B-7641E0CC1B07}"/>
              </a:ext>
            </a:extLst>
          </p:cNvPr>
          <p:cNvSpPr>
            <a:spLocks noGrp="1"/>
          </p:cNvSpPr>
          <p:nvPr>
            <p:ph type="title" hasCustomPrompt="1"/>
          </p:nvPr>
        </p:nvSpPr>
        <p:spPr>
          <a:xfrm>
            <a:off x="614082" y="1407147"/>
            <a:ext cx="5481918" cy="2470469"/>
          </a:xfrm>
          <a:prstGeom prst="rect">
            <a:avLst/>
          </a:prstGeom>
        </p:spPr>
        <p:txBody>
          <a:bodyPr lIns="0" anchor="b" anchorCtr="0">
            <a:normAutofit/>
          </a:bodyPr>
          <a:lstStyle>
            <a:lvl1pPr marL="7938" indent="1588">
              <a:lnSpc>
                <a:spcPct val="100000"/>
              </a:lnSpc>
              <a:tabLst>
                <a:tab pos="3878263" algn="l"/>
              </a:tabLst>
              <a:defRPr sz="4000" b="1" i="0">
                <a:solidFill>
                  <a:schemeClr val="bg1"/>
                </a:solidFill>
              </a:defRPr>
            </a:lvl1pPr>
          </a:lstStyle>
          <a:p>
            <a:r>
              <a:rPr lang="en-US"/>
              <a:t>Technology is best when it brings people together.</a:t>
            </a:r>
          </a:p>
        </p:txBody>
      </p:sp>
      <p:sp>
        <p:nvSpPr>
          <p:cNvPr id="7" name="TextBox 6">
            <a:extLst>
              <a:ext uri="{FF2B5EF4-FFF2-40B4-BE49-F238E27FC236}">
                <a16:creationId xmlns:a16="http://schemas.microsoft.com/office/drawing/2014/main" id="{051792A2-0795-3843-A69A-37EFFA3879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18682141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Cool">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8162FD-0C22-F04D-9518-CD21CF1905E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D3F759A-9484-F246-B7C2-967CCD16E4A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2C3D03DB-FB4B-488C-2DE3-7035D38538A6}"/>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502DB42B-A53F-CCFE-C614-381ADF640BF2}"/>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0" name="Title 1">
            <a:extLst>
              <a:ext uri="{FF2B5EF4-FFF2-40B4-BE49-F238E27FC236}">
                <a16:creationId xmlns:a16="http://schemas.microsoft.com/office/drawing/2014/main" id="{065E5164-FC53-65D9-6383-2188D51CDD69}"/>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1" name="TextBox 10">
            <a:extLst>
              <a:ext uri="{FF2B5EF4-FFF2-40B4-BE49-F238E27FC236}">
                <a16:creationId xmlns:a16="http://schemas.microsoft.com/office/drawing/2014/main" id="{AB84721E-20F6-014A-8FE8-1BE25CA016B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293719438"/>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Warm">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D9CC65F7-EECD-004E-A033-275E9B471E7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4EE5526-CC92-BE4E-A6A3-ECF8A064836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9A7A50DF-FA80-FEC6-513F-5DD9D04DB7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3EDD020F-228E-70EB-15CB-AB15AF1E3DD6}"/>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2" name="Title 1">
            <a:extLst>
              <a:ext uri="{FF2B5EF4-FFF2-40B4-BE49-F238E27FC236}">
                <a16:creationId xmlns:a16="http://schemas.microsoft.com/office/drawing/2014/main" id="{22A53509-ADD3-E241-6ACE-9E7809FE546B}"/>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0" name="TextBox 9">
            <a:extLst>
              <a:ext uri="{FF2B5EF4-FFF2-40B4-BE49-F238E27FC236}">
                <a16:creationId xmlns:a16="http://schemas.microsoft.com/office/drawing/2014/main" id="{24AAC9F3-4DD3-6A45-8991-1CD006205BB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094844653"/>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List 3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3017520" cy="401560"/>
          </a:xfrm>
        </p:spPr>
        <p:txBody>
          <a:bodyPr anchor="ctr"/>
          <a:lstStyle>
            <a:lvl1pPr marL="0" indent="0" algn="l">
              <a:buNone/>
              <a:defRPr>
                <a:solidFill>
                  <a:schemeClr val="tx2"/>
                </a:solidFill>
              </a:defRPr>
            </a:lvl1pPr>
          </a:lstStyle>
          <a:p>
            <a:pPr lvl="0"/>
            <a:r>
              <a:rPr lang="en-US"/>
              <a:t>Item</a:t>
            </a:r>
          </a:p>
        </p:txBody>
      </p:sp>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4430754" y="1501582"/>
            <a:ext cx="3017520" cy="401560"/>
          </a:xfrm>
        </p:spPr>
        <p:txBody>
          <a:bodyPr anchor="ctr"/>
          <a:lstStyle>
            <a:lvl1pPr marL="0" indent="0" algn="l">
              <a:buNone/>
              <a:defRPr>
                <a:solidFill>
                  <a:schemeClr val="tx2"/>
                </a:solidFill>
              </a:defRPr>
            </a:lvl1pPr>
          </a:lstStyle>
          <a:p>
            <a:pPr lvl="0"/>
            <a:r>
              <a:rPr lang="en-US"/>
              <a:t>Item</a:t>
            </a:r>
          </a:p>
        </p:txBody>
      </p:sp>
      <p:sp>
        <p:nvSpPr>
          <p:cNvPr id="33" name="Text Placeholder 2">
            <a:extLst>
              <a:ext uri="{FF2B5EF4-FFF2-40B4-BE49-F238E27FC236}">
                <a16:creationId xmlns:a16="http://schemas.microsoft.com/office/drawing/2014/main" id="{ABEA8179-7DC3-274C-914B-680EF5FE4087}"/>
              </a:ext>
            </a:extLst>
          </p:cNvPr>
          <p:cNvSpPr>
            <a:spLocks noGrp="1"/>
          </p:cNvSpPr>
          <p:nvPr>
            <p:ph type="body" sz="quarter" idx="20" hasCustomPrompt="1"/>
          </p:nvPr>
        </p:nvSpPr>
        <p:spPr>
          <a:xfrm>
            <a:off x="8309784" y="1509015"/>
            <a:ext cx="3017520"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A1B82-B866-8C41-BF00-B84816E64D46}"/>
              </a:ext>
            </a:extLst>
          </p:cNvPr>
          <p:cNvCxnSpPr>
            <a:cxnSpLocks/>
          </p:cNvCxnSpPr>
          <p:nvPr/>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7461C223-99FD-8B46-A688-80D388746BC3}"/>
              </a:ext>
            </a:extLst>
          </p:cNvPr>
          <p:cNvSpPr>
            <a:spLocks noGrp="1"/>
          </p:cNvSpPr>
          <p:nvPr>
            <p:ph type="body" sz="quarter" idx="32" hasCustomPrompt="1"/>
          </p:nvPr>
        </p:nvSpPr>
        <p:spPr>
          <a:xfrm>
            <a:off x="609601" y="2152650"/>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CDED2006-DE43-674F-8844-55A08D8A752F}"/>
              </a:ext>
            </a:extLst>
          </p:cNvPr>
          <p:cNvSpPr>
            <a:spLocks noGrp="1"/>
          </p:cNvSpPr>
          <p:nvPr>
            <p:ph type="body" sz="quarter" idx="33" hasCustomPrompt="1"/>
          </p:nvPr>
        </p:nvSpPr>
        <p:spPr>
          <a:xfrm>
            <a:off x="4430754"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9971BF54-ACB0-A645-A489-6886B7561334}"/>
              </a:ext>
            </a:extLst>
          </p:cNvPr>
          <p:cNvSpPr>
            <a:spLocks noGrp="1"/>
          </p:cNvSpPr>
          <p:nvPr>
            <p:ph type="body" sz="quarter" idx="34" hasCustomPrompt="1"/>
          </p:nvPr>
        </p:nvSpPr>
        <p:spPr>
          <a:xfrm>
            <a:off x="8309786"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7812CB9-CB14-2620-A883-69D62CC2E8B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a:extLst>
              <a:ext uri="{FF2B5EF4-FFF2-40B4-BE49-F238E27FC236}">
                <a16:creationId xmlns:a16="http://schemas.microsoft.com/office/drawing/2014/main" id="{6F96FAB9-F009-2BC9-1C24-BF400AA8410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950B3E27-26A7-9542-B9DD-372E8B919E7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65607688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List 4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2339077"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3201344"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609771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906135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018DE0C-EC97-1545-BBF9-7B18C88864F9}"/>
              </a:ext>
            </a:extLst>
          </p:cNvPr>
          <p:cNvSpPr>
            <a:spLocks noGrp="1"/>
          </p:cNvSpPr>
          <p:nvPr>
            <p:ph type="body" sz="quarter" idx="25" hasCustomPrompt="1"/>
          </p:nvPr>
        </p:nvSpPr>
        <p:spPr>
          <a:xfrm>
            <a:off x="3427906" y="1505300"/>
            <a:ext cx="2339077" cy="401560"/>
          </a:xfrm>
        </p:spPr>
        <p:txBody>
          <a:bodyPr anchor="ctr"/>
          <a:lstStyle>
            <a:lvl1pPr marL="0" indent="0" algn="l">
              <a:buNone/>
              <a:defRPr>
                <a:solidFill>
                  <a:schemeClr val="tx2"/>
                </a:solidFill>
              </a:defRPr>
            </a:lvl1pPr>
          </a:lstStyle>
          <a:p>
            <a:pPr lvl="0"/>
            <a:r>
              <a:rPr lang="en-US"/>
              <a:t>Item</a:t>
            </a:r>
          </a:p>
        </p:txBody>
      </p:sp>
      <p:sp>
        <p:nvSpPr>
          <p:cNvPr id="22" name="Text Placeholder 2">
            <a:extLst>
              <a:ext uri="{FF2B5EF4-FFF2-40B4-BE49-F238E27FC236}">
                <a16:creationId xmlns:a16="http://schemas.microsoft.com/office/drawing/2014/main" id="{EE3F2EED-F4ED-654D-A159-1E85E6296366}"/>
              </a:ext>
            </a:extLst>
          </p:cNvPr>
          <p:cNvSpPr>
            <a:spLocks noGrp="1"/>
          </p:cNvSpPr>
          <p:nvPr>
            <p:ph type="body" sz="quarter" idx="28" hasCustomPrompt="1"/>
          </p:nvPr>
        </p:nvSpPr>
        <p:spPr>
          <a:xfrm>
            <a:off x="6382473" y="1505300"/>
            <a:ext cx="2339077" cy="401560"/>
          </a:xfrm>
        </p:spPr>
        <p:txBody>
          <a:bodyPr anchor="ctr"/>
          <a:lstStyle>
            <a:lvl1pPr marL="0" indent="0" algn="l">
              <a:buNone/>
              <a:defRPr>
                <a:solidFill>
                  <a:schemeClr val="tx2"/>
                </a:solidFill>
              </a:defRPr>
            </a:lvl1pPr>
          </a:lstStyle>
          <a:p>
            <a:pPr lvl="0"/>
            <a:r>
              <a:rPr lang="en-US"/>
              <a:t>Item</a:t>
            </a:r>
          </a:p>
        </p:txBody>
      </p:sp>
      <p:sp>
        <p:nvSpPr>
          <p:cNvPr id="25" name="Text Placeholder 2">
            <a:extLst>
              <a:ext uri="{FF2B5EF4-FFF2-40B4-BE49-F238E27FC236}">
                <a16:creationId xmlns:a16="http://schemas.microsoft.com/office/drawing/2014/main" id="{7A8D5858-85EE-3B4A-B497-AACE1F1AAD6C}"/>
              </a:ext>
            </a:extLst>
          </p:cNvPr>
          <p:cNvSpPr>
            <a:spLocks noGrp="1"/>
          </p:cNvSpPr>
          <p:nvPr>
            <p:ph type="body" sz="quarter" idx="31" hasCustomPrompt="1"/>
          </p:nvPr>
        </p:nvSpPr>
        <p:spPr>
          <a:xfrm>
            <a:off x="9385531" y="1505300"/>
            <a:ext cx="2339077" cy="401560"/>
          </a:xfrm>
        </p:spPr>
        <p:txBody>
          <a:bodyPr anchor="ctr"/>
          <a:lstStyle>
            <a:lvl1pPr marL="0" indent="0" algn="l">
              <a:buNone/>
              <a:defRPr>
                <a:solidFill>
                  <a:schemeClr val="tx2"/>
                </a:solidFill>
              </a:defRPr>
            </a:lvl1pPr>
          </a:lstStyle>
          <a:p>
            <a:pPr lvl="0"/>
            <a:r>
              <a:rPr lang="en-US"/>
              <a:t>Item</a:t>
            </a:r>
          </a:p>
        </p:txBody>
      </p:sp>
      <p:sp>
        <p:nvSpPr>
          <p:cNvPr id="28" name="Text Placeholder 3">
            <a:extLst>
              <a:ext uri="{FF2B5EF4-FFF2-40B4-BE49-F238E27FC236}">
                <a16:creationId xmlns:a16="http://schemas.microsoft.com/office/drawing/2014/main" id="{590270F8-2E18-5F4A-B7B5-86AA03215CDD}"/>
              </a:ext>
            </a:extLst>
          </p:cNvPr>
          <p:cNvSpPr>
            <a:spLocks noGrp="1"/>
          </p:cNvSpPr>
          <p:nvPr>
            <p:ph type="body" sz="quarter" idx="32" hasCustomPrompt="1"/>
          </p:nvPr>
        </p:nvSpPr>
        <p:spPr>
          <a:xfrm>
            <a:off x="609601"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0" name="Text Placeholder 3">
            <a:extLst>
              <a:ext uri="{FF2B5EF4-FFF2-40B4-BE49-F238E27FC236}">
                <a16:creationId xmlns:a16="http://schemas.microsoft.com/office/drawing/2014/main" id="{498E0B3C-3D69-A042-B7C0-AB89208C3800}"/>
              </a:ext>
            </a:extLst>
          </p:cNvPr>
          <p:cNvSpPr>
            <a:spLocks noGrp="1"/>
          </p:cNvSpPr>
          <p:nvPr>
            <p:ph type="body" sz="quarter" idx="33" hasCustomPrompt="1"/>
          </p:nvPr>
        </p:nvSpPr>
        <p:spPr>
          <a:xfrm>
            <a:off x="3427908"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42E93911-E5F9-2C42-AADD-E5F5A2C042D2}"/>
              </a:ext>
            </a:extLst>
          </p:cNvPr>
          <p:cNvSpPr>
            <a:spLocks noGrp="1"/>
          </p:cNvSpPr>
          <p:nvPr>
            <p:ph type="body" sz="quarter" idx="34" hasCustomPrompt="1"/>
          </p:nvPr>
        </p:nvSpPr>
        <p:spPr>
          <a:xfrm>
            <a:off x="6382475"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2" name="Text Placeholder 3">
            <a:extLst>
              <a:ext uri="{FF2B5EF4-FFF2-40B4-BE49-F238E27FC236}">
                <a16:creationId xmlns:a16="http://schemas.microsoft.com/office/drawing/2014/main" id="{D75FA809-E0B7-4744-B692-8370FA34491D}"/>
              </a:ext>
            </a:extLst>
          </p:cNvPr>
          <p:cNvSpPr>
            <a:spLocks noGrp="1"/>
          </p:cNvSpPr>
          <p:nvPr>
            <p:ph type="body" sz="quarter" idx="35" hasCustomPrompt="1"/>
          </p:nvPr>
        </p:nvSpPr>
        <p:spPr>
          <a:xfrm>
            <a:off x="9385533"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03D354DE-2DF4-A74A-CF33-530EA56A1684}"/>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99D5D6FC-C892-2A62-3BB5-551AF7F8442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F9AE016E-1540-0245-9095-965D097AA98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70275840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x Content - Whit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859029"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934271"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21892"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859029"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934271"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21892" y="1636497"/>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BEBF8AA-6A8B-4948-ADFF-0A8AB1E0FB5F}"/>
              </a:ext>
            </a:extLst>
          </p:cNvPr>
          <p:cNvCxnSpPr>
            <a:cxnSpLocks/>
          </p:cNvCxnSpPr>
          <p:nvPr userDrawn="1"/>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A95771-93B4-8946-9927-5EDD9AE891FA}"/>
              </a:ext>
            </a:extLst>
          </p:cNvPr>
          <p:cNvCxnSpPr>
            <a:cxnSpLocks/>
          </p:cNvCxnSpPr>
          <p:nvPr userDrawn="1"/>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2EBB9-AC8C-2240-9A8B-05EE32103412}"/>
              </a:ext>
            </a:extLst>
          </p:cNvPr>
          <p:cNvCxnSpPr>
            <a:cxnSpLocks/>
          </p:cNvCxnSpPr>
          <p:nvPr userDrawn="1"/>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BA762E-2D27-F34D-9D73-93996F798D13}"/>
              </a:ext>
            </a:extLst>
          </p:cNvPr>
          <p:cNvCxnSpPr>
            <a:cxnSpLocks/>
          </p:cNvCxnSpPr>
          <p:nvPr userDrawn="1"/>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3F30A9-6F42-2E45-8495-3C0C087BE9C1}"/>
              </a:ext>
            </a:extLst>
          </p:cNvPr>
          <p:cNvCxnSpPr>
            <a:cxnSpLocks/>
          </p:cNvCxnSpPr>
          <p:nvPr userDrawn="1"/>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B8CFB9-3802-E649-AAA9-041E91CC2FF5}"/>
              </a:ext>
            </a:extLst>
          </p:cNvPr>
          <p:cNvCxnSpPr>
            <a:cxnSpLocks/>
          </p:cNvCxnSpPr>
          <p:nvPr userDrawn="1"/>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289200-E581-8745-9108-11AEAFC59BA5}"/>
              </a:ext>
            </a:extLst>
          </p:cNvPr>
          <p:cNvCxnSpPr>
            <a:cxnSpLocks/>
          </p:cNvCxnSpPr>
          <p:nvPr userDrawn="1"/>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30AEE59-8CF7-AA45-9D2B-97E5ACB4D7B8}"/>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3F5ADE-620C-B447-A226-691E5CBB6E7D}"/>
              </a:ext>
            </a:extLst>
          </p:cNvPr>
          <p:cNvSpPr>
            <a:spLocks noGrp="1"/>
          </p:cNvSpPr>
          <p:nvPr>
            <p:ph type="body" sz="quarter" idx="39" hasCustomPrompt="1"/>
          </p:nvPr>
        </p:nvSpPr>
        <p:spPr>
          <a:xfrm>
            <a:off x="616114"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7" name="Text Placeholder 3">
            <a:extLst>
              <a:ext uri="{FF2B5EF4-FFF2-40B4-BE49-F238E27FC236}">
                <a16:creationId xmlns:a16="http://schemas.microsoft.com/office/drawing/2014/main" id="{A0218661-0DF7-A942-9B09-B9776DBEBB90}"/>
              </a:ext>
            </a:extLst>
          </p:cNvPr>
          <p:cNvSpPr>
            <a:spLocks noGrp="1"/>
          </p:cNvSpPr>
          <p:nvPr>
            <p:ph type="body" sz="quarter" idx="40" hasCustomPrompt="1"/>
          </p:nvPr>
        </p:nvSpPr>
        <p:spPr>
          <a:xfrm>
            <a:off x="4859029"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8" name="Text Placeholder 3">
            <a:extLst>
              <a:ext uri="{FF2B5EF4-FFF2-40B4-BE49-F238E27FC236}">
                <a16:creationId xmlns:a16="http://schemas.microsoft.com/office/drawing/2014/main" id="{7481C688-1869-6D40-9C26-B21E88BF0ED3}"/>
              </a:ext>
            </a:extLst>
          </p:cNvPr>
          <p:cNvSpPr>
            <a:spLocks noGrp="1"/>
          </p:cNvSpPr>
          <p:nvPr>
            <p:ph type="body" sz="quarter" idx="41" hasCustomPrompt="1"/>
          </p:nvPr>
        </p:nvSpPr>
        <p:spPr>
          <a:xfrm>
            <a:off x="8934271"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9" name="Text Placeholder 3">
            <a:extLst>
              <a:ext uri="{FF2B5EF4-FFF2-40B4-BE49-F238E27FC236}">
                <a16:creationId xmlns:a16="http://schemas.microsoft.com/office/drawing/2014/main" id="{C2A9804E-8B51-A646-A450-159CFB42147D}"/>
              </a:ext>
            </a:extLst>
          </p:cNvPr>
          <p:cNvSpPr>
            <a:spLocks noGrp="1"/>
          </p:cNvSpPr>
          <p:nvPr>
            <p:ph type="body" sz="quarter" idx="42" hasCustomPrompt="1"/>
          </p:nvPr>
        </p:nvSpPr>
        <p:spPr>
          <a:xfrm>
            <a:off x="609600"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0" name="Text Placeholder 3">
            <a:extLst>
              <a:ext uri="{FF2B5EF4-FFF2-40B4-BE49-F238E27FC236}">
                <a16:creationId xmlns:a16="http://schemas.microsoft.com/office/drawing/2014/main" id="{463E4FEC-8D4E-8040-87D4-E4A42E24ACD0}"/>
              </a:ext>
            </a:extLst>
          </p:cNvPr>
          <p:cNvSpPr>
            <a:spLocks noGrp="1"/>
          </p:cNvSpPr>
          <p:nvPr>
            <p:ph type="body" sz="quarter" idx="43" hasCustomPrompt="1"/>
          </p:nvPr>
        </p:nvSpPr>
        <p:spPr>
          <a:xfrm>
            <a:off x="4852515"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7" name="Text Placeholder 3">
            <a:extLst>
              <a:ext uri="{FF2B5EF4-FFF2-40B4-BE49-F238E27FC236}">
                <a16:creationId xmlns:a16="http://schemas.microsoft.com/office/drawing/2014/main" id="{EDF23B87-8002-9045-9215-E848471717CA}"/>
              </a:ext>
            </a:extLst>
          </p:cNvPr>
          <p:cNvSpPr>
            <a:spLocks noGrp="1"/>
          </p:cNvSpPr>
          <p:nvPr>
            <p:ph type="body" sz="quarter" idx="44" hasCustomPrompt="1"/>
          </p:nvPr>
        </p:nvSpPr>
        <p:spPr>
          <a:xfrm>
            <a:off x="8927757"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33" name="TextBox 32">
            <a:extLst>
              <a:ext uri="{FF2B5EF4-FFF2-40B4-BE49-F238E27FC236}">
                <a16:creationId xmlns:a16="http://schemas.microsoft.com/office/drawing/2014/main" id="{BDB1D2B8-6D57-474C-BDBE-4E1F6CF389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24907685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Content - White -Header">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635071"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596215"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14839" y="4635785"/>
            <a:ext cx="2979687"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635073"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596217"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14839" y="2138738"/>
            <a:ext cx="2979689"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F0B78859-0F76-144F-BE7F-082E8CE1D1A6}"/>
              </a:ext>
            </a:extLst>
          </p:cNvPr>
          <p:cNvCxnSpPr>
            <a:cxnSpLocks/>
          </p:cNvCxnSpPr>
          <p:nvPr userDrawn="1"/>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E6BD66-6547-F94D-B7CE-BD3788E48CDF}"/>
              </a:ext>
            </a:extLst>
          </p:cNvPr>
          <p:cNvCxnSpPr>
            <a:cxnSpLocks/>
          </p:cNvCxnSpPr>
          <p:nvPr userDrawn="1"/>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A5117E-DF19-F649-A3D7-4F0793C161BA}"/>
              </a:ext>
            </a:extLst>
          </p:cNvPr>
          <p:cNvCxnSpPr>
            <a:cxnSpLocks/>
          </p:cNvCxnSpPr>
          <p:nvPr userDrawn="1"/>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9DB51B-A4D0-9B4E-B140-A24C84CB9454}"/>
              </a:ext>
            </a:extLst>
          </p:cNvPr>
          <p:cNvCxnSpPr>
            <a:cxnSpLocks/>
          </p:cNvCxnSpPr>
          <p:nvPr userDrawn="1"/>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B3B078-A6B8-CA49-B9D7-A56EB6DCE4BC}"/>
              </a:ext>
            </a:extLst>
          </p:cNvPr>
          <p:cNvCxnSpPr>
            <a:cxnSpLocks/>
          </p:cNvCxnSpPr>
          <p:nvPr userDrawn="1"/>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1CEEE9-3F4F-AF48-9BF1-14B3846A7ABF}"/>
              </a:ext>
            </a:extLst>
          </p:cNvPr>
          <p:cNvCxnSpPr>
            <a:cxnSpLocks/>
          </p:cNvCxnSpPr>
          <p:nvPr userDrawn="1"/>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A747CE-F9EF-F941-9913-7D7A3EF26EEE}"/>
              </a:ext>
            </a:extLst>
          </p:cNvPr>
          <p:cNvCxnSpPr>
            <a:cxnSpLocks/>
          </p:cNvCxnSpPr>
          <p:nvPr userDrawn="1"/>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DAD8FA-1D3B-1347-AB78-3699E794A905}"/>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79E31A4-F745-6949-941E-2C0B8E94DA6B}"/>
              </a:ext>
            </a:extLst>
          </p:cNvPr>
          <p:cNvSpPr>
            <a:spLocks noGrp="1"/>
          </p:cNvSpPr>
          <p:nvPr>
            <p:ph type="body" sz="quarter" idx="39" hasCustomPrompt="1"/>
          </p:nvPr>
        </p:nvSpPr>
        <p:spPr>
          <a:xfrm>
            <a:off x="609600" y="1402579"/>
            <a:ext cx="2984500" cy="295275"/>
          </a:xfrm>
        </p:spPr>
        <p:txBody>
          <a:bodyPr>
            <a:noAutofit/>
          </a:bodyPr>
          <a:lstStyle>
            <a:lvl1pPr marL="0" indent="0">
              <a:buNone/>
              <a:defRPr sz="2000" b="0">
                <a:solidFill>
                  <a:schemeClr val="tx2"/>
                </a:solidFill>
              </a:defRPr>
            </a:lvl1pPr>
          </a:lstStyle>
          <a:p>
            <a:pPr lvl="0"/>
            <a:r>
              <a:rPr lang="en-US"/>
              <a:t>Header</a:t>
            </a:r>
          </a:p>
        </p:txBody>
      </p:sp>
      <p:sp>
        <p:nvSpPr>
          <p:cNvPr id="48" name="Text Placeholder 3">
            <a:extLst>
              <a:ext uri="{FF2B5EF4-FFF2-40B4-BE49-F238E27FC236}">
                <a16:creationId xmlns:a16="http://schemas.microsoft.com/office/drawing/2014/main" id="{3ABDF3D0-6A56-0D49-8E8F-6F47071A5D3D}"/>
              </a:ext>
            </a:extLst>
          </p:cNvPr>
          <p:cNvSpPr>
            <a:spLocks noGrp="1"/>
          </p:cNvSpPr>
          <p:nvPr>
            <p:ph type="body" sz="quarter" idx="40" hasCustomPrompt="1"/>
          </p:nvPr>
        </p:nvSpPr>
        <p:spPr>
          <a:xfrm>
            <a:off x="4654543" y="1404262"/>
            <a:ext cx="2984500" cy="295275"/>
          </a:xfrm>
        </p:spPr>
        <p:txBody>
          <a:bodyPr>
            <a:noAutofit/>
          </a:bodyPr>
          <a:lstStyle>
            <a:lvl1pPr marL="0" indent="0">
              <a:buNone/>
              <a:defRPr sz="2000" b="0">
                <a:solidFill>
                  <a:schemeClr val="tx2"/>
                </a:solidFill>
              </a:defRPr>
            </a:lvl1pPr>
          </a:lstStyle>
          <a:p>
            <a:pPr lvl="0"/>
            <a:r>
              <a:rPr lang="en-US"/>
              <a:t>Header</a:t>
            </a:r>
          </a:p>
        </p:txBody>
      </p:sp>
      <p:sp>
        <p:nvSpPr>
          <p:cNvPr id="49" name="Text Placeholder 3">
            <a:extLst>
              <a:ext uri="{FF2B5EF4-FFF2-40B4-BE49-F238E27FC236}">
                <a16:creationId xmlns:a16="http://schemas.microsoft.com/office/drawing/2014/main" id="{9D2944AA-E3DF-4B46-A179-FBC5166C40E0}"/>
              </a:ext>
            </a:extLst>
          </p:cNvPr>
          <p:cNvSpPr>
            <a:spLocks noGrp="1"/>
          </p:cNvSpPr>
          <p:nvPr>
            <p:ph type="body" sz="quarter" idx="41" hasCustomPrompt="1"/>
          </p:nvPr>
        </p:nvSpPr>
        <p:spPr>
          <a:xfrm>
            <a:off x="8609248" y="1404805"/>
            <a:ext cx="2984500" cy="295275"/>
          </a:xfrm>
        </p:spPr>
        <p:txBody>
          <a:bodyPr>
            <a:noAutofit/>
          </a:bodyPr>
          <a:lstStyle>
            <a:lvl1pPr marL="0" indent="0">
              <a:buNone/>
              <a:defRPr sz="2000" b="0">
                <a:solidFill>
                  <a:schemeClr val="tx2"/>
                </a:solidFill>
              </a:defRPr>
            </a:lvl1pPr>
          </a:lstStyle>
          <a:p>
            <a:pPr lvl="0"/>
            <a:r>
              <a:rPr lang="en-US"/>
              <a:t>Header</a:t>
            </a:r>
          </a:p>
        </p:txBody>
      </p:sp>
      <p:sp>
        <p:nvSpPr>
          <p:cNvPr id="50" name="Text Placeholder 3">
            <a:extLst>
              <a:ext uri="{FF2B5EF4-FFF2-40B4-BE49-F238E27FC236}">
                <a16:creationId xmlns:a16="http://schemas.microsoft.com/office/drawing/2014/main" id="{995F0040-9125-F941-8528-590D7A329F85}"/>
              </a:ext>
            </a:extLst>
          </p:cNvPr>
          <p:cNvSpPr>
            <a:spLocks noGrp="1"/>
          </p:cNvSpPr>
          <p:nvPr>
            <p:ph type="body" sz="quarter" idx="42" hasCustomPrompt="1"/>
          </p:nvPr>
        </p:nvSpPr>
        <p:spPr>
          <a:xfrm>
            <a:off x="609600" y="3896533"/>
            <a:ext cx="2984500" cy="295275"/>
          </a:xfrm>
        </p:spPr>
        <p:txBody>
          <a:bodyPr>
            <a:noAutofit/>
          </a:bodyPr>
          <a:lstStyle>
            <a:lvl1pPr marL="0" indent="0">
              <a:buNone/>
              <a:defRPr sz="2000" b="0">
                <a:solidFill>
                  <a:schemeClr val="tx2"/>
                </a:solidFill>
              </a:defRPr>
            </a:lvl1pPr>
          </a:lstStyle>
          <a:p>
            <a:pPr lvl="0"/>
            <a:r>
              <a:rPr lang="en-US"/>
              <a:t>Header</a:t>
            </a:r>
          </a:p>
        </p:txBody>
      </p:sp>
      <p:sp>
        <p:nvSpPr>
          <p:cNvPr id="57" name="Text Placeholder 3">
            <a:extLst>
              <a:ext uri="{FF2B5EF4-FFF2-40B4-BE49-F238E27FC236}">
                <a16:creationId xmlns:a16="http://schemas.microsoft.com/office/drawing/2014/main" id="{380616B3-60CF-1446-94C6-D714D9FDE53A}"/>
              </a:ext>
            </a:extLst>
          </p:cNvPr>
          <p:cNvSpPr>
            <a:spLocks noGrp="1"/>
          </p:cNvSpPr>
          <p:nvPr>
            <p:ph type="body" sz="quarter" idx="43" hasCustomPrompt="1"/>
          </p:nvPr>
        </p:nvSpPr>
        <p:spPr>
          <a:xfrm>
            <a:off x="4654543" y="3898216"/>
            <a:ext cx="2984500" cy="295275"/>
          </a:xfrm>
        </p:spPr>
        <p:txBody>
          <a:bodyPr>
            <a:noAutofit/>
          </a:bodyPr>
          <a:lstStyle>
            <a:lvl1pPr marL="0" indent="0">
              <a:buNone/>
              <a:defRPr sz="2000" b="0">
                <a:solidFill>
                  <a:schemeClr val="tx2"/>
                </a:solidFill>
              </a:defRPr>
            </a:lvl1pPr>
          </a:lstStyle>
          <a:p>
            <a:pPr lvl="0"/>
            <a:r>
              <a:rPr lang="en-US"/>
              <a:t>Header</a:t>
            </a:r>
          </a:p>
        </p:txBody>
      </p:sp>
      <p:sp>
        <p:nvSpPr>
          <p:cNvPr id="58" name="Text Placeholder 3">
            <a:extLst>
              <a:ext uri="{FF2B5EF4-FFF2-40B4-BE49-F238E27FC236}">
                <a16:creationId xmlns:a16="http://schemas.microsoft.com/office/drawing/2014/main" id="{F348EE5E-D33A-7C46-951F-8FE8211CFA6F}"/>
              </a:ext>
            </a:extLst>
          </p:cNvPr>
          <p:cNvSpPr>
            <a:spLocks noGrp="1"/>
          </p:cNvSpPr>
          <p:nvPr>
            <p:ph type="body" sz="quarter" idx="44" hasCustomPrompt="1"/>
          </p:nvPr>
        </p:nvSpPr>
        <p:spPr>
          <a:xfrm>
            <a:off x="8609248" y="3898759"/>
            <a:ext cx="2984500" cy="295275"/>
          </a:xfrm>
        </p:spPr>
        <p:txBody>
          <a:bodyPr>
            <a:noAutofit/>
          </a:bodyPr>
          <a:lstStyle>
            <a:lvl1pPr marL="0" indent="0">
              <a:buNone/>
              <a:defRPr sz="2000" b="0">
                <a:solidFill>
                  <a:schemeClr val="tx2"/>
                </a:solidFill>
              </a:defRPr>
            </a:lvl1pPr>
          </a:lstStyle>
          <a:p>
            <a:pPr lvl="0"/>
            <a:r>
              <a:rPr lang="en-US"/>
              <a:t>Header</a:t>
            </a:r>
          </a:p>
        </p:txBody>
      </p:sp>
      <p:sp>
        <p:nvSpPr>
          <p:cNvPr id="34" name="Rectangle 33">
            <a:extLst>
              <a:ext uri="{FF2B5EF4-FFF2-40B4-BE49-F238E27FC236}">
                <a16:creationId xmlns:a16="http://schemas.microsoft.com/office/drawing/2014/main" id="{65E1FF1C-585E-6C17-070F-F828813239A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2">
            <a:extLst>
              <a:ext uri="{FF2B5EF4-FFF2-40B4-BE49-F238E27FC236}">
                <a16:creationId xmlns:a16="http://schemas.microsoft.com/office/drawing/2014/main" id="{2AD5D096-E0C7-83F8-1156-1764DD19E4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35" name="TextBox 34">
            <a:extLst>
              <a:ext uri="{FF2B5EF4-FFF2-40B4-BE49-F238E27FC236}">
                <a16:creationId xmlns:a16="http://schemas.microsoft.com/office/drawing/2014/main" id="{0FA84BEE-9427-B246-AE16-6BA048B218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343309185"/>
      </p:ext>
    </p:extLst>
  </p:cSld>
  <p:clrMapOvr>
    <a:masterClrMapping/>
  </p:clrMapOvr>
  <p:extLst>
    <p:ext uri="{DCECCB84-F9BA-43D5-87BE-67443E8EF086}">
      <p15:sldGuideLst xmlns:p15="http://schemas.microsoft.com/office/powerpoint/2012/main">
        <p15:guide id="3" orient="horz" pos="624" userDrawn="1">
          <p15:clr>
            <a:srgbClr val="FBAE40"/>
          </p15:clr>
        </p15:guide>
        <p15:guide id="4"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2C7FD4-BEF9-6F8F-603D-8FBDC7DB836D}"/>
              </a:ext>
            </a:extLst>
          </p:cNvPr>
          <p:cNvGrpSpPr/>
          <p:nvPr userDrawn="1"/>
        </p:nvGrpSpPr>
        <p:grpSpPr>
          <a:xfrm>
            <a:off x="0" y="3356465"/>
            <a:ext cx="12192000" cy="454953"/>
            <a:chOff x="627888" y="3356465"/>
            <a:chExt cx="10945368" cy="454953"/>
          </a:xfrm>
        </p:grpSpPr>
        <p:sp>
          <p:nvSpPr>
            <p:cNvPr id="7" name="Rectangle 6">
              <a:extLst>
                <a:ext uri="{FF2B5EF4-FFF2-40B4-BE49-F238E27FC236}">
                  <a16:creationId xmlns:a16="http://schemas.microsoft.com/office/drawing/2014/main" id="{ACB920BD-D344-E1C6-DF8C-B1665F1DCA1E}"/>
                </a:ext>
              </a:extLst>
            </p:cNvPr>
            <p:cNvSpPr/>
            <p:nvPr/>
          </p:nvSpPr>
          <p:spPr>
            <a:xfrm>
              <a:off x="2057064" y="3356465"/>
              <a:ext cx="1359310" cy="454953"/>
            </a:xfrm>
            <a:prstGeom prst="rect">
              <a:avLst/>
            </a:prstGeom>
            <a:solidFill>
              <a:srgbClr val="FF83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8" name="Rectangle 7">
              <a:extLst>
                <a:ext uri="{FF2B5EF4-FFF2-40B4-BE49-F238E27FC236}">
                  <a16:creationId xmlns:a16="http://schemas.microsoft.com/office/drawing/2014/main" id="{5A087DFD-F793-6A4F-51A5-7392F389AC25}"/>
                </a:ext>
              </a:extLst>
            </p:cNvPr>
            <p:cNvSpPr/>
            <p:nvPr/>
          </p:nvSpPr>
          <p:spPr>
            <a:xfrm>
              <a:off x="3416022" y="3356465"/>
              <a:ext cx="1353312" cy="454953"/>
            </a:xfrm>
            <a:prstGeom prst="rect">
              <a:avLst/>
            </a:prstGeom>
            <a:solidFill>
              <a:srgbClr val="FF72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9" name="Rectangle 8">
              <a:extLst>
                <a:ext uri="{FF2B5EF4-FFF2-40B4-BE49-F238E27FC236}">
                  <a16:creationId xmlns:a16="http://schemas.microsoft.com/office/drawing/2014/main" id="{E76114D6-D6E2-6A81-9805-B90623666E4A}"/>
                </a:ext>
              </a:extLst>
            </p:cNvPr>
            <p:cNvSpPr/>
            <p:nvPr/>
          </p:nvSpPr>
          <p:spPr>
            <a:xfrm>
              <a:off x="627888" y="3356465"/>
              <a:ext cx="1432672" cy="454953"/>
            </a:xfrm>
            <a:prstGeom prst="rect">
              <a:avLst/>
            </a:prstGeom>
            <a:solidFill>
              <a:srgbClr val="FF9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0" name="Rectangle 9">
              <a:extLst>
                <a:ext uri="{FF2B5EF4-FFF2-40B4-BE49-F238E27FC236}">
                  <a16:creationId xmlns:a16="http://schemas.microsoft.com/office/drawing/2014/main" id="{5591965B-694A-4A46-16BB-B2BDE28339A4}"/>
                </a:ext>
              </a:extLst>
            </p:cNvPr>
            <p:cNvSpPr/>
            <p:nvPr/>
          </p:nvSpPr>
          <p:spPr>
            <a:xfrm>
              <a:off x="6112167" y="3356465"/>
              <a:ext cx="1353312" cy="454953"/>
            </a:xfrm>
            <a:prstGeom prst="rect">
              <a:avLst/>
            </a:prstGeom>
            <a:solidFill>
              <a:srgbClr val="FF4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4EF7AF48-9082-FC81-CB57-30D498400336}"/>
                </a:ext>
              </a:extLst>
            </p:cNvPr>
            <p:cNvSpPr/>
            <p:nvPr/>
          </p:nvSpPr>
          <p:spPr>
            <a:xfrm>
              <a:off x="4764094" y="3356465"/>
              <a:ext cx="1353312" cy="454953"/>
            </a:xfrm>
            <a:prstGeom prst="rect">
              <a:avLst/>
            </a:prstGeom>
            <a:solidFill>
              <a:srgbClr val="FF5E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2" name="Rectangle 11">
              <a:extLst>
                <a:ext uri="{FF2B5EF4-FFF2-40B4-BE49-F238E27FC236}">
                  <a16:creationId xmlns:a16="http://schemas.microsoft.com/office/drawing/2014/main" id="{37EA8B98-C6E4-3C19-72C0-07D0DBF6FB4B}"/>
                </a:ext>
              </a:extLst>
            </p:cNvPr>
            <p:cNvSpPr/>
            <p:nvPr/>
          </p:nvSpPr>
          <p:spPr>
            <a:xfrm>
              <a:off x="10165514" y="3357480"/>
              <a:ext cx="1407742" cy="452922"/>
            </a:xfrm>
            <a:prstGeom prst="rect">
              <a:avLst/>
            </a:prstGeom>
            <a:solidFill>
              <a:srgbClr val="850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40D4BB07-098D-5F7D-9EF1-B966F9CF264A}"/>
                </a:ext>
              </a:extLst>
            </p:cNvPr>
            <p:cNvSpPr/>
            <p:nvPr/>
          </p:nvSpPr>
          <p:spPr>
            <a:xfrm>
              <a:off x="8811795" y="3357480"/>
              <a:ext cx="1353312" cy="452922"/>
            </a:xfrm>
            <a:prstGeom prst="rect">
              <a:avLst/>
            </a:prstGeom>
            <a:solidFill>
              <a:srgbClr val="B60F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27F728D-2BFE-FB34-D54C-C88E9BE29AA1}"/>
                </a:ext>
              </a:extLst>
            </p:cNvPr>
            <p:cNvSpPr/>
            <p:nvPr/>
          </p:nvSpPr>
          <p:spPr>
            <a:xfrm>
              <a:off x="7461981" y="3357480"/>
              <a:ext cx="1353312" cy="452922"/>
            </a:xfrm>
            <a:prstGeom prst="rect">
              <a:avLst/>
            </a:prstGeom>
            <a:solidFill>
              <a:srgbClr val="E713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grpSp>
      <p:sp>
        <p:nvSpPr>
          <p:cNvPr id="15" name="Title 2">
            <a:extLst>
              <a:ext uri="{FF2B5EF4-FFF2-40B4-BE49-F238E27FC236}">
                <a16:creationId xmlns:a16="http://schemas.microsoft.com/office/drawing/2014/main" id="{A34545C5-D8D1-E0AF-CF51-CBF01553ABF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cxnSp>
        <p:nvCxnSpPr>
          <p:cNvPr id="16" name="Straight Connector 15">
            <a:extLst>
              <a:ext uri="{FF2B5EF4-FFF2-40B4-BE49-F238E27FC236}">
                <a16:creationId xmlns:a16="http://schemas.microsoft.com/office/drawing/2014/main" id="{52773AAA-079E-0007-0CED-FB9A81936756}"/>
              </a:ext>
            </a:extLst>
          </p:cNvPr>
          <p:cNvCxnSpPr>
            <a:cxnSpLocks/>
          </p:cNvCxnSpPr>
          <p:nvPr userDrawn="1"/>
        </p:nvCxnSpPr>
        <p:spPr>
          <a:xfrm>
            <a:off x="2855153"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C2F751-8F76-A277-83F1-035CDB7C8BEB}"/>
              </a:ext>
            </a:extLst>
          </p:cNvPr>
          <p:cNvCxnSpPr>
            <a:cxnSpLocks/>
          </p:cNvCxnSpPr>
          <p:nvPr userDrawn="1"/>
        </p:nvCxnSpPr>
        <p:spPr>
          <a:xfrm>
            <a:off x="6982042"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9D54D0-9C29-90F8-264B-D21717B75F7D}"/>
              </a:ext>
            </a:extLst>
          </p:cNvPr>
          <p:cNvCxnSpPr>
            <a:cxnSpLocks/>
          </p:cNvCxnSpPr>
          <p:nvPr userDrawn="1"/>
        </p:nvCxnSpPr>
        <p:spPr>
          <a:xfrm>
            <a:off x="1098977"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9990BF-E4AA-B458-5886-8C0F51D13EC9}"/>
              </a:ext>
            </a:extLst>
          </p:cNvPr>
          <p:cNvCxnSpPr>
            <a:cxnSpLocks/>
          </p:cNvCxnSpPr>
          <p:nvPr userDrawn="1"/>
        </p:nvCxnSpPr>
        <p:spPr>
          <a:xfrm>
            <a:off x="4565174"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222A15-DBFD-3F97-F0A8-A570684C586A}"/>
              </a:ext>
            </a:extLst>
          </p:cNvPr>
          <p:cNvCxnSpPr>
            <a:cxnSpLocks/>
          </p:cNvCxnSpPr>
          <p:nvPr userDrawn="1"/>
        </p:nvCxnSpPr>
        <p:spPr>
          <a:xfrm>
            <a:off x="8138160"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833BFB8-D182-9237-F1D6-D62E29672123}"/>
              </a:ext>
            </a:extLst>
          </p:cNvPr>
          <p:cNvSpPr>
            <a:spLocks noGrp="1"/>
          </p:cNvSpPr>
          <p:nvPr>
            <p:ph type="body" sz="quarter" idx="10" hasCustomPrompt="1"/>
          </p:nvPr>
        </p:nvSpPr>
        <p:spPr>
          <a:xfrm>
            <a:off x="1112832"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6" name="Text Placeholder 2">
            <a:extLst>
              <a:ext uri="{FF2B5EF4-FFF2-40B4-BE49-F238E27FC236}">
                <a16:creationId xmlns:a16="http://schemas.microsoft.com/office/drawing/2014/main" id="{A459EB7E-456D-BFB8-0331-00B85D0E4E2D}"/>
              </a:ext>
            </a:extLst>
          </p:cNvPr>
          <p:cNvSpPr>
            <a:spLocks noGrp="1"/>
          </p:cNvSpPr>
          <p:nvPr>
            <p:ph type="body" sz="quarter" idx="11" hasCustomPrompt="1"/>
          </p:nvPr>
        </p:nvSpPr>
        <p:spPr>
          <a:xfrm>
            <a:off x="4562613"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7" name="Text Placeholder 2">
            <a:extLst>
              <a:ext uri="{FF2B5EF4-FFF2-40B4-BE49-F238E27FC236}">
                <a16:creationId xmlns:a16="http://schemas.microsoft.com/office/drawing/2014/main" id="{CB2EDB13-7F6F-C582-E5B2-B049C167CD63}"/>
              </a:ext>
            </a:extLst>
          </p:cNvPr>
          <p:cNvSpPr>
            <a:spLocks noGrp="1"/>
          </p:cNvSpPr>
          <p:nvPr>
            <p:ph type="body" sz="quarter" idx="12" hasCustomPrompt="1"/>
          </p:nvPr>
        </p:nvSpPr>
        <p:spPr>
          <a:xfrm>
            <a:off x="2855153"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8" name="Text Placeholder 2">
            <a:extLst>
              <a:ext uri="{FF2B5EF4-FFF2-40B4-BE49-F238E27FC236}">
                <a16:creationId xmlns:a16="http://schemas.microsoft.com/office/drawing/2014/main" id="{95C8F305-31F5-DFFA-F1A1-458243FFEF03}"/>
              </a:ext>
            </a:extLst>
          </p:cNvPr>
          <p:cNvSpPr>
            <a:spLocks noGrp="1"/>
          </p:cNvSpPr>
          <p:nvPr>
            <p:ph type="body" sz="quarter" idx="13" hasCustomPrompt="1"/>
          </p:nvPr>
        </p:nvSpPr>
        <p:spPr>
          <a:xfrm>
            <a:off x="6983808"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9" name="Text Placeholder 2">
            <a:extLst>
              <a:ext uri="{FF2B5EF4-FFF2-40B4-BE49-F238E27FC236}">
                <a16:creationId xmlns:a16="http://schemas.microsoft.com/office/drawing/2014/main" id="{771B7A23-06D5-147B-A37C-93147F26FB76}"/>
              </a:ext>
            </a:extLst>
          </p:cNvPr>
          <p:cNvSpPr>
            <a:spLocks noGrp="1"/>
          </p:cNvSpPr>
          <p:nvPr>
            <p:ph type="body" sz="quarter" idx="14" hasCustomPrompt="1"/>
          </p:nvPr>
        </p:nvSpPr>
        <p:spPr>
          <a:xfrm>
            <a:off x="8150941"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3" name="TextBox 22">
            <a:extLst>
              <a:ext uri="{FF2B5EF4-FFF2-40B4-BE49-F238E27FC236}">
                <a16:creationId xmlns:a16="http://schemas.microsoft.com/office/drawing/2014/main" id="{487648AF-B28B-0448-834B-520ED1BFDBA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051167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 B">
    <p:bg>
      <p:bgPr>
        <a:solidFill>
          <a:schemeClr val="bg1">
            <a:lumMod val="95000"/>
          </a:schemeClr>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35C8C3CF-5517-27BF-837C-E6F77996CAB8}"/>
              </a:ext>
            </a:extLst>
          </p:cNvPr>
          <p:cNvSpPr/>
          <p:nvPr userDrawn="1"/>
        </p:nvSpPr>
        <p:spPr>
          <a:xfrm>
            <a:off x="13853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7" name="Rounded Rectangle 26">
            <a:extLst>
              <a:ext uri="{FF2B5EF4-FFF2-40B4-BE49-F238E27FC236}">
                <a16:creationId xmlns:a16="http://schemas.microsoft.com/office/drawing/2014/main" id="{729770E8-AE2B-2678-DF3B-ADE29F95A37A}"/>
              </a:ext>
            </a:extLst>
          </p:cNvPr>
          <p:cNvSpPr/>
          <p:nvPr userDrawn="1"/>
        </p:nvSpPr>
        <p:spPr>
          <a:xfrm>
            <a:off x="263576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8" name="Rounded Rectangle 27">
            <a:extLst>
              <a:ext uri="{FF2B5EF4-FFF2-40B4-BE49-F238E27FC236}">
                <a16:creationId xmlns:a16="http://schemas.microsoft.com/office/drawing/2014/main" id="{2A8BAA6E-F80E-811A-BE97-3B1DEB66F2C2}"/>
              </a:ext>
            </a:extLst>
          </p:cNvPr>
          <p:cNvSpPr/>
          <p:nvPr userDrawn="1"/>
        </p:nvSpPr>
        <p:spPr>
          <a:xfrm>
            <a:off x="3867755"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9" name="Rounded Rectangle 28">
            <a:extLst>
              <a:ext uri="{FF2B5EF4-FFF2-40B4-BE49-F238E27FC236}">
                <a16:creationId xmlns:a16="http://schemas.microsoft.com/office/drawing/2014/main" id="{60476696-C41B-EF6B-AE14-5D9755BB07AD}"/>
              </a:ext>
            </a:extLst>
          </p:cNvPr>
          <p:cNvSpPr/>
          <p:nvPr userDrawn="1"/>
        </p:nvSpPr>
        <p:spPr>
          <a:xfrm>
            <a:off x="5125389"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0" name="Rounded Rectangle 29">
            <a:extLst>
              <a:ext uri="{FF2B5EF4-FFF2-40B4-BE49-F238E27FC236}">
                <a16:creationId xmlns:a16="http://schemas.microsoft.com/office/drawing/2014/main" id="{A849DE90-2E3F-E66A-84AB-FEA05F13ED49}"/>
              </a:ext>
            </a:extLst>
          </p:cNvPr>
          <p:cNvSpPr/>
          <p:nvPr userDrawn="1"/>
        </p:nvSpPr>
        <p:spPr>
          <a:xfrm>
            <a:off x="6357381"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1" name="Rounded Rectangle 30">
            <a:extLst>
              <a:ext uri="{FF2B5EF4-FFF2-40B4-BE49-F238E27FC236}">
                <a16:creationId xmlns:a16="http://schemas.microsoft.com/office/drawing/2014/main" id="{6FC86385-7B7E-4D93-7C59-694E77E70F34}"/>
              </a:ext>
            </a:extLst>
          </p:cNvPr>
          <p:cNvSpPr/>
          <p:nvPr userDrawn="1"/>
        </p:nvSpPr>
        <p:spPr>
          <a:xfrm>
            <a:off x="7606343"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2" name="Rounded Rectangle 31">
            <a:extLst>
              <a:ext uri="{FF2B5EF4-FFF2-40B4-BE49-F238E27FC236}">
                <a16:creationId xmlns:a16="http://schemas.microsoft.com/office/drawing/2014/main" id="{712ADCA3-256E-ED09-32C3-7E25D0E994FC}"/>
              </a:ext>
            </a:extLst>
          </p:cNvPr>
          <p:cNvSpPr/>
          <p:nvPr userDrawn="1"/>
        </p:nvSpPr>
        <p:spPr>
          <a:xfrm>
            <a:off x="8842957" y="3873427"/>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33" name="Straight Connector 32">
            <a:extLst>
              <a:ext uri="{FF2B5EF4-FFF2-40B4-BE49-F238E27FC236}">
                <a16:creationId xmlns:a16="http://schemas.microsoft.com/office/drawing/2014/main" id="{88E0C6AF-9400-42E0-922D-5D29FD26BBC7}"/>
              </a:ext>
            </a:extLst>
          </p:cNvPr>
          <p:cNvCxnSpPr/>
          <p:nvPr userDrawn="1"/>
        </p:nvCxnSpPr>
        <p:spPr>
          <a:xfrm>
            <a:off x="1747386" y="3563592"/>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398E1F-B534-DDAD-789B-5E9B6DCF0267}"/>
              </a:ext>
            </a:extLst>
          </p:cNvPr>
          <p:cNvCxnSpPr/>
          <p:nvPr userDrawn="1"/>
        </p:nvCxnSpPr>
        <p:spPr>
          <a:xfrm>
            <a:off x="4228023" y="3573311"/>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858BA1-76BF-7030-FBFD-CA9E81C4E49B}"/>
              </a:ext>
            </a:extLst>
          </p:cNvPr>
          <p:cNvCxnSpPr/>
          <p:nvPr userDrawn="1"/>
        </p:nvCxnSpPr>
        <p:spPr>
          <a:xfrm>
            <a:off x="6719374" y="3573311"/>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66D8A6-272C-D337-165F-E2B79C56C6E1}"/>
              </a:ext>
            </a:extLst>
          </p:cNvPr>
          <p:cNvCxnSpPr/>
          <p:nvPr userDrawn="1"/>
        </p:nvCxnSpPr>
        <p:spPr>
          <a:xfrm>
            <a:off x="9204951" y="3573311"/>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C29FD0-029A-3FA1-E440-BE4135854B49}"/>
              </a:ext>
            </a:extLst>
          </p:cNvPr>
          <p:cNvCxnSpPr/>
          <p:nvPr userDrawn="1"/>
        </p:nvCxnSpPr>
        <p:spPr>
          <a:xfrm>
            <a:off x="7962163" y="4121257"/>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ED5F24-DA8A-18D7-940C-C2B32A67A23C}"/>
              </a:ext>
            </a:extLst>
          </p:cNvPr>
          <p:cNvCxnSpPr/>
          <p:nvPr userDrawn="1"/>
        </p:nvCxnSpPr>
        <p:spPr>
          <a:xfrm>
            <a:off x="5496626" y="4121257"/>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EEB3D3-2E7C-AE8E-2955-3BD1D52199E4}"/>
              </a:ext>
            </a:extLst>
          </p:cNvPr>
          <p:cNvCxnSpPr/>
          <p:nvPr userDrawn="1"/>
        </p:nvCxnSpPr>
        <p:spPr>
          <a:xfrm>
            <a:off x="2991762" y="4121257"/>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7982C8E-647E-5EB9-13B7-C9E145A42B89}"/>
              </a:ext>
            </a:extLst>
          </p:cNvPr>
          <p:cNvSpPr/>
          <p:nvPr userDrawn="1"/>
        </p:nvSpPr>
        <p:spPr>
          <a:xfrm>
            <a:off x="1859971" y="4315344"/>
            <a:ext cx="2275573" cy="1990104"/>
          </a:xfrm>
          <a:prstGeom prst="roundRect">
            <a:avLst>
              <a:gd name="adj" fmla="val 2941"/>
            </a:avLst>
          </a:prstGeom>
          <a:solidFill>
            <a:schemeClr val="bg1"/>
          </a:solidFill>
          <a:ln>
            <a:noFill/>
          </a:ln>
          <a:effectLst>
            <a:outerShdw blurRad="1143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34F7C52C-BC17-C3B9-8E2C-45CD44A75C47}"/>
              </a:ext>
            </a:extLst>
          </p:cNvPr>
          <p:cNvSpPr/>
          <p:nvPr userDrawn="1"/>
        </p:nvSpPr>
        <p:spPr>
          <a:xfrm>
            <a:off x="10065705" y="3876606"/>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70" name="Straight Connector 69">
            <a:extLst>
              <a:ext uri="{FF2B5EF4-FFF2-40B4-BE49-F238E27FC236}">
                <a16:creationId xmlns:a16="http://schemas.microsoft.com/office/drawing/2014/main" id="{3AA0FD6E-A2F6-D728-654D-6A8E74FDBB6F}"/>
              </a:ext>
            </a:extLst>
          </p:cNvPr>
          <p:cNvCxnSpPr/>
          <p:nvPr userDrawn="1"/>
        </p:nvCxnSpPr>
        <p:spPr>
          <a:xfrm>
            <a:off x="10421525" y="4124436"/>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B4CFBCAD-A8A7-5DAF-EDE6-6818BDDD40AF}"/>
              </a:ext>
            </a:extLst>
          </p:cNvPr>
          <p:cNvSpPr/>
          <p:nvPr userDrawn="1"/>
        </p:nvSpPr>
        <p:spPr>
          <a:xfrm>
            <a:off x="2264150" y="4845132"/>
            <a:ext cx="1458608" cy="984885"/>
          </a:xfrm>
          <a:prstGeom prst="rect">
            <a:avLst/>
          </a:prstGeom>
        </p:spPr>
        <p:txBody>
          <a:bodyPr wrap="square">
            <a:spAutoFit/>
          </a:bodyPr>
          <a:lstStyle/>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Spend Intelligence</a:t>
            </a:r>
          </a:p>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Patch Intelligence</a:t>
            </a:r>
          </a:p>
        </p:txBody>
      </p:sp>
      <p:sp>
        <p:nvSpPr>
          <p:cNvPr id="11" name="Text Placeholder 10">
            <a:extLst>
              <a:ext uri="{FF2B5EF4-FFF2-40B4-BE49-F238E27FC236}">
                <a16:creationId xmlns:a16="http://schemas.microsoft.com/office/drawing/2014/main" id="{DCCDD114-477C-E095-57EC-4E6712292EFC}"/>
              </a:ext>
            </a:extLst>
          </p:cNvPr>
          <p:cNvSpPr>
            <a:spLocks noGrp="1"/>
          </p:cNvSpPr>
          <p:nvPr>
            <p:ph type="body" sz="quarter" idx="10" hasCustomPrompt="1"/>
          </p:nvPr>
        </p:nvSpPr>
        <p:spPr>
          <a:xfrm>
            <a:off x="564333"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1" name="Text Placeholder 10">
            <a:extLst>
              <a:ext uri="{FF2B5EF4-FFF2-40B4-BE49-F238E27FC236}">
                <a16:creationId xmlns:a16="http://schemas.microsoft.com/office/drawing/2014/main" id="{D9A645EA-0580-FF7A-9D9D-FF2D7B6CF836}"/>
              </a:ext>
            </a:extLst>
          </p:cNvPr>
          <p:cNvSpPr>
            <a:spLocks noGrp="1"/>
          </p:cNvSpPr>
          <p:nvPr>
            <p:ph type="body" sz="quarter" idx="11" hasCustomPrompt="1"/>
          </p:nvPr>
        </p:nvSpPr>
        <p:spPr>
          <a:xfrm>
            <a:off x="3114392"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solidFill>
                  <a:srgbClr val="9F0B54"/>
                </a:solidFill>
              </a:defRPr>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Healthcare</a:t>
            </a:r>
          </a:p>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Discovery </a:t>
            </a:r>
            <a:br>
              <a:rPr lang="en-US" sz="1200">
                <a:solidFill>
                  <a:srgbClr val="9F0B54"/>
                </a:solidFill>
                <a:latin typeface="Arial" panose="020B0604020202020204" pitchFamily="34" charset="0"/>
                <a:cs typeface="Arial" panose="020B0604020202020204" pitchFamily="34" charset="0"/>
              </a:rPr>
            </a:br>
            <a:r>
              <a:rPr lang="en-US" sz="1200">
                <a:solidFill>
                  <a:srgbClr val="9F0B54"/>
                </a:solidFill>
                <a:latin typeface="Arial" panose="020B0604020202020204" pitchFamily="34" charset="0"/>
                <a:cs typeface="Arial" panose="020B0604020202020204" pitchFamily="34" charset="0"/>
              </a:rPr>
              <a:t>with Service Mapping</a:t>
            </a:r>
          </a:p>
        </p:txBody>
      </p:sp>
      <p:sp>
        <p:nvSpPr>
          <p:cNvPr id="52" name="Text Placeholder 10">
            <a:extLst>
              <a:ext uri="{FF2B5EF4-FFF2-40B4-BE49-F238E27FC236}">
                <a16:creationId xmlns:a16="http://schemas.microsoft.com/office/drawing/2014/main" id="{F4E3AA4A-911D-E5DF-5392-9BFD5F9C2C43}"/>
              </a:ext>
            </a:extLst>
          </p:cNvPr>
          <p:cNvSpPr>
            <a:spLocks noGrp="1"/>
          </p:cNvSpPr>
          <p:nvPr>
            <p:ph type="body" sz="quarter" idx="12" hasCustomPrompt="1"/>
          </p:nvPr>
        </p:nvSpPr>
        <p:spPr>
          <a:xfrm>
            <a:off x="5664451"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ZTA</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HR</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a:t>
            </a:r>
            <a:r>
              <a:rPr lang="en-US" sz="1200" err="1">
                <a:solidFill>
                  <a:srgbClr val="830863"/>
                </a:solidFill>
                <a:latin typeface="Arial" panose="020B0604020202020204" pitchFamily="34" charset="0"/>
                <a:cs typeface="Arial" panose="020B0604020202020204" pitchFamily="34" charset="0"/>
              </a:rPr>
              <a:t>Facilites</a:t>
            </a:r>
            <a:endParaRPr lang="en-US" sz="1200">
              <a:solidFill>
                <a:srgbClr val="830863"/>
              </a:solidFill>
              <a:latin typeface="Arial" panose="020B0604020202020204" pitchFamily="34" charset="0"/>
              <a:cs typeface="Arial" panose="020B0604020202020204" pitchFamily="34" charset="0"/>
            </a:endParaRP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Supply Chain</a:t>
            </a:r>
          </a:p>
        </p:txBody>
      </p:sp>
      <p:sp>
        <p:nvSpPr>
          <p:cNvPr id="53" name="Text Placeholder 10">
            <a:extLst>
              <a:ext uri="{FF2B5EF4-FFF2-40B4-BE49-F238E27FC236}">
                <a16:creationId xmlns:a16="http://schemas.microsoft.com/office/drawing/2014/main" id="{0D1A61DF-EBF2-8D6C-3A9B-CDC8B736606C}"/>
              </a:ext>
            </a:extLst>
          </p:cNvPr>
          <p:cNvSpPr>
            <a:spLocks noGrp="1"/>
          </p:cNvSpPr>
          <p:nvPr>
            <p:ph type="body" sz="quarter" idx="13" hasCustomPrompt="1"/>
          </p:nvPr>
        </p:nvSpPr>
        <p:spPr>
          <a:xfrm>
            <a:off x="8214510"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Secure Access</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GRC</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PPM</a:t>
            </a:r>
          </a:p>
        </p:txBody>
      </p:sp>
      <p:sp>
        <p:nvSpPr>
          <p:cNvPr id="54" name="Text Placeholder 10">
            <a:extLst>
              <a:ext uri="{FF2B5EF4-FFF2-40B4-BE49-F238E27FC236}">
                <a16:creationId xmlns:a16="http://schemas.microsoft.com/office/drawing/2014/main" id="{E2992EBC-0B43-56A4-207D-751CF760512E}"/>
              </a:ext>
            </a:extLst>
          </p:cNvPr>
          <p:cNvSpPr>
            <a:spLocks noGrp="1"/>
          </p:cNvSpPr>
          <p:nvPr>
            <p:ph type="body" sz="quarter" idx="14" hasCustomPrompt="1"/>
          </p:nvPr>
        </p:nvSpPr>
        <p:spPr>
          <a:xfrm>
            <a:off x="1858979"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5" name="Text Placeholder 10">
            <a:extLst>
              <a:ext uri="{FF2B5EF4-FFF2-40B4-BE49-F238E27FC236}">
                <a16:creationId xmlns:a16="http://schemas.microsoft.com/office/drawing/2014/main" id="{6056E022-E77E-A6E2-05CE-A1208AB4B90E}"/>
              </a:ext>
            </a:extLst>
          </p:cNvPr>
          <p:cNvSpPr>
            <a:spLocks noGrp="1"/>
          </p:cNvSpPr>
          <p:nvPr>
            <p:ph type="body" sz="quarter" idx="15" hasCustomPrompt="1"/>
          </p:nvPr>
        </p:nvSpPr>
        <p:spPr>
          <a:xfrm>
            <a:off x="4360752"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6" name="Text Placeholder 10">
            <a:extLst>
              <a:ext uri="{FF2B5EF4-FFF2-40B4-BE49-F238E27FC236}">
                <a16:creationId xmlns:a16="http://schemas.microsoft.com/office/drawing/2014/main" id="{FDA54EAA-68BE-FE42-9FE4-50A2E29DA15B}"/>
              </a:ext>
            </a:extLst>
          </p:cNvPr>
          <p:cNvSpPr>
            <a:spLocks noGrp="1"/>
          </p:cNvSpPr>
          <p:nvPr>
            <p:ph type="body" sz="quarter" idx="16" hasCustomPrompt="1"/>
          </p:nvPr>
        </p:nvSpPr>
        <p:spPr>
          <a:xfrm>
            <a:off x="682631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81" name="Text Placeholder 10">
            <a:extLst>
              <a:ext uri="{FF2B5EF4-FFF2-40B4-BE49-F238E27FC236}">
                <a16:creationId xmlns:a16="http://schemas.microsoft.com/office/drawing/2014/main" id="{D4003AEC-CFE7-27A4-082E-57DBB4B2F764}"/>
              </a:ext>
            </a:extLst>
          </p:cNvPr>
          <p:cNvSpPr>
            <a:spLocks noGrp="1"/>
          </p:cNvSpPr>
          <p:nvPr>
            <p:ph type="body" sz="quarter" idx="17" hasCustomPrompt="1"/>
          </p:nvPr>
        </p:nvSpPr>
        <p:spPr>
          <a:xfrm>
            <a:off x="929187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13" name="Text Placeholder 12">
            <a:extLst>
              <a:ext uri="{FF2B5EF4-FFF2-40B4-BE49-F238E27FC236}">
                <a16:creationId xmlns:a16="http://schemas.microsoft.com/office/drawing/2014/main" id="{3FAA4588-A9CC-1686-F30E-8CEA81E394B9}"/>
              </a:ext>
            </a:extLst>
          </p:cNvPr>
          <p:cNvSpPr>
            <a:spLocks noGrp="1"/>
          </p:cNvSpPr>
          <p:nvPr>
            <p:ph type="body" sz="quarter" idx="18" hasCustomPrompt="1"/>
          </p:nvPr>
        </p:nvSpPr>
        <p:spPr>
          <a:xfrm>
            <a:off x="1382360" y="3876606"/>
            <a:ext cx="733409" cy="247830"/>
          </a:xfrm>
        </p:spPr>
        <p:txBody>
          <a:bodyPr tIns="0" rIns="0" bIns="0" anchor="ctr" anchorCtr="0">
            <a:normAutofit/>
          </a:bodyPr>
          <a:lstStyle>
            <a:lvl1pPr algn="ctr">
              <a:defRPr sz="800">
                <a:solidFill>
                  <a:schemeClr val="bg1"/>
                </a:solidFill>
              </a:defRPr>
            </a:lvl1pPr>
          </a:lstStyle>
          <a:p>
            <a:pPr lvl="0"/>
            <a:r>
              <a:rPr lang="en-US"/>
              <a:t>JUL 2020</a:t>
            </a:r>
          </a:p>
        </p:txBody>
      </p:sp>
      <p:sp>
        <p:nvSpPr>
          <p:cNvPr id="84" name="Text Placeholder 12">
            <a:extLst>
              <a:ext uri="{FF2B5EF4-FFF2-40B4-BE49-F238E27FC236}">
                <a16:creationId xmlns:a16="http://schemas.microsoft.com/office/drawing/2014/main" id="{BFA829D8-426F-8441-31EF-FFAC02F3BFF7}"/>
              </a:ext>
            </a:extLst>
          </p:cNvPr>
          <p:cNvSpPr>
            <a:spLocks noGrp="1"/>
          </p:cNvSpPr>
          <p:nvPr>
            <p:ph type="body" sz="quarter" idx="19" hasCustomPrompt="1"/>
          </p:nvPr>
        </p:nvSpPr>
        <p:spPr>
          <a:xfrm>
            <a:off x="2632320" y="3876606"/>
            <a:ext cx="733409" cy="247830"/>
          </a:xfrm>
        </p:spPr>
        <p:txBody>
          <a:bodyPr tIns="0" rIns="0" bIns="0" anchor="ctr" anchorCtr="0">
            <a:normAutofit/>
          </a:bodyPr>
          <a:lstStyle>
            <a:lvl1pPr algn="ctr">
              <a:defRPr sz="800">
                <a:solidFill>
                  <a:schemeClr val="bg1"/>
                </a:solidFill>
              </a:defRPr>
            </a:lvl1pPr>
          </a:lstStyle>
          <a:p>
            <a:pPr lvl="0"/>
            <a:r>
              <a:rPr lang="en-US"/>
              <a:t>OCT 2020</a:t>
            </a:r>
          </a:p>
        </p:txBody>
      </p:sp>
      <p:sp>
        <p:nvSpPr>
          <p:cNvPr id="85" name="Rounded Rectangle 84">
            <a:extLst>
              <a:ext uri="{FF2B5EF4-FFF2-40B4-BE49-F238E27FC236}">
                <a16:creationId xmlns:a16="http://schemas.microsoft.com/office/drawing/2014/main" id="{51A76BBF-B402-88FD-5FDC-D4C944B816D8}"/>
              </a:ext>
            </a:extLst>
          </p:cNvPr>
          <p:cNvSpPr/>
          <p:nvPr userDrawn="1"/>
        </p:nvSpPr>
        <p:spPr>
          <a:xfrm>
            <a:off x="3868944"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6" name="Text Placeholder 12">
            <a:extLst>
              <a:ext uri="{FF2B5EF4-FFF2-40B4-BE49-F238E27FC236}">
                <a16:creationId xmlns:a16="http://schemas.microsoft.com/office/drawing/2014/main" id="{DD839E4F-7BDD-642B-76EF-BC63D75662E8}"/>
              </a:ext>
            </a:extLst>
          </p:cNvPr>
          <p:cNvSpPr>
            <a:spLocks noGrp="1"/>
          </p:cNvSpPr>
          <p:nvPr>
            <p:ph type="body" sz="quarter" idx="20" hasCustomPrompt="1"/>
          </p:nvPr>
        </p:nvSpPr>
        <p:spPr>
          <a:xfrm>
            <a:off x="3865501" y="3876606"/>
            <a:ext cx="733409" cy="247830"/>
          </a:xfrm>
        </p:spPr>
        <p:txBody>
          <a:bodyPr tIns="0" rIns="0" bIns="0" anchor="ctr" anchorCtr="0">
            <a:normAutofit/>
          </a:bodyPr>
          <a:lstStyle>
            <a:lvl1pPr algn="ctr">
              <a:defRPr sz="800">
                <a:solidFill>
                  <a:schemeClr val="bg1"/>
                </a:solidFill>
              </a:defRPr>
            </a:lvl1pPr>
          </a:lstStyle>
          <a:p>
            <a:pPr lvl="0"/>
            <a:r>
              <a:rPr lang="en-US"/>
              <a:t>DEC 2020</a:t>
            </a:r>
          </a:p>
        </p:txBody>
      </p:sp>
      <p:sp>
        <p:nvSpPr>
          <p:cNvPr id="87" name="Rounded Rectangle 86">
            <a:extLst>
              <a:ext uri="{FF2B5EF4-FFF2-40B4-BE49-F238E27FC236}">
                <a16:creationId xmlns:a16="http://schemas.microsoft.com/office/drawing/2014/main" id="{776D60D7-DECF-BC78-4319-E3CE86314065}"/>
              </a:ext>
            </a:extLst>
          </p:cNvPr>
          <p:cNvSpPr/>
          <p:nvPr userDrawn="1"/>
        </p:nvSpPr>
        <p:spPr>
          <a:xfrm>
            <a:off x="51272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8" name="Text Placeholder 12">
            <a:extLst>
              <a:ext uri="{FF2B5EF4-FFF2-40B4-BE49-F238E27FC236}">
                <a16:creationId xmlns:a16="http://schemas.microsoft.com/office/drawing/2014/main" id="{A0492974-3892-7936-8CCE-7574234A02A5}"/>
              </a:ext>
            </a:extLst>
          </p:cNvPr>
          <p:cNvSpPr>
            <a:spLocks noGrp="1"/>
          </p:cNvSpPr>
          <p:nvPr>
            <p:ph type="body" sz="quarter" idx="21" hasCustomPrompt="1"/>
          </p:nvPr>
        </p:nvSpPr>
        <p:spPr>
          <a:xfrm>
            <a:off x="5123850" y="3876606"/>
            <a:ext cx="733409" cy="247830"/>
          </a:xfrm>
        </p:spPr>
        <p:txBody>
          <a:bodyPr tIns="0" rIns="0" bIns="0" anchor="ctr" anchorCtr="0">
            <a:normAutofit/>
          </a:bodyPr>
          <a:lstStyle>
            <a:lvl1pPr algn="ctr">
              <a:defRPr sz="800">
                <a:solidFill>
                  <a:schemeClr val="bg1"/>
                </a:solidFill>
              </a:defRPr>
            </a:lvl1pPr>
          </a:lstStyle>
          <a:p>
            <a:pPr lvl="0"/>
            <a:r>
              <a:rPr lang="en-US"/>
              <a:t>MAR 2020</a:t>
            </a:r>
          </a:p>
        </p:txBody>
      </p:sp>
      <p:sp>
        <p:nvSpPr>
          <p:cNvPr id="89" name="Rounded Rectangle 88">
            <a:extLst>
              <a:ext uri="{FF2B5EF4-FFF2-40B4-BE49-F238E27FC236}">
                <a16:creationId xmlns:a16="http://schemas.microsoft.com/office/drawing/2014/main" id="{6D19F077-7C51-42E1-CBBB-4219823E11FB}"/>
              </a:ext>
            </a:extLst>
          </p:cNvPr>
          <p:cNvSpPr/>
          <p:nvPr userDrawn="1"/>
        </p:nvSpPr>
        <p:spPr>
          <a:xfrm>
            <a:off x="636047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0" name="Text Placeholder 12">
            <a:extLst>
              <a:ext uri="{FF2B5EF4-FFF2-40B4-BE49-F238E27FC236}">
                <a16:creationId xmlns:a16="http://schemas.microsoft.com/office/drawing/2014/main" id="{AC43739F-EB0F-4106-D683-AF8BFBEC01A9}"/>
              </a:ext>
            </a:extLst>
          </p:cNvPr>
          <p:cNvSpPr>
            <a:spLocks noGrp="1"/>
          </p:cNvSpPr>
          <p:nvPr>
            <p:ph type="body" sz="quarter" idx="22" hasCustomPrompt="1"/>
          </p:nvPr>
        </p:nvSpPr>
        <p:spPr>
          <a:xfrm>
            <a:off x="6357032" y="3876606"/>
            <a:ext cx="733409" cy="247830"/>
          </a:xfrm>
        </p:spPr>
        <p:txBody>
          <a:bodyPr tIns="0" rIns="0" bIns="0" anchor="ctr" anchorCtr="0">
            <a:normAutofit/>
          </a:bodyPr>
          <a:lstStyle>
            <a:lvl1pPr algn="ctr">
              <a:defRPr sz="800">
                <a:solidFill>
                  <a:schemeClr val="bg1"/>
                </a:solidFill>
              </a:defRPr>
            </a:lvl1pPr>
          </a:lstStyle>
          <a:p>
            <a:pPr lvl="0"/>
            <a:r>
              <a:rPr lang="en-US"/>
              <a:t>JUL 2021</a:t>
            </a:r>
          </a:p>
        </p:txBody>
      </p:sp>
      <p:sp>
        <p:nvSpPr>
          <p:cNvPr id="91" name="Rounded Rectangle 90">
            <a:extLst>
              <a:ext uri="{FF2B5EF4-FFF2-40B4-BE49-F238E27FC236}">
                <a16:creationId xmlns:a16="http://schemas.microsoft.com/office/drawing/2014/main" id="{DD91B708-618E-4768-8C12-81845F4F0CE5}"/>
              </a:ext>
            </a:extLst>
          </p:cNvPr>
          <p:cNvSpPr/>
          <p:nvPr userDrawn="1"/>
        </p:nvSpPr>
        <p:spPr>
          <a:xfrm>
            <a:off x="760204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2" name="Text Placeholder 12">
            <a:extLst>
              <a:ext uri="{FF2B5EF4-FFF2-40B4-BE49-F238E27FC236}">
                <a16:creationId xmlns:a16="http://schemas.microsoft.com/office/drawing/2014/main" id="{B40319D3-224A-90EC-95A2-A4B5C31C4599}"/>
              </a:ext>
            </a:extLst>
          </p:cNvPr>
          <p:cNvSpPr>
            <a:spLocks noGrp="1"/>
          </p:cNvSpPr>
          <p:nvPr>
            <p:ph type="body" sz="quarter" idx="23" hasCustomPrompt="1"/>
          </p:nvPr>
        </p:nvSpPr>
        <p:spPr>
          <a:xfrm>
            <a:off x="7598602" y="3876606"/>
            <a:ext cx="733409" cy="247830"/>
          </a:xfrm>
        </p:spPr>
        <p:txBody>
          <a:bodyPr tIns="0" rIns="0" bIns="0" anchor="ctr" anchorCtr="0">
            <a:normAutofit/>
          </a:bodyPr>
          <a:lstStyle>
            <a:lvl1pPr algn="ctr">
              <a:defRPr sz="800">
                <a:solidFill>
                  <a:schemeClr val="bg1"/>
                </a:solidFill>
              </a:defRPr>
            </a:lvl1pPr>
          </a:lstStyle>
          <a:p>
            <a:pPr lvl="0"/>
            <a:r>
              <a:rPr lang="en-US"/>
              <a:t>AUG 2021</a:t>
            </a:r>
          </a:p>
        </p:txBody>
      </p:sp>
      <p:sp>
        <p:nvSpPr>
          <p:cNvPr id="93" name="Rounded Rectangle 92">
            <a:extLst>
              <a:ext uri="{FF2B5EF4-FFF2-40B4-BE49-F238E27FC236}">
                <a16:creationId xmlns:a16="http://schemas.microsoft.com/office/drawing/2014/main" id="{CE2993CE-7C8C-5C40-7786-BE23BC9F80FA}"/>
              </a:ext>
            </a:extLst>
          </p:cNvPr>
          <p:cNvSpPr/>
          <p:nvPr userDrawn="1"/>
        </p:nvSpPr>
        <p:spPr>
          <a:xfrm>
            <a:off x="8843616"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4" name="Text Placeholder 12">
            <a:extLst>
              <a:ext uri="{FF2B5EF4-FFF2-40B4-BE49-F238E27FC236}">
                <a16:creationId xmlns:a16="http://schemas.microsoft.com/office/drawing/2014/main" id="{4973636F-826A-D57E-F004-92A80332D210}"/>
              </a:ext>
            </a:extLst>
          </p:cNvPr>
          <p:cNvSpPr>
            <a:spLocks noGrp="1"/>
          </p:cNvSpPr>
          <p:nvPr>
            <p:ph type="body" sz="quarter" idx="24" hasCustomPrompt="1"/>
          </p:nvPr>
        </p:nvSpPr>
        <p:spPr>
          <a:xfrm>
            <a:off x="8840173" y="3876606"/>
            <a:ext cx="733409" cy="247830"/>
          </a:xfrm>
        </p:spPr>
        <p:txBody>
          <a:bodyPr tIns="0" rIns="0" bIns="0" anchor="ctr" anchorCtr="0">
            <a:normAutofit/>
          </a:bodyPr>
          <a:lstStyle>
            <a:lvl1pPr algn="ctr">
              <a:defRPr sz="800">
                <a:solidFill>
                  <a:schemeClr val="bg1"/>
                </a:solidFill>
              </a:defRPr>
            </a:lvl1pPr>
          </a:lstStyle>
          <a:p>
            <a:pPr lvl="0"/>
            <a:r>
              <a:rPr lang="en-US"/>
              <a:t>OCT 2021</a:t>
            </a:r>
          </a:p>
        </p:txBody>
      </p:sp>
      <p:sp>
        <p:nvSpPr>
          <p:cNvPr id="95" name="Rounded Rectangle 94">
            <a:extLst>
              <a:ext uri="{FF2B5EF4-FFF2-40B4-BE49-F238E27FC236}">
                <a16:creationId xmlns:a16="http://schemas.microsoft.com/office/drawing/2014/main" id="{13ECF3EB-6E80-8265-C976-164084727BBC}"/>
              </a:ext>
            </a:extLst>
          </p:cNvPr>
          <p:cNvSpPr/>
          <p:nvPr userDrawn="1"/>
        </p:nvSpPr>
        <p:spPr>
          <a:xfrm>
            <a:off x="10068408"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6" name="Text Placeholder 12">
            <a:extLst>
              <a:ext uri="{FF2B5EF4-FFF2-40B4-BE49-F238E27FC236}">
                <a16:creationId xmlns:a16="http://schemas.microsoft.com/office/drawing/2014/main" id="{210E5007-07AC-3B44-CD00-35AE37C9224F}"/>
              </a:ext>
            </a:extLst>
          </p:cNvPr>
          <p:cNvSpPr>
            <a:spLocks noGrp="1"/>
          </p:cNvSpPr>
          <p:nvPr>
            <p:ph type="body" sz="quarter" idx="25" hasCustomPrompt="1"/>
          </p:nvPr>
        </p:nvSpPr>
        <p:spPr>
          <a:xfrm>
            <a:off x="10064965" y="3876606"/>
            <a:ext cx="733409" cy="247830"/>
          </a:xfrm>
        </p:spPr>
        <p:txBody>
          <a:bodyPr tIns="0" rIns="0" bIns="0" anchor="ctr" anchorCtr="0">
            <a:normAutofit/>
          </a:bodyPr>
          <a:lstStyle>
            <a:lvl1pPr algn="ctr">
              <a:defRPr sz="800">
                <a:solidFill>
                  <a:schemeClr val="bg1"/>
                </a:solidFill>
              </a:defRPr>
            </a:lvl1pPr>
          </a:lstStyle>
          <a:p>
            <a:pPr lvl="0"/>
            <a:r>
              <a:rPr lang="en-US"/>
              <a:t>JAN 2022</a:t>
            </a:r>
          </a:p>
        </p:txBody>
      </p:sp>
      <p:sp>
        <p:nvSpPr>
          <p:cNvPr id="97" name="Rectangle 96">
            <a:extLst>
              <a:ext uri="{FF2B5EF4-FFF2-40B4-BE49-F238E27FC236}">
                <a16:creationId xmlns:a16="http://schemas.microsoft.com/office/drawing/2014/main" id="{D9C59C3D-60E7-776D-FEE1-96BB8CB3FE3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2">
            <a:extLst>
              <a:ext uri="{FF2B5EF4-FFF2-40B4-BE49-F238E27FC236}">
                <a16:creationId xmlns:a16="http://schemas.microsoft.com/office/drawing/2014/main" id="{74B0F94A-88B7-E403-671C-BF29DC162C4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44" name="TextBox 43">
            <a:extLst>
              <a:ext uri="{FF2B5EF4-FFF2-40B4-BE49-F238E27FC236}">
                <a16:creationId xmlns:a16="http://schemas.microsoft.com/office/drawing/2014/main" id="{EE64C161-CE0B-5C40-9CD8-84C4C0F7B7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792806503"/>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 A">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D7CC067-34A2-6D98-1D2D-75183AB49A5F}"/>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7248"/>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5" name="Text Placeholder 2">
            <a:extLst>
              <a:ext uri="{FF2B5EF4-FFF2-40B4-BE49-F238E27FC236}">
                <a16:creationId xmlns:a16="http://schemas.microsoft.com/office/drawing/2014/main" id="{9C592740-780F-5CCA-B392-C6066E9568E7}"/>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6" name="TextBox 5">
            <a:extLst>
              <a:ext uri="{FF2B5EF4-FFF2-40B4-BE49-F238E27FC236}">
                <a16:creationId xmlns:a16="http://schemas.microsoft.com/office/drawing/2014/main" id="{4E6B679F-AEB8-5A45-94F3-577BE621525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98F13175-75B3-8549-BF13-8226741C7AC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658793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lumMod val="95000"/>
          </a:schemeClr>
        </a:solidFill>
        <a:effectLst/>
      </p:bgPr>
    </p:bg>
    <p:spTree>
      <p:nvGrpSpPr>
        <p:cNvPr id="1" name=""/>
        <p:cNvGrpSpPr/>
        <p:nvPr/>
      </p:nvGrpSpPr>
      <p:grpSpPr>
        <a:xfrm>
          <a:off x="0" y="0"/>
          <a:ext cx="0" cy="0"/>
          <a:chOff x="0" y="0"/>
          <a:chExt cx="0" cy="0"/>
        </a:xfrm>
      </p:grpSpPr>
      <p:sp>
        <p:nvSpPr>
          <p:cNvPr id="46" name="Title 27">
            <a:extLst>
              <a:ext uri="{FF2B5EF4-FFF2-40B4-BE49-F238E27FC236}">
                <a16:creationId xmlns:a16="http://schemas.microsoft.com/office/drawing/2014/main" id="{2AF5DF81-98BA-1B5C-F25A-39E048E9D5B8}"/>
              </a:ext>
            </a:extLst>
          </p:cNvPr>
          <p:cNvSpPr>
            <a:spLocks noGrp="1"/>
          </p:cNvSpPr>
          <p:nvPr>
            <p:ph type="title" hasCustomPrompt="1"/>
          </p:nvPr>
        </p:nvSpPr>
        <p:spPr>
          <a:xfrm>
            <a:off x="609600" y="369873"/>
            <a:ext cx="10972800" cy="879033"/>
          </a:xfrm>
          <a:prstGeom prst="rect">
            <a:avLst/>
          </a:prstGeom>
        </p:spPr>
        <p:txBody>
          <a:bodyPr anchor="ctr"/>
          <a:lstStyle>
            <a:lvl1pPr algn="ctr">
              <a:defRPr/>
            </a:lvl1pPr>
          </a:lstStyle>
          <a:p>
            <a:pPr algn="ctr"/>
            <a:r>
              <a:rPr lang="en-US"/>
              <a:t>Confidentiality Notice</a:t>
            </a:r>
          </a:p>
        </p:txBody>
      </p:sp>
      <p:sp>
        <p:nvSpPr>
          <p:cNvPr id="47" name="TextBox 46">
            <a:extLst>
              <a:ext uri="{FF2B5EF4-FFF2-40B4-BE49-F238E27FC236}">
                <a16:creationId xmlns:a16="http://schemas.microsoft.com/office/drawing/2014/main" id="{0D71D350-02C4-0BBE-C103-3E6A0724FEEB}"/>
              </a:ext>
            </a:extLst>
          </p:cNvPr>
          <p:cNvSpPr txBox="1"/>
          <p:nvPr userDrawn="1"/>
        </p:nvSpPr>
        <p:spPr>
          <a:xfrm>
            <a:off x="1282380" y="1327308"/>
            <a:ext cx="9627240" cy="203132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receiving this presentation (whether in tangible or digital form or through visual or auditory means), recipient acknowledges and agrees that: (a) recipient will not copy, reproduce, transmit, divulge, or distribute the presentation or its contents, in whole or in part, to any third party without the express written consent of Ivanti; (b) recipient will treat and protect the presentation and its contents as "Confidential Information" under its Nondisclosure Agreement (NDA) with Ivanti; (c) if recipient has not entered into an NDA with Ivanti, they unconditionally agree that by receiving this presentation they will treat and protect this presentation and its contents in accordance with the foregoing restrictions and in any event with no less care than afforded to its own confidential information; and (d) recipient’s failure to comply with the foregoing obligations of confidentiality could result in substantial harm to Ivanti and may be cause for legal action. If recipient does not agree to the above, they may not participate in receipt of the presentation.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grpSp>
        <p:nvGrpSpPr>
          <p:cNvPr id="48" name="Group 47">
            <a:extLst>
              <a:ext uri="{FF2B5EF4-FFF2-40B4-BE49-F238E27FC236}">
                <a16:creationId xmlns:a16="http://schemas.microsoft.com/office/drawing/2014/main" id="{675E2796-BCFC-C4F1-413C-8C57CC71B866}"/>
              </a:ext>
            </a:extLst>
          </p:cNvPr>
          <p:cNvGrpSpPr/>
          <p:nvPr userDrawn="1"/>
        </p:nvGrpSpPr>
        <p:grpSpPr>
          <a:xfrm>
            <a:off x="1514573" y="3815101"/>
            <a:ext cx="9162854" cy="1906969"/>
            <a:chOff x="1536569" y="3815101"/>
            <a:chExt cx="9162854" cy="1906969"/>
          </a:xfrm>
        </p:grpSpPr>
        <p:sp>
          <p:nvSpPr>
            <p:cNvPr id="49" name="Rounded Rectangle 48">
              <a:extLst>
                <a:ext uri="{FF2B5EF4-FFF2-40B4-BE49-F238E27FC236}">
                  <a16:creationId xmlns:a16="http://schemas.microsoft.com/office/drawing/2014/main" id="{274A2BBB-7E65-6788-19D0-9F217ED68466}"/>
                </a:ext>
              </a:extLst>
            </p:cNvPr>
            <p:cNvSpPr/>
            <p:nvPr/>
          </p:nvSpPr>
          <p:spPr>
            <a:xfrm>
              <a:off x="1536569" y="3815101"/>
              <a:ext cx="9162854" cy="1906969"/>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a:solidFill>
                  <a:schemeClr val="tx1"/>
                </a:solidFill>
                <a:latin typeface="Arial" panose="020B0604020202020204"/>
              </a:endParaRPr>
            </a:p>
          </p:txBody>
        </p:sp>
        <p:sp>
          <p:nvSpPr>
            <p:cNvPr id="50" name="Rectangle 49">
              <a:extLst>
                <a:ext uri="{FF2B5EF4-FFF2-40B4-BE49-F238E27FC236}">
                  <a16:creationId xmlns:a16="http://schemas.microsoft.com/office/drawing/2014/main" id="{4CC580DC-2C69-D8E8-6EF5-E653DC466DAB}"/>
                </a:ext>
              </a:extLst>
            </p:cNvPr>
            <p:cNvSpPr/>
            <p:nvPr/>
          </p:nvSpPr>
          <p:spPr>
            <a:xfrm>
              <a:off x="5323994" y="4085012"/>
              <a:ext cx="1544012"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Disclaimer</a:t>
              </a:r>
            </a:p>
          </p:txBody>
        </p:sp>
        <p:sp>
          <p:nvSpPr>
            <p:cNvPr id="62" name="Text Placeholder 4">
              <a:extLst>
                <a:ext uri="{FF2B5EF4-FFF2-40B4-BE49-F238E27FC236}">
                  <a16:creationId xmlns:a16="http://schemas.microsoft.com/office/drawing/2014/main" id="{EBDDE1B6-DFF2-8DF4-6759-C50B43D7AC28}"/>
                </a:ext>
              </a:extLst>
            </p:cNvPr>
            <p:cNvSpPr txBox="1">
              <a:spLocks/>
            </p:cNvSpPr>
            <p:nvPr/>
          </p:nvSpPr>
          <p:spPr>
            <a:xfrm>
              <a:off x="2365536" y="4505283"/>
              <a:ext cx="7460928" cy="738664"/>
            </a:xfrm>
            <a:prstGeom prst="rect">
              <a:avLst/>
            </a:prstGeom>
            <a:noFill/>
          </p:spPr>
          <p:txBody>
            <a:bodyPr wrap="square" lIns="91440" tIns="45720" rIns="91440" bIns="45720" rtlCol="0" anchor="t">
              <a:spAutoFit/>
            </a:bodyPr>
            <a:lstStyle>
              <a:defPPr>
                <a:defRPr lang="en-US"/>
              </a:defPPr>
              <a:lvl1pPr marR="0" lvl="0" indent="0" algn="just" fontAlgn="auto">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LnTx/>
                  <a:uFillTx/>
                  <a:latin typeface="Arial" panose="020B0604020202020204"/>
                </a:defRPr>
              </a:lvl1pPr>
              <a:lvl2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2pPr>
              <a:lvl3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3pPr>
              <a:lvl4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4pPr>
              <a:lvl5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Arial" panose="020B0604020202020204"/>
                  <a:ea typeface="+mn-ea"/>
                  <a:cs typeface="+mn-cs"/>
                </a:rPr>
                <a:t>The information presented in this presentation is for information purposes only and is not a commitment, promise, or legal obligation to deliver any material, code, or functionality and should not be relied upon in making a purchasing decision. </a:t>
              </a:r>
            </a:p>
          </p:txBody>
        </p:sp>
      </p:grpSp>
      <p:sp>
        <p:nvSpPr>
          <p:cNvPr id="8" name="TextBox 7">
            <a:extLst>
              <a:ext uri="{FF2B5EF4-FFF2-40B4-BE49-F238E27FC236}">
                <a16:creationId xmlns:a16="http://schemas.microsoft.com/office/drawing/2014/main" id="{D188A853-4498-FD42-90CD-42CF811A794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88778516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 A">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B0C0C94-75C0-8644-BD93-F4717D950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FEEC36-2E01-8A47-9B77-E2FB152F5887}"/>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6" name="Graphic 5">
            <a:extLst>
              <a:ext uri="{FF2B5EF4-FFF2-40B4-BE49-F238E27FC236}">
                <a16:creationId xmlns:a16="http://schemas.microsoft.com/office/drawing/2014/main" id="{C5AEE36F-D52B-AF4C-B781-1CAF0D7577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7" name="Text Placeholder 3">
            <a:extLst>
              <a:ext uri="{FF2B5EF4-FFF2-40B4-BE49-F238E27FC236}">
                <a16:creationId xmlns:a16="http://schemas.microsoft.com/office/drawing/2014/main" id="{A833F8B6-7F9B-C643-A597-EB328E7AAEE1}"/>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8" name="TextBox 7">
            <a:extLst>
              <a:ext uri="{FF2B5EF4-FFF2-40B4-BE49-F238E27FC236}">
                <a16:creationId xmlns:a16="http://schemas.microsoft.com/office/drawing/2014/main" id="{2E4A53FA-2D99-4A44-A45F-031E62EF13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2544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C">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8D5BD1-672E-4A48-B401-15F72C8B64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66207A74-21D3-C682-124F-8882E94B811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6" name="Text Placeholder 3">
            <a:extLst>
              <a:ext uri="{FF2B5EF4-FFF2-40B4-BE49-F238E27FC236}">
                <a16:creationId xmlns:a16="http://schemas.microsoft.com/office/drawing/2014/main" id="{56F33D55-BD15-14F6-42D7-80BEC7A9C502}"/>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5" name="TextBox 4">
            <a:extLst>
              <a:ext uri="{FF2B5EF4-FFF2-40B4-BE49-F238E27FC236}">
                <a16:creationId xmlns:a16="http://schemas.microsoft.com/office/drawing/2014/main" id="{DD2714F2-49F1-8E47-9876-F810B281113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A765D955-6232-174D-B9F8-61A93A8F7D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9357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 B">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07B53A3-11AB-CF45-BBF2-8D9A0927DF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1D61185-BAAE-0D4E-B892-95CBB829DB0D}"/>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8" name="Graphic 7">
            <a:extLst>
              <a:ext uri="{FF2B5EF4-FFF2-40B4-BE49-F238E27FC236}">
                <a16:creationId xmlns:a16="http://schemas.microsoft.com/office/drawing/2014/main" id="{40EA1D36-78B0-9941-A013-21FEC0B6D5E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9" name="Text Placeholder 3">
            <a:extLst>
              <a:ext uri="{FF2B5EF4-FFF2-40B4-BE49-F238E27FC236}">
                <a16:creationId xmlns:a16="http://schemas.microsoft.com/office/drawing/2014/main" id="{B2FFF5AF-7F53-A14D-A313-2BCBCA022DDE}"/>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6" name="TextBox 5">
            <a:extLst>
              <a:ext uri="{FF2B5EF4-FFF2-40B4-BE49-F238E27FC236}">
                <a16:creationId xmlns:a16="http://schemas.microsoft.com/office/drawing/2014/main" id="{9D76A6E7-CE95-B144-BF5E-8DB0C9115DC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3155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C">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7FCB7AC-8185-3EF3-9735-0D16BCE6786B}"/>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1845B9A3-2D63-B1FE-F460-083C29961B2E}"/>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E5C129D-9F94-374A-BF7F-C8CD6BCFDE8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84AB64F-0CF9-8245-BA96-F55DF147772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8414135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AA">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0BB61-49CD-7DBD-1518-DF0D5BD69117}"/>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8B95CAD0-80CC-9979-6D48-5115FD9BBF52}"/>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FA3E38B7-49BC-0946-A534-04C6B48CF011}"/>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FE73480-F3FA-D945-A2B6-47B3DEA10E1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7085122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 BB">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CC553-72CF-4BFC-D565-72FE53BD890A}"/>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34980318-1416-1D17-CE0F-5FA7A3A42334}"/>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CF5FBE35-B908-E978-13DD-B4063FCB1320}"/>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587489B-A7A9-A046-B35B-38D91BE3F1A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35BCE9EB-48B6-854F-9689-F7F538C27B0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212799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0183C-DF9E-A94E-97C0-065F2FD8A772}"/>
              </a:ext>
            </a:extLst>
          </p:cNvPr>
          <p:cNvSpPr>
            <a:spLocks noGrp="1"/>
          </p:cNvSpPr>
          <p:nvPr>
            <p:ph type="body" idx="1"/>
          </p:nvPr>
        </p:nvSpPr>
        <p:spPr>
          <a:xfrm>
            <a:off x="626376" y="1366302"/>
            <a:ext cx="10971578"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5"/>
            <a:r>
              <a:rPr lang="en-US"/>
              <a:t>Third level</a:t>
            </a:r>
          </a:p>
          <a:p>
            <a:pPr lvl="5"/>
            <a:r>
              <a:rPr lang="en-US"/>
              <a:t>Fourth level</a:t>
            </a:r>
          </a:p>
          <a:p>
            <a:pPr lvl="6"/>
            <a:r>
              <a:rPr lang="en-US"/>
              <a:t>Fifth</a:t>
            </a:r>
          </a:p>
          <a:p>
            <a:pPr lvl="6"/>
            <a:r>
              <a:rPr lang="en-US"/>
              <a:t>Sixth</a:t>
            </a:r>
          </a:p>
          <a:p>
            <a:pPr lvl="7"/>
            <a:r>
              <a:rPr lang="en-US"/>
              <a:t>Seventh</a:t>
            </a:r>
          </a:p>
          <a:p>
            <a:pPr lvl="7"/>
            <a:r>
              <a:rPr lang="en-US"/>
              <a:t>Eight</a:t>
            </a:r>
          </a:p>
        </p:txBody>
      </p:sp>
      <p:pic>
        <p:nvPicPr>
          <p:cNvPr id="8" name="Picture 7">
            <a:extLst>
              <a:ext uri="{FF2B5EF4-FFF2-40B4-BE49-F238E27FC236}">
                <a16:creationId xmlns:a16="http://schemas.microsoft.com/office/drawing/2014/main" id="{8CA2EDDB-DBBE-A145-AA60-7999C47997D4}"/>
              </a:ext>
            </a:extLst>
          </p:cNvPr>
          <p:cNvPicPr/>
          <p:nvPr userDrawn="1"/>
        </p:nvPicPr>
        <p:blipFill>
          <a:blip r:embed="rId65"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2" name="TextBox 1">
            <a:extLst>
              <a:ext uri="{FF2B5EF4-FFF2-40B4-BE49-F238E27FC236}">
                <a16:creationId xmlns:a16="http://schemas.microsoft.com/office/drawing/2014/main" id="{D45D2226-7FC9-F04E-824F-900CC82C31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Tree>
    <p:extLst>
      <p:ext uri="{BB962C8B-B14F-4D97-AF65-F5344CB8AC3E}">
        <p14:creationId xmlns:p14="http://schemas.microsoft.com/office/powerpoint/2010/main" val="2645389307"/>
      </p:ext>
    </p:extLst>
  </p:cSld>
  <p:clrMap bg1="lt1" tx1="dk1" bg2="lt2" tx2="dk2" accent1="accent1" accent2="accent2" accent3="accent3" accent4="accent4" accent5="accent5" accent6="accent6" hlink="hlink" folHlink="folHlink"/>
  <p:sldLayoutIdLst>
    <p:sldLayoutId id="2147483689" r:id="rId1"/>
    <p:sldLayoutId id="2147483747" r:id="rId2"/>
    <p:sldLayoutId id="2147483736" r:id="rId3"/>
    <p:sldLayoutId id="2147483728" r:id="rId4"/>
    <p:sldLayoutId id="2147483748" r:id="rId5"/>
    <p:sldLayoutId id="2147483693" r:id="rId6"/>
    <p:sldLayoutId id="2147483749" r:id="rId7"/>
    <p:sldLayoutId id="2147483771" r:id="rId8"/>
    <p:sldLayoutId id="2147483772" r:id="rId9"/>
    <p:sldLayoutId id="2147483773" r:id="rId10"/>
    <p:sldLayoutId id="2147483722" r:id="rId11"/>
    <p:sldLayoutId id="2147483750" r:id="rId12"/>
    <p:sldLayoutId id="2147483744" r:id="rId13"/>
    <p:sldLayoutId id="2147483745" r:id="rId14"/>
    <p:sldLayoutId id="2147483746" r:id="rId15"/>
    <p:sldLayoutId id="2147483769" r:id="rId16"/>
    <p:sldLayoutId id="2147483695" r:id="rId17"/>
    <p:sldLayoutId id="2147483719" r:id="rId18"/>
    <p:sldLayoutId id="2147483694" r:id="rId19"/>
    <p:sldLayoutId id="2147483741" r:id="rId20"/>
    <p:sldLayoutId id="2147483742" r:id="rId21"/>
    <p:sldLayoutId id="2147483743" r:id="rId22"/>
    <p:sldLayoutId id="2147483753" r:id="rId23"/>
    <p:sldLayoutId id="2147483757" r:id="rId24"/>
    <p:sldLayoutId id="2147483777" r:id="rId25"/>
    <p:sldLayoutId id="2147483779" r:id="rId26"/>
    <p:sldLayoutId id="2147483760" r:id="rId27"/>
    <p:sldLayoutId id="2147483758" r:id="rId28"/>
    <p:sldLayoutId id="2147483763" r:id="rId29"/>
    <p:sldLayoutId id="2147483778" r:id="rId30"/>
    <p:sldLayoutId id="2147483761" r:id="rId31"/>
    <p:sldLayoutId id="2147483762" r:id="rId32"/>
    <p:sldLayoutId id="2147483700" r:id="rId33"/>
    <p:sldLayoutId id="2147483739" r:id="rId34"/>
    <p:sldLayoutId id="2147483738" r:id="rId35"/>
    <p:sldLayoutId id="2147483780" r:id="rId36"/>
    <p:sldLayoutId id="2147483781" r:id="rId37"/>
    <p:sldLayoutId id="2147483764" r:id="rId38"/>
    <p:sldLayoutId id="2147483727" r:id="rId39"/>
    <p:sldLayoutId id="2147483724" r:id="rId40"/>
    <p:sldLayoutId id="2147483696" r:id="rId41"/>
    <p:sldLayoutId id="2147483697" r:id="rId42"/>
    <p:sldLayoutId id="2147483698" r:id="rId43"/>
    <p:sldLayoutId id="2147483699" r:id="rId44"/>
    <p:sldLayoutId id="2147483691" r:id="rId45"/>
    <p:sldLayoutId id="2147483752" r:id="rId46"/>
    <p:sldLayoutId id="2147483726" r:id="rId47"/>
    <p:sldLayoutId id="2147483774" r:id="rId48"/>
    <p:sldLayoutId id="2147483702" r:id="rId49"/>
    <p:sldLayoutId id="2147483703" r:id="rId50"/>
    <p:sldLayoutId id="2147483765" r:id="rId51"/>
    <p:sldLayoutId id="2147483707" r:id="rId52"/>
    <p:sldLayoutId id="2147483717" r:id="rId53"/>
    <p:sldLayoutId id="2147483705" r:id="rId54"/>
    <p:sldLayoutId id="2147483725" r:id="rId55"/>
    <p:sldLayoutId id="2147483715" r:id="rId56"/>
    <p:sldLayoutId id="2147483716" r:id="rId57"/>
    <p:sldLayoutId id="2147483776" r:id="rId58"/>
    <p:sldLayoutId id="2147483756" r:id="rId59"/>
    <p:sldLayoutId id="2147483782" r:id="rId60"/>
    <p:sldLayoutId id="2147483732" r:id="rId61"/>
    <p:sldLayoutId id="2147483731" r:id="rId62"/>
    <p:sldLayoutId id="2147483730" r:id="rId63"/>
  </p:sldLayoutIdLst>
  <p:hf sldNum="0" hdr="0" ftr="0" dt="0"/>
  <p:txStyles>
    <p:titleStyle>
      <a:lvl1pPr marL="0" indent="0" algn="l" defTabSz="914400" rtl="0" eaLnBrk="1" latinLnBrk="0" hangingPunct="1">
        <a:lnSpc>
          <a:spcPct val="90000"/>
        </a:lnSpc>
        <a:spcBef>
          <a:spcPct val="0"/>
        </a:spcBef>
        <a:buNone/>
        <a:tabLst>
          <a:tab pos="3878263" algn="l"/>
        </a:tabLst>
        <a:defRPr sz="27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itchFamily="2" charset="2"/>
        <a:buNone/>
        <a:defRPr sz="2400" b="1" i="0" kern="1200">
          <a:solidFill>
            <a:schemeClr val="tx1"/>
          </a:solidFill>
          <a:latin typeface="Arial" panose="020B0604020202020204" pitchFamily="34" charset="0"/>
          <a:ea typeface="+mn-ea"/>
          <a:cs typeface="Arial" panose="020B0604020202020204" pitchFamily="34" charset="0"/>
        </a:defRPr>
      </a:lvl1pPr>
      <a:lvl2pPr marL="400050" indent="-223838" algn="l" defTabSz="914400" rtl="0" eaLnBrk="1" latinLnBrk="0" hangingPunct="1">
        <a:lnSpc>
          <a:spcPct val="10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2pPr>
      <a:lvl3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3pPr>
      <a:lvl4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4pPr>
      <a:lvl5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5pPr>
      <a:lvl6pPr marL="858838" indent="-173038" algn="l" defTabSz="914400" rtl="0" eaLnBrk="1" latinLnBrk="0" hangingPunct="1">
        <a:lnSpc>
          <a:spcPct val="100000"/>
        </a:lnSpc>
        <a:spcBef>
          <a:spcPts val="500"/>
        </a:spcBef>
        <a:buSzPct val="80000"/>
        <a:buFont typeface="Wingdings" pitchFamily="2" charset="2"/>
        <a:buChar char="§"/>
        <a:tabLst/>
        <a:defRPr sz="1800" kern="1200">
          <a:solidFill>
            <a:schemeClr val="tx1"/>
          </a:solidFill>
          <a:latin typeface="+mn-lt"/>
          <a:ea typeface="+mn-ea"/>
          <a:cs typeface="+mn-cs"/>
        </a:defRPr>
      </a:lvl6pPr>
      <a:lvl7pPr marL="1433513" indent="-174625" algn="l" defTabSz="914400" rtl="0" eaLnBrk="1" latinLnBrk="0" hangingPunct="1">
        <a:lnSpc>
          <a:spcPct val="100000"/>
        </a:lnSpc>
        <a:spcBef>
          <a:spcPts val="500"/>
        </a:spcBef>
        <a:buSzPct val="70000"/>
        <a:buFont typeface="Wingdings" pitchFamily="2" charset="2"/>
        <a:buChar char="§"/>
        <a:tabLst/>
        <a:defRPr sz="1800" kern="1200">
          <a:solidFill>
            <a:schemeClr val="tx1"/>
          </a:solidFill>
          <a:latin typeface="+mn-lt"/>
          <a:ea typeface="+mn-ea"/>
          <a:cs typeface="+mn-cs"/>
        </a:defRPr>
      </a:lvl7pPr>
      <a:lvl8pPr marL="1831975" indent="-173038" algn="l" defTabSz="914400" rtl="0" eaLnBrk="1" latinLnBrk="0" hangingPunct="1">
        <a:lnSpc>
          <a:spcPct val="100000"/>
        </a:lnSpc>
        <a:spcBef>
          <a:spcPts val="500"/>
        </a:spcBef>
        <a:buSzPct val="60000"/>
        <a:buFont typeface="Wingdings" pitchFamily="2" charset="2"/>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84" userDrawn="1">
          <p15:clr>
            <a:srgbClr val="F26B43"/>
          </p15:clr>
        </p15:guide>
        <p15:guide id="11" orient="horz" pos="504" userDrawn="1">
          <p15:clr>
            <a:srgbClr val="F26B43"/>
          </p15:clr>
        </p15:guide>
        <p15:guide id="12"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5.xml"/><Relationship Id="rId5" Type="http://schemas.openxmlformats.org/officeDocument/2006/relationships/image" Target="../media/image28.emf"/><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92DB6-ADCF-4E39-2DDE-DB60791079F2}"/>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7FF24EE7-0A8A-A90E-12CF-7AD76DB13436}"/>
              </a:ext>
            </a:extLst>
          </p:cNvPr>
          <p:cNvSpPr>
            <a:spLocks noGrp="1"/>
          </p:cNvSpPr>
          <p:nvPr>
            <p:ph type="body" sz="quarter" idx="27"/>
          </p:nvPr>
        </p:nvSpPr>
        <p:spPr/>
        <p:txBody>
          <a:bodyPr/>
          <a:lstStyle/>
          <a:p>
            <a:r>
              <a:rPr lang="en-US" dirty="0"/>
              <a:t>Eine </a:t>
            </a:r>
            <a:r>
              <a:rPr lang="en-US" dirty="0" err="1"/>
              <a:t>Einführung</a:t>
            </a:r>
            <a:r>
              <a:rPr lang="en-US" dirty="0"/>
              <a:t> in das </a:t>
            </a:r>
            <a:br>
              <a:rPr lang="en-US" dirty="0"/>
            </a:br>
            <a:r>
              <a:rPr lang="en-US" dirty="0"/>
              <a:t>Exposure Management</a:t>
            </a:r>
          </a:p>
        </p:txBody>
      </p:sp>
    </p:spTree>
    <p:extLst>
      <p:ext uri="{BB962C8B-B14F-4D97-AF65-F5344CB8AC3E}">
        <p14:creationId xmlns:p14="http://schemas.microsoft.com/office/powerpoint/2010/main" val="220367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636038-CE42-6066-1407-15B1659E01B4}"/>
              </a:ext>
            </a:extLst>
          </p:cNvPr>
          <p:cNvSpPr>
            <a:spLocks noGrp="1"/>
          </p:cNvSpPr>
          <p:nvPr>
            <p:ph type="title"/>
          </p:nvPr>
        </p:nvSpPr>
        <p:spPr>
          <a:xfrm>
            <a:off x="612962" y="538515"/>
            <a:ext cx="10984992" cy="562442"/>
          </a:xfrm>
        </p:spPr>
        <p:txBody>
          <a:bodyPr anchor="ctr" anchorCtr="0">
            <a:noAutofit/>
          </a:bodyPr>
          <a:lstStyle/>
          <a:p>
            <a:pPr algn="ctr"/>
            <a:r>
              <a:rPr lang="en-US" sz="2900" b="0" dirty="0"/>
              <a:t>Die Cyber-</a:t>
            </a:r>
            <a:r>
              <a:rPr lang="en-US" sz="2900" dirty="0">
                <a:solidFill>
                  <a:schemeClr val="accent2"/>
                </a:solidFill>
              </a:rPr>
              <a:t>Risikolage </a:t>
            </a:r>
            <a:r>
              <a:rPr lang="de-DE" sz="2900" b="0" dirty="0"/>
              <a:t>und die </a:t>
            </a:r>
            <a:r>
              <a:rPr lang="de-DE" sz="2900" dirty="0">
                <a:solidFill>
                  <a:schemeClr val="tx2"/>
                </a:solidFill>
              </a:rPr>
              <a:t>Risikobereitschaft</a:t>
            </a:r>
            <a:r>
              <a:rPr lang="de-DE" sz="2900" b="0" dirty="0"/>
              <a:t> von Unternehmen sind eng miteinander verknüpft und beeinflussen sich wechselseitig.</a:t>
            </a:r>
            <a:endParaRPr lang="en-US" sz="2900" b="0" dirty="0"/>
          </a:p>
        </p:txBody>
      </p:sp>
      <p:cxnSp>
        <p:nvCxnSpPr>
          <p:cNvPr id="4" name="Straight Connector 3">
            <a:extLst>
              <a:ext uri="{FF2B5EF4-FFF2-40B4-BE49-F238E27FC236}">
                <a16:creationId xmlns:a16="http://schemas.microsoft.com/office/drawing/2014/main" id="{7CF0ADFB-AF03-59F5-F7BE-733DF17BD47A}"/>
              </a:ext>
            </a:extLst>
          </p:cNvPr>
          <p:cNvCxnSpPr>
            <a:cxnSpLocks/>
          </p:cNvCxnSpPr>
          <p:nvPr/>
        </p:nvCxnSpPr>
        <p:spPr>
          <a:xfrm>
            <a:off x="1759258" y="3375731"/>
            <a:ext cx="8673484" cy="0"/>
          </a:xfrm>
          <a:prstGeom prst="line">
            <a:avLst/>
          </a:prstGeom>
          <a:ln w="762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7D57A021-B9DD-7CEB-AE55-40586FB1BC23}"/>
              </a:ext>
            </a:extLst>
          </p:cNvPr>
          <p:cNvSpPr/>
          <p:nvPr/>
        </p:nvSpPr>
        <p:spPr>
          <a:xfrm rot="16200000">
            <a:off x="5869619" y="2769830"/>
            <a:ext cx="452761" cy="2086253"/>
          </a:xfrm>
          <a:prstGeom prst="leftBrace">
            <a:avLst/>
          </a:prstGeom>
          <a:ln w="57150">
            <a:solidFill>
              <a:schemeClr val="accent4"/>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5AEEEBD-D787-9B41-E8E8-DBA62EA66BDA}"/>
              </a:ext>
            </a:extLst>
          </p:cNvPr>
          <p:cNvCxnSpPr/>
          <p:nvPr/>
        </p:nvCxnSpPr>
        <p:spPr>
          <a:xfrm>
            <a:off x="5051394" y="3375731"/>
            <a:ext cx="205074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3DDE9F-8FBD-6564-7AD2-FF6FAF43AEC7}"/>
              </a:ext>
            </a:extLst>
          </p:cNvPr>
          <p:cNvSpPr txBox="1"/>
          <p:nvPr/>
        </p:nvSpPr>
        <p:spPr>
          <a:xfrm>
            <a:off x="4082835" y="4197894"/>
            <a:ext cx="4026328" cy="553998"/>
          </a:xfrm>
          <a:prstGeom prst="rect">
            <a:avLst/>
          </a:prstGeom>
          <a:noFill/>
        </p:spPr>
        <p:txBody>
          <a:bodyPr wrap="square" rtlCol="0">
            <a:spAutoFit/>
          </a:bodyPr>
          <a:lstStyle/>
          <a:p>
            <a:pPr algn="ctr"/>
            <a:r>
              <a:rPr lang="en-US" sz="2900" b="1" dirty="0" err="1">
                <a:solidFill>
                  <a:schemeClr val="accent4"/>
                </a:solidFill>
              </a:rPr>
              <a:t>Risikobereitschaft</a:t>
            </a:r>
            <a:endParaRPr lang="en-US" sz="2900" b="1" dirty="0">
              <a:solidFill>
                <a:schemeClr val="accent4"/>
              </a:solidFill>
            </a:endParaRPr>
          </a:p>
        </p:txBody>
      </p:sp>
      <p:sp>
        <p:nvSpPr>
          <p:cNvPr id="10" name="Isosceles Triangle 9">
            <a:extLst>
              <a:ext uri="{FF2B5EF4-FFF2-40B4-BE49-F238E27FC236}">
                <a16:creationId xmlns:a16="http://schemas.microsoft.com/office/drawing/2014/main" id="{47A18780-ED77-77DA-C359-F7D5835B6E5F}"/>
              </a:ext>
            </a:extLst>
          </p:cNvPr>
          <p:cNvSpPr/>
          <p:nvPr/>
        </p:nvSpPr>
        <p:spPr>
          <a:xfrm rot="10800000">
            <a:off x="3373514" y="2665519"/>
            <a:ext cx="762057" cy="65694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TextBox 10">
            <a:extLst>
              <a:ext uri="{FF2B5EF4-FFF2-40B4-BE49-F238E27FC236}">
                <a16:creationId xmlns:a16="http://schemas.microsoft.com/office/drawing/2014/main" id="{BC270F13-3086-C39A-551F-1C3E97A0E2C3}"/>
              </a:ext>
            </a:extLst>
          </p:cNvPr>
          <p:cNvSpPr txBox="1"/>
          <p:nvPr/>
        </p:nvSpPr>
        <p:spPr>
          <a:xfrm>
            <a:off x="2134367" y="1923120"/>
            <a:ext cx="3240350" cy="553998"/>
          </a:xfrm>
          <a:prstGeom prst="rect">
            <a:avLst/>
          </a:prstGeom>
          <a:noFill/>
        </p:spPr>
        <p:txBody>
          <a:bodyPr wrap="square" rtlCol="0">
            <a:spAutoFit/>
          </a:bodyPr>
          <a:lstStyle/>
          <a:p>
            <a:pPr algn="ctr"/>
            <a:r>
              <a:rPr lang="en-US" sz="2900" b="1" dirty="0">
                <a:solidFill>
                  <a:schemeClr val="accent2"/>
                </a:solidFill>
              </a:rPr>
              <a:t>Risikolage</a:t>
            </a:r>
          </a:p>
        </p:txBody>
      </p:sp>
      <p:sp>
        <p:nvSpPr>
          <p:cNvPr id="12" name="TextBox 11">
            <a:extLst>
              <a:ext uri="{FF2B5EF4-FFF2-40B4-BE49-F238E27FC236}">
                <a16:creationId xmlns:a16="http://schemas.microsoft.com/office/drawing/2014/main" id="{1ED045D6-3F28-5452-0C29-F6A5EACD0A5C}"/>
              </a:ext>
            </a:extLst>
          </p:cNvPr>
          <p:cNvSpPr txBox="1"/>
          <p:nvPr/>
        </p:nvSpPr>
        <p:spPr>
          <a:xfrm>
            <a:off x="854517" y="5040649"/>
            <a:ext cx="10484125" cy="984885"/>
          </a:xfrm>
          <a:prstGeom prst="rect">
            <a:avLst/>
          </a:prstGeom>
          <a:noFill/>
        </p:spPr>
        <p:txBody>
          <a:bodyPr wrap="square" lIns="91440" tIns="45720" rIns="91440" bIns="45720" anchor="t">
            <a:spAutoFit/>
          </a:bodyPr>
          <a:lstStyle/>
          <a:p>
            <a:pPr algn="ctr"/>
            <a:r>
              <a:rPr lang="en-US" sz="2900" b="0" dirty="0" err="1"/>
              <a:t>Weichen</a:t>
            </a:r>
            <a:r>
              <a:rPr lang="en-US" sz="2900" b="0" dirty="0"/>
              <a:t> </a:t>
            </a:r>
            <a:r>
              <a:rPr lang="en-US" sz="2900" b="0" dirty="0" err="1"/>
              <a:t>unsere</a:t>
            </a:r>
            <a:r>
              <a:rPr lang="en-US" sz="2900" b="0" dirty="0"/>
              <a:t> </a:t>
            </a:r>
            <a:r>
              <a:rPr lang="en-US" sz="2900" b="1" dirty="0" err="1">
                <a:solidFill>
                  <a:schemeClr val="accent2"/>
                </a:solidFill>
              </a:rPr>
              <a:t>Sicherheitslage</a:t>
            </a:r>
            <a:r>
              <a:rPr lang="en-US" sz="2900" b="1" dirty="0">
                <a:solidFill>
                  <a:schemeClr val="accent2"/>
                </a:solidFill>
              </a:rPr>
              <a:t> </a:t>
            </a:r>
            <a:r>
              <a:rPr lang="en-US" sz="2900" b="0" dirty="0"/>
              <a:t>und </a:t>
            </a:r>
            <a:r>
              <a:rPr lang="en-US" sz="2900" b="0" dirty="0" err="1"/>
              <a:t>unsere</a:t>
            </a:r>
            <a:br>
              <a:rPr lang="en-US" sz="2900" b="0" dirty="0"/>
            </a:br>
            <a:r>
              <a:rPr lang="en-US" sz="2900" b="1" dirty="0" err="1">
                <a:solidFill>
                  <a:schemeClr val="accent4"/>
                </a:solidFill>
              </a:rPr>
              <a:t>Risikobereitschaft</a:t>
            </a:r>
            <a:r>
              <a:rPr lang="en-US" sz="2900" dirty="0">
                <a:solidFill>
                  <a:schemeClr val="accent4"/>
                </a:solidFill>
              </a:rPr>
              <a:t> </a:t>
            </a:r>
            <a:r>
              <a:rPr lang="en-US" sz="2900" dirty="0" err="1"/>
              <a:t>voneinander</a:t>
            </a:r>
            <a:r>
              <a:rPr lang="en-US" sz="2900" dirty="0"/>
              <a:t> ab, </a:t>
            </a:r>
            <a:r>
              <a:rPr lang="en-US" sz="2900" dirty="0" err="1"/>
              <a:t>müssen</a:t>
            </a:r>
            <a:r>
              <a:rPr lang="en-US" sz="2900" dirty="0"/>
              <a:t> </a:t>
            </a:r>
            <a:r>
              <a:rPr lang="en-US" sz="2900" dirty="0" err="1"/>
              <a:t>wir</a:t>
            </a:r>
            <a:r>
              <a:rPr lang="en-US" sz="2900" dirty="0"/>
              <a:t> dies </a:t>
            </a:r>
            <a:r>
              <a:rPr lang="en-US" sz="2900" dirty="0" err="1"/>
              <a:t>wissen</a:t>
            </a:r>
            <a:r>
              <a:rPr lang="en-US" sz="2900" dirty="0"/>
              <a:t>.</a:t>
            </a:r>
            <a:endParaRPr lang="en-US" sz="2900" dirty="0">
              <a:cs typeface="Arial"/>
            </a:endParaRPr>
          </a:p>
        </p:txBody>
      </p:sp>
    </p:spTree>
    <p:extLst>
      <p:ext uri="{BB962C8B-B14F-4D97-AF65-F5344CB8AC3E}">
        <p14:creationId xmlns:p14="http://schemas.microsoft.com/office/powerpoint/2010/main" val="285685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636038-CE42-6066-1407-15B1659E01B4}"/>
              </a:ext>
            </a:extLst>
          </p:cNvPr>
          <p:cNvSpPr>
            <a:spLocks noGrp="1"/>
          </p:cNvSpPr>
          <p:nvPr>
            <p:ph type="title"/>
          </p:nvPr>
        </p:nvSpPr>
        <p:spPr>
          <a:xfrm>
            <a:off x="603504" y="538515"/>
            <a:ext cx="10984992" cy="562442"/>
          </a:xfrm>
        </p:spPr>
        <p:txBody>
          <a:bodyPr lIns="0" tIns="0" rIns="91440" bIns="0" anchor="ctr" anchorCtr="0">
            <a:noAutofit/>
          </a:bodyPr>
          <a:lstStyle/>
          <a:p>
            <a:pPr algn="ctr"/>
            <a:br>
              <a:rPr lang="en-US" sz="3200" b="0" dirty="0">
                <a:latin typeface="Arial"/>
                <a:cs typeface="Arial"/>
              </a:rPr>
            </a:br>
            <a:r>
              <a:rPr lang="en-US" sz="2900" b="0" dirty="0">
                <a:latin typeface="Arial"/>
                <a:cs typeface="Arial"/>
              </a:rPr>
              <a:t>Beim</a:t>
            </a:r>
            <a:r>
              <a:rPr lang="en-US" sz="2900" dirty="0">
                <a:solidFill>
                  <a:schemeClr val="accent2"/>
                </a:solidFill>
                <a:latin typeface="Arial"/>
                <a:cs typeface="Arial"/>
              </a:rPr>
              <a:t> Exposure Management</a:t>
            </a:r>
            <a:r>
              <a:rPr lang="en-US" sz="2900" b="0" dirty="0">
                <a:latin typeface="Arial"/>
                <a:cs typeface="Arial"/>
              </a:rPr>
              <a:t> </a:t>
            </a:r>
            <a:r>
              <a:rPr lang="de-DE" sz="2900" b="0" dirty="0">
                <a:latin typeface="Arial"/>
                <a:cs typeface="Arial"/>
              </a:rPr>
              <a:t>handelt es sich um einen proaktiven Sicherheitsansatz, um unser</a:t>
            </a:r>
            <a:br>
              <a:rPr lang="en-US" sz="2900" b="0" dirty="0">
                <a:latin typeface="Arial"/>
                <a:cs typeface="Arial"/>
              </a:rPr>
            </a:br>
            <a:r>
              <a:rPr lang="en-US" sz="2900" dirty="0">
                <a:solidFill>
                  <a:schemeClr val="accent3"/>
                </a:solidFill>
                <a:latin typeface="Arial"/>
                <a:cs typeface="Arial"/>
              </a:rPr>
              <a:t>Cybersicherheitsrisiko </a:t>
            </a:r>
            <a:r>
              <a:rPr lang="en-US" sz="2900" b="0" dirty="0">
                <a:latin typeface="Arial"/>
                <a:cs typeface="Arial"/>
              </a:rPr>
              <a:t>auf einem Niveau zu halten, </a:t>
            </a:r>
            <a:r>
              <a:rPr lang="de-DE" sz="2900" b="0" dirty="0"/>
              <a:t>das unserer </a:t>
            </a:r>
            <a:r>
              <a:rPr lang="de-DE" sz="2900" dirty="0">
                <a:solidFill>
                  <a:srgbClr val="FF0000"/>
                </a:solidFill>
              </a:rPr>
              <a:t>Risikobereitschaft</a:t>
            </a:r>
            <a:r>
              <a:rPr lang="de-DE" sz="2900" b="0" dirty="0"/>
              <a:t> entspricht.</a:t>
            </a:r>
            <a:endParaRPr lang="en-US" sz="2900" b="0" dirty="0">
              <a:solidFill>
                <a:schemeClr val="accent4"/>
              </a:solidFill>
              <a:latin typeface="Arial"/>
              <a:cs typeface="Arial"/>
            </a:endParaRPr>
          </a:p>
        </p:txBody>
      </p:sp>
      <p:cxnSp>
        <p:nvCxnSpPr>
          <p:cNvPr id="4" name="Straight Connector 3">
            <a:extLst>
              <a:ext uri="{FF2B5EF4-FFF2-40B4-BE49-F238E27FC236}">
                <a16:creationId xmlns:a16="http://schemas.microsoft.com/office/drawing/2014/main" id="{7CF0ADFB-AF03-59F5-F7BE-733DF17BD47A}"/>
              </a:ext>
            </a:extLst>
          </p:cNvPr>
          <p:cNvCxnSpPr>
            <a:cxnSpLocks/>
          </p:cNvCxnSpPr>
          <p:nvPr/>
        </p:nvCxnSpPr>
        <p:spPr>
          <a:xfrm>
            <a:off x="1759258" y="3375729"/>
            <a:ext cx="8673484" cy="0"/>
          </a:xfrm>
          <a:prstGeom prst="line">
            <a:avLst/>
          </a:prstGeom>
          <a:ln w="762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7D57A021-B9DD-7CEB-AE55-40586FB1BC23}"/>
              </a:ext>
            </a:extLst>
          </p:cNvPr>
          <p:cNvSpPr/>
          <p:nvPr/>
        </p:nvSpPr>
        <p:spPr>
          <a:xfrm rot="16200000">
            <a:off x="5869619" y="2769828"/>
            <a:ext cx="452761" cy="2086253"/>
          </a:xfrm>
          <a:prstGeom prst="leftBrace">
            <a:avLst/>
          </a:prstGeom>
          <a:ln w="57150">
            <a:solidFill>
              <a:schemeClr val="accent4"/>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5AEEEBD-D787-9B41-E8E8-DBA62EA66BDA}"/>
              </a:ext>
            </a:extLst>
          </p:cNvPr>
          <p:cNvCxnSpPr/>
          <p:nvPr/>
        </p:nvCxnSpPr>
        <p:spPr>
          <a:xfrm>
            <a:off x="5051394" y="3375729"/>
            <a:ext cx="2050742" cy="0"/>
          </a:xfrm>
          <a:prstGeom prst="line">
            <a:avLst/>
          </a:prstGeom>
          <a:ln w="76200">
            <a:solidFill>
              <a:srgbClr val="E7132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3DDE9F-8FBD-6564-7AD2-FF6FAF43AEC7}"/>
              </a:ext>
            </a:extLst>
          </p:cNvPr>
          <p:cNvSpPr txBox="1"/>
          <p:nvPr/>
        </p:nvSpPr>
        <p:spPr>
          <a:xfrm>
            <a:off x="4124418" y="4186955"/>
            <a:ext cx="3957962" cy="553998"/>
          </a:xfrm>
          <a:prstGeom prst="rect">
            <a:avLst/>
          </a:prstGeom>
          <a:noFill/>
        </p:spPr>
        <p:txBody>
          <a:bodyPr wrap="square" rtlCol="0">
            <a:spAutoFit/>
          </a:bodyPr>
          <a:lstStyle/>
          <a:p>
            <a:pPr algn="ctr"/>
            <a:r>
              <a:rPr lang="en-US" sz="2900" b="1" dirty="0" err="1">
                <a:solidFill>
                  <a:schemeClr val="accent4"/>
                </a:solidFill>
              </a:rPr>
              <a:t>Risikobereitschaft</a:t>
            </a:r>
            <a:endParaRPr lang="en-US" sz="2900" b="1" dirty="0">
              <a:solidFill>
                <a:schemeClr val="accent4"/>
              </a:solidFill>
            </a:endParaRPr>
          </a:p>
        </p:txBody>
      </p:sp>
      <p:sp>
        <p:nvSpPr>
          <p:cNvPr id="10" name="Isosceles Triangle 9">
            <a:extLst>
              <a:ext uri="{FF2B5EF4-FFF2-40B4-BE49-F238E27FC236}">
                <a16:creationId xmlns:a16="http://schemas.microsoft.com/office/drawing/2014/main" id="{47A18780-ED77-77DA-C359-F7D5835B6E5F}"/>
              </a:ext>
            </a:extLst>
          </p:cNvPr>
          <p:cNvSpPr/>
          <p:nvPr/>
        </p:nvSpPr>
        <p:spPr>
          <a:xfrm rot="10800000">
            <a:off x="5724430" y="2676481"/>
            <a:ext cx="762057" cy="65694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60F45"/>
              </a:solidFill>
            </a:endParaRPr>
          </a:p>
        </p:txBody>
      </p:sp>
      <p:sp>
        <p:nvSpPr>
          <p:cNvPr id="11" name="TextBox 10">
            <a:extLst>
              <a:ext uri="{FF2B5EF4-FFF2-40B4-BE49-F238E27FC236}">
                <a16:creationId xmlns:a16="http://schemas.microsoft.com/office/drawing/2014/main" id="{BC270F13-3086-C39A-551F-1C3E97A0E2C3}"/>
              </a:ext>
            </a:extLst>
          </p:cNvPr>
          <p:cNvSpPr txBox="1"/>
          <p:nvPr/>
        </p:nvSpPr>
        <p:spPr>
          <a:xfrm>
            <a:off x="4485283" y="1968038"/>
            <a:ext cx="3240350" cy="553998"/>
          </a:xfrm>
          <a:prstGeom prst="rect">
            <a:avLst/>
          </a:prstGeom>
          <a:noFill/>
        </p:spPr>
        <p:txBody>
          <a:bodyPr wrap="square" rtlCol="0">
            <a:spAutoFit/>
          </a:bodyPr>
          <a:lstStyle/>
          <a:p>
            <a:pPr algn="ctr"/>
            <a:r>
              <a:rPr lang="en-US" sz="2900" b="1" dirty="0">
                <a:solidFill>
                  <a:schemeClr val="accent2"/>
                </a:solidFill>
              </a:rPr>
              <a:t>Risikolage</a:t>
            </a:r>
          </a:p>
        </p:txBody>
      </p:sp>
      <p:sp>
        <p:nvSpPr>
          <p:cNvPr id="3" name="TextBox 2">
            <a:extLst>
              <a:ext uri="{FF2B5EF4-FFF2-40B4-BE49-F238E27FC236}">
                <a16:creationId xmlns:a16="http://schemas.microsoft.com/office/drawing/2014/main" id="{477BD945-E232-3456-0970-ABE769F74E63}"/>
              </a:ext>
            </a:extLst>
          </p:cNvPr>
          <p:cNvSpPr txBox="1"/>
          <p:nvPr/>
        </p:nvSpPr>
        <p:spPr>
          <a:xfrm>
            <a:off x="1083077" y="5040649"/>
            <a:ext cx="10040644" cy="1477328"/>
          </a:xfrm>
          <a:prstGeom prst="rect">
            <a:avLst/>
          </a:prstGeom>
          <a:noFill/>
        </p:spPr>
        <p:txBody>
          <a:bodyPr wrap="square" lIns="91440" tIns="45720" rIns="91440" bIns="45720" anchor="t">
            <a:spAutoFit/>
          </a:bodyPr>
          <a:lstStyle/>
          <a:p>
            <a:pPr algn="ctr"/>
            <a:r>
              <a:rPr lang="de-DE" sz="2900" dirty="0"/>
              <a:t>Es macht diese wechselseitige Beziehung transparent, sodass wir </a:t>
            </a:r>
            <a:r>
              <a:rPr lang="en-US" sz="2900" b="1" dirty="0">
                <a:solidFill>
                  <a:schemeClr val="accent2"/>
                </a:solidFill>
              </a:rPr>
              <a:t>bewusst</a:t>
            </a:r>
            <a:r>
              <a:rPr lang="en-US" sz="2900" b="0" dirty="0"/>
              <a:t> </a:t>
            </a:r>
            <a:r>
              <a:rPr lang="de-DE" sz="2900" dirty="0"/>
              <a:t>entscheiden können, welche Risiken wir akzeptieren oder mindern.</a:t>
            </a:r>
            <a:endParaRPr lang="en-US" sz="2900" b="0" dirty="0"/>
          </a:p>
        </p:txBody>
      </p:sp>
    </p:spTree>
    <p:extLst>
      <p:ext uri="{BB962C8B-B14F-4D97-AF65-F5344CB8AC3E}">
        <p14:creationId xmlns:p14="http://schemas.microsoft.com/office/powerpoint/2010/main" val="165548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DF3F-AFCF-1143-0CCC-BE3E5021F091}"/>
              </a:ext>
            </a:extLst>
          </p:cNvPr>
          <p:cNvSpPr>
            <a:spLocks noGrp="1"/>
          </p:cNvSpPr>
          <p:nvPr>
            <p:ph type="title"/>
          </p:nvPr>
        </p:nvSpPr>
        <p:spPr/>
        <p:txBody>
          <a:bodyPr>
            <a:normAutofit fontScale="90000"/>
          </a:bodyPr>
          <a:lstStyle/>
          <a:p>
            <a:r>
              <a:rPr lang="de-DE" b="0" dirty="0"/>
              <a:t>Exposure Management basiert auf einigen </a:t>
            </a:r>
            <a:r>
              <a:rPr lang="de-DE" dirty="0">
                <a:solidFill>
                  <a:schemeClr val="accent1"/>
                </a:solidFill>
              </a:rPr>
              <a:t>zentralen Konzepten</a:t>
            </a:r>
            <a:endParaRPr lang="de-DE" b="0" dirty="0"/>
          </a:p>
        </p:txBody>
      </p:sp>
      <p:graphicFrame>
        <p:nvGraphicFramePr>
          <p:cNvPr id="3" name="Diagram 2">
            <a:extLst>
              <a:ext uri="{FF2B5EF4-FFF2-40B4-BE49-F238E27FC236}">
                <a16:creationId xmlns:a16="http://schemas.microsoft.com/office/drawing/2014/main" id="{E4B4C4BE-1181-B87E-2EC9-030A4738CA48}"/>
              </a:ext>
            </a:extLst>
          </p:cNvPr>
          <p:cNvGraphicFramePr/>
          <p:nvPr>
            <p:extLst>
              <p:ext uri="{D42A27DB-BD31-4B8C-83A1-F6EECF244321}">
                <p14:modId xmlns:p14="http://schemas.microsoft.com/office/powerpoint/2010/main" val="1157944445"/>
              </p:ext>
            </p:extLst>
          </p:nvPr>
        </p:nvGraphicFramePr>
        <p:xfrm>
          <a:off x="612963" y="1236129"/>
          <a:ext cx="10315449" cy="4829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47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6BEEB-6674-21D4-606D-CC4F9EEB7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2AC48-36E1-6521-C9C9-C40B6010EA6E}"/>
              </a:ext>
            </a:extLst>
          </p:cNvPr>
          <p:cNvSpPr>
            <a:spLocks noGrp="1"/>
          </p:cNvSpPr>
          <p:nvPr>
            <p:ph type="title"/>
          </p:nvPr>
        </p:nvSpPr>
        <p:spPr>
          <a:xfrm>
            <a:off x="612962" y="538515"/>
            <a:ext cx="11579038" cy="562442"/>
          </a:xfrm>
        </p:spPr>
        <p:txBody>
          <a:bodyPr>
            <a:noAutofit/>
          </a:bodyPr>
          <a:lstStyle/>
          <a:p>
            <a:r>
              <a:rPr lang="de-DE" sz="2900" b="0" dirty="0"/>
              <a:t>Exposure Management bringt</a:t>
            </a:r>
            <a:br>
              <a:rPr lang="de-DE" sz="2900" b="0" dirty="0"/>
            </a:br>
            <a:r>
              <a:rPr lang="de-DE" sz="2900" b="0" dirty="0"/>
              <a:t>verschiedene </a:t>
            </a:r>
            <a:r>
              <a:rPr lang="de-DE" sz="2900" dirty="0">
                <a:solidFill>
                  <a:schemeClr val="accent2"/>
                </a:solidFill>
              </a:rPr>
              <a:t>strategische Konsequenzen</a:t>
            </a:r>
            <a:r>
              <a:rPr lang="de-DE" sz="2900" b="0" dirty="0">
                <a:solidFill>
                  <a:schemeClr val="accent2"/>
                </a:solidFill>
              </a:rPr>
              <a:t> </a:t>
            </a:r>
            <a:r>
              <a:rPr lang="de-DE" sz="2900" b="0" dirty="0"/>
              <a:t>mit sich.</a:t>
            </a:r>
          </a:p>
        </p:txBody>
      </p:sp>
      <p:sp>
        <p:nvSpPr>
          <p:cNvPr id="9" name="Rectangle 8">
            <a:extLst>
              <a:ext uri="{FF2B5EF4-FFF2-40B4-BE49-F238E27FC236}">
                <a16:creationId xmlns:a16="http://schemas.microsoft.com/office/drawing/2014/main" id="{850B8ED1-2968-8205-91CD-30EDD4B12F56}"/>
              </a:ext>
            </a:extLst>
          </p:cNvPr>
          <p:cNvSpPr/>
          <p:nvPr/>
        </p:nvSpPr>
        <p:spPr>
          <a:xfrm>
            <a:off x="644586" y="1839139"/>
            <a:ext cx="1957451" cy="2882986"/>
          </a:xfrm>
          <a:prstGeom prst="rect">
            <a:avLst/>
          </a:prstGeom>
          <a:solidFill>
            <a:srgbClr val="CC0E3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en-US" sz="3200" b="1" dirty="0"/>
              <a:t>01</a:t>
            </a:r>
          </a:p>
          <a:p>
            <a:r>
              <a:rPr lang="en-US" sz="1600" dirty="0"/>
              <a:t>Das </a:t>
            </a:r>
            <a:r>
              <a:rPr lang="en-US" sz="1600" dirty="0" err="1"/>
              <a:t>Konzept</a:t>
            </a:r>
            <a:r>
              <a:rPr lang="en-US" sz="1600" dirty="0"/>
              <a:t> der „</a:t>
            </a:r>
            <a:r>
              <a:rPr lang="en-US" sz="1600" dirty="0" err="1"/>
              <a:t>Angriffsfläche</a:t>
            </a:r>
            <a:r>
              <a:rPr lang="en-US" sz="1600" dirty="0"/>
              <a:t>“ </a:t>
            </a:r>
            <a:r>
              <a:rPr lang="en-US" sz="1600" dirty="0" err="1"/>
              <a:t>wird</a:t>
            </a:r>
            <a:r>
              <a:rPr lang="en-US" sz="1600" dirty="0"/>
              <a:t> </a:t>
            </a:r>
            <a:r>
              <a:rPr lang="en-US" sz="1600" dirty="0" err="1"/>
              <a:t>sich</a:t>
            </a:r>
            <a:r>
              <a:rPr lang="en-US" sz="1600" dirty="0"/>
              <a:t> </a:t>
            </a:r>
            <a:r>
              <a:rPr lang="en-US" sz="1600" dirty="0" err="1"/>
              <a:t>erheblich</a:t>
            </a:r>
            <a:r>
              <a:rPr lang="en-US" sz="1600" dirty="0"/>
              <a:t> </a:t>
            </a:r>
            <a:r>
              <a:rPr lang="en-US" sz="1600" dirty="0" err="1"/>
              <a:t>erweitern</a:t>
            </a:r>
            <a:r>
              <a:rPr lang="en-US" sz="1600" dirty="0"/>
              <a:t>.</a:t>
            </a:r>
          </a:p>
        </p:txBody>
      </p:sp>
      <p:sp>
        <p:nvSpPr>
          <p:cNvPr id="10" name="Rectangle 9">
            <a:extLst>
              <a:ext uri="{FF2B5EF4-FFF2-40B4-BE49-F238E27FC236}">
                <a16:creationId xmlns:a16="http://schemas.microsoft.com/office/drawing/2014/main" id="{555E0C2C-80F8-6093-50E4-17B7C5D94DAB}"/>
              </a:ext>
            </a:extLst>
          </p:cNvPr>
          <p:cNvSpPr/>
          <p:nvPr/>
        </p:nvSpPr>
        <p:spPr>
          <a:xfrm>
            <a:off x="2882852" y="1839139"/>
            <a:ext cx="1957451" cy="288298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en-US" sz="3200" b="1" dirty="0"/>
              <a:t>02</a:t>
            </a:r>
          </a:p>
          <a:p>
            <a:r>
              <a:rPr lang="de-DE" sz="1600" dirty="0"/>
              <a:t>Unternehmen werden eine ganzheitliche</a:t>
            </a:r>
          </a:p>
          <a:p>
            <a:r>
              <a:rPr lang="de-DE" sz="1600" dirty="0"/>
              <a:t>Sicht auf Cybersicherheits-risiken entwickeln.</a:t>
            </a:r>
            <a:endParaRPr lang="en-US" dirty="0"/>
          </a:p>
        </p:txBody>
      </p:sp>
      <p:sp>
        <p:nvSpPr>
          <p:cNvPr id="11" name="Rectangle 10">
            <a:extLst>
              <a:ext uri="{FF2B5EF4-FFF2-40B4-BE49-F238E27FC236}">
                <a16:creationId xmlns:a16="http://schemas.microsoft.com/office/drawing/2014/main" id="{79FD2D56-EE49-0332-FE2E-9D5662081FA2}"/>
              </a:ext>
            </a:extLst>
          </p:cNvPr>
          <p:cNvSpPr/>
          <p:nvPr/>
        </p:nvSpPr>
        <p:spPr>
          <a:xfrm>
            <a:off x="9624949" y="1839139"/>
            <a:ext cx="1957451" cy="28829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en-US" sz="3200" b="1" dirty="0"/>
              <a:t>05</a:t>
            </a:r>
          </a:p>
          <a:p>
            <a:r>
              <a:rPr lang="de-DE" sz="1600" dirty="0"/>
              <a:t>Die Cybersicherheits-strategie wird maßgeblich die Entscheidungen über operative Investitionen beeinflussen.</a:t>
            </a:r>
            <a:endParaRPr lang="en-US" sz="1600" dirty="0"/>
          </a:p>
        </p:txBody>
      </p:sp>
      <p:sp>
        <p:nvSpPr>
          <p:cNvPr id="12" name="Rectangle 11">
            <a:extLst>
              <a:ext uri="{FF2B5EF4-FFF2-40B4-BE49-F238E27FC236}">
                <a16:creationId xmlns:a16="http://schemas.microsoft.com/office/drawing/2014/main" id="{825F3023-E137-1488-6995-303DFB81B8CB}"/>
              </a:ext>
            </a:extLst>
          </p:cNvPr>
          <p:cNvSpPr/>
          <p:nvPr/>
        </p:nvSpPr>
        <p:spPr>
          <a:xfrm>
            <a:off x="7386684" y="1839139"/>
            <a:ext cx="2047873" cy="2882986"/>
          </a:xfrm>
          <a:prstGeom prst="rect">
            <a:avLst/>
          </a:prstGeom>
          <a:solidFill>
            <a:srgbClr val="660578"/>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en-US" sz="3200" b="1" dirty="0"/>
              <a:t>04</a:t>
            </a:r>
          </a:p>
          <a:p>
            <a:r>
              <a:rPr lang="en-US" sz="1600" dirty="0"/>
              <a:t>Führungskräfte der C-Suite</a:t>
            </a:r>
            <a:br>
              <a:rPr lang="en-US" sz="1600" dirty="0"/>
            </a:br>
            <a:r>
              <a:rPr lang="de-DE" sz="1600" dirty="0"/>
              <a:t>werden verstärkt auf ein durchdachtes Cybersicherheits-management setzen.</a:t>
            </a:r>
            <a:endParaRPr lang="en-US" sz="1600" dirty="0"/>
          </a:p>
        </p:txBody>
      </p:sp>
      <p:sp>
        <p:nvSpPr>
          <p:cNvPr id="13" name="Rectangle 12">
            <a:extLst>
              <a:ext uri="{FF2B5EF4-FFF2-40B4-BE49-F238E27FC236}">
                <a16:creationId xmlns:a16="http://schemas.microsoft.com/office/drawing/2014/main" id="{3443CA1F-F585-86B9-5C92-54EBCD8F41F5}"/>
              </a:ext>
            </a:extLst>
          </p:cNvPr>
          <p:cNvSpPr/>
          <p:nvPr/>
        </p:nvSpPr>
        <p:spPr>
          <a:xfrm>
            <a:off x="5134768" y="1839139"/>
            <a:ext cx="1957451" cy="2882986"/>
          </a:xfrm>
          <a:prstGeom prst="rect">
            <a:avLst/>
          </a:prstGeom>
          <a:solidFill>
            <a:srgbClr val="850A64"/>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en-US" sz="3200" b="1" dirty="0"/>
              <a:t>03</a:t>
            </a:r>
          </a:p>
          <a:p>
            <a:r>
              <a:rPr lang="de-DE" sz="1600" dirty="0"/>
              <a:t>Das Risiko in der Cybersicherheit wird zunehmend objektiv statt subjektiv bewertet.</a:t>
            </a:r>
            <a:endParaRPr lang="en-US" sz="1600" dirty="0"/>
          </a:p>
        </p:txBody>
      </p:sp>
    </p:spTree>
    <p:extLst>
      <p:ext uri="{BB962C8B-B14F-4D97-AF65-F5344CB8AC3E}">
        <p14:creationId xmlns:p14="http://schemas.microsoft.com/office/powerpoint/2010/main" val="405486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7A4B4-DD86-08AE-E1CD-E3204DF7A983}"/>
              </a:ext>
            </a:extLst>
          </p:cNvPr>
          <p:cNvSpPr>
            <a:spLocks noGrp="1"/>
          </p:cNvSpPr>
          <p:nvPr>
            <p:ph type="body" sz="quarter" idx="10"/>
          </p:nvPr>
        </p:nvSpPr>
        <p:spPr>
          <a:xfrm>
            <a:off x="734565" y="1557946"/>
            <a:ext cx="2295804" cy="415199"/>
          </a:xfrm>
        </p:spPr>
        <p:txBody>
          <a:bodyPr/>
          <a:lstStyle/>
          <a:p>
            <a:pPr algn="ctr">
              <a:lnSpc>
                <a:spcPts val="1380"/>
              </a:lnSpc>
            </a:pPr>
            <a:r>
              <a:rPr lang="en-US" sz="1200" dirty="0" err="1"/>
              <a:t>Verständnis</a:t>
            </a:r>
            <a:r>
              <a:rPr lang="en-US" sz="1200" dirty="0"/>
              <a:t> der </a:t>
            </a:r>
            <a:r>
              <a:rPr lang="en-US" sz="1200" dirty="0" err="1"/>
              <a:t>Angriffsfläche</a:t>
            </a:r>
            <a:endParaRPr lang="en-US" sz="1200" dirty="0"/>
          </a:p>
        </p:txBody>
      </p:sp>
      <p:sp>
        <p:nvSpPr>
          <p:cNvPr id="3" name="Text Placeholder 2">
            <a:extLst>
              <a:ext uri="{FF2B5EF4-FFF2-40B4-BE49-F238E27FC236}">
                <a16:creationId xmlns:a16="http://schemas.microsoft.com/office/drawing/2014/main" id="{87C7E6AC-9507-F373-673A-6B5C0D16CACB}"/>
              </a:ext>
            </a:extLst>
          </p:cNvPr>
          <p:cNvSpPr>
            <a:spLocks noGrp="1"/>
          </p:cNvSpPr>
          <p:nvPr>
            <p:ph type="body" sz="quarter" idx="11"/>
          </p:nvPr>
        </p:nvSpPr>
        <p:spPr>
          <a:xfrm>
            <a:off x="3568848" y="1557946"/>
            <a:ext cx="2230297" cy="415199"/>
          </a:xfrm>
          <a:noFill/>
        </p:spPr>
        <p:txBody>
          <a:bodyPr/>
          <a:lstStyle/>
          <a:p>
            <a:pPr algn="ctr"/>
            <a:r>
              <a:rPr lang="en-US" sz="1200" dirty="0" err="1"/>
              <a:t>Priorisierung</a:t>
            </a:r>
            <a:r>
              <a:rPr lang="en-US" sz="1200" dirty="0"/>
              <a:t> der </a:t>
            </a:r>
            <a:r>
              <a:rPr lang="en-US" sz="1200" dirty="0" err="1"/>
              <a:t>Schwachstellenbehebung</a:t>
            </a:r>
            <a:endParaRPr lang="en-US" sz="1200" dirty="0"/>
          </a:p>
        </p:txBody>
      </p:sp>
      <p:sp>
        <p:nvSpPr>
          <p:cNvPr id="4" name="Text Placeholder 3">
            <a:extLst>
              <a:ext uri="{FF2B5EF4-FFF2-40B4-BE49-F238E27FC236}">
                <a16:creationId xmlns:a16="http://schemas.microsoft.com/office/drawing/2014/main" id="{5C39BD7B-ED19-7BC9-2578-24C78B51E046}"/>
              </a:ext>
            </a:extLst>
          </p:cNvPr>
          <p:cNvSpPr>
            <a:spLocks noGrp="1"/>
          </p:cNvSpPr>
          <p:nvPr>
            <p:ph type="body" sz="quarter" idx="18"/>
          </p:nvPr>
        </p:nvSpPr>
        <p:spPr>
          <a:xfrm>
            <a:off x="6392420" y="1557946"/>
            <a:ext cx="2230297" cy="415199"/>
          </a:xfrm>
          <a:noFill/>
        </p:spPr>
        <p:txBody>
          <a:bodyPr/>
          <a:lstStyle/>
          <a:p>
            <a:pPr algn="ctr"/>
            <a:r>
              <a:rPr lang="de-DE" sz="1200" dirty="0"/>
              <a:t>Validierung der Priorisierung</a:t>
            </a:r>
          </a:p>
        </p:txBody>
      </p:sp>
      <p:sp>
        <p:nvSpPr>
          <p:cNvPr id="5" name="Text Placeholder 4">
            <a:extLst>
              <a:ext uri="{FF2B5EF4-FFF2-40B4-BE49-F238E27FC236}">
                <a16:creationId xmlns:a16="http://schemas.microsoft.com/office/drawing/2014/main" id="{A37BE0F6-F899-258E-AFBA-C58DE8A28086}"/>
              </a:ext>
            </a:extLst>
          </p:cNvPr>
          <p:cNvSpPr>
            <a:spLocks noGrp="1"/>
          </p:cNvSpPr>
          <p:nvPr>
            <p:ph type="body" sz="quarter" idx="19"/>
          </p:nvPr>
        </p:nvSpPr>
        <p:spPr>
          <a:xfrm>
            <a:off x="9206741" y="1557946"/>
            <a:ext cx="2228731" cy="415199"/>
          </a:xfrm>
          <a:noFill/>
        </p:spPr>
        <p:txBody>
          <a:bodyPr/>
          <a:lstStyle/>
          <a:p>
            <a:pPr algn="ctr"/>
            <a:r>
              <a:rPr lang="de-DE" sz="1200" dirty="0"/>
              <a:t>Ergreifen von Abhilfemaßnahmen</a:t>
            </a:r>
          </a:p>
        </p:txBody>
      </p:sp>
      <p:sp>
        <p:nvSpPr>
          <p:cNvPr id="6" name="Text Placeholder 5">
            <a:extLst>
              <a:ext uri="{FF2B5EF4-FFF2-40B4-BE49-F238E27FC236}">
                <a16:creationId xmlns:a16="http://schemas.microsoft.com/office/drawing/2014/main" id="{49067724-3D23-4C88-C95B-F95FB6B9D032}"/>
              </a:ext>
            </a:extLst>
          </p:cNvPr>
          <p:cNvSpPr>
            <a:spLocks noGrp="1"/>
          </p:cNvSpPr>
          <p:nvPr>
            <p:ph type="body" sz="quarter" idx="20"/>
          </p:nvPr>
        </p:nvSpPr>
        <p:spPr>
          <a:xfrm>
            <a:off x="9264442" y="3000469"/>
            <a:ext cx="2172596" cy="582613"/>
          </a:xfrm>
        </p:spPr>
        <p:txBody>
          <a:bodyPr anchor="t"/>
          <a:lstStyle/>
          <a:p>
            <a:pPr algn="ctr"/>
            <a:r>
              <a:rPr lang="de-DE" sz="1600" dirty="0">
                <a:solidFill>
                  <a:schemeClr val="accent3"/>
                </a:solidFill>
              </a:rPr>
              <a:t>Behebung von Sicherheitsrisiken</a:t>
            </a:r>
          </a:p>
        </p:txBody>
      </p:sp>
      <p:sp>
        <p:nvSpPr>
          <p:cNvPr id="7" name="Text Placeholder 6">
            <a:extLst>
              <a:ext uri="{FF2B5EF4-FFF2-40B4-BE49-F238E27FC236}">
                <a16:creationId xmlns:a16="http://schemas.microsoft.com/office/drawing/2014/main" id="{3808B732-EC81-5918-B7DD-031242E76896}"/>
              </a:ext>
            </a:extLst>
          </p:cNvPr>
          <p:cNvSpPr>
            <a:spLocks noGrp="1"/>
          </p:cNvSpPr>
          <p:nvPr>
            <p:ph type="body" sz="quarter" idx="21"/>
          </p:nvPr>
        </p:nvSpPr>
        <p:spPr>
          <a:xfrm>
            <a:off x="9264442" y="3948282"/>
            <a:ext cx="2172596" cy="1227138"/>
          </a:xfrm>
        </p:spPr>
        <p:txBody>
          <a:bodyPr/>
          <a:lstStyle/>
          <a:p>
            <a:pPr marL="114300" algn="ctr"/>
            <a:r>
              <a:rPr lang="en-US" sz="1200" b="1" dirty="0"/>
              <a:t>Patch-Management</a:t>
            </a:r>
          </a:p>
          <a:p>
            <a:pPr marL="114300" algn="ctr"/>
            <a:r>
              <a:rPr lang="en-US" sz="1200" b="1" dirty="0"/>
              <a:t>Security Posture Management (SPM)</a:t>
            </a:r>
          </a:p>
          <a:p>
            <a:pPr marL="114300" algn="ctr"/>
            <a:r>
              <a:rPr lang="en-US" sz="1200" b="1" dirty="0"/>
              <a:t>Threat Detection and </a:t>
            </a:r>
            <a:br>
              <a:rPr lang="en-US" sz="1200" b="1" dirty="0"/>
            </a:br>
            <a:r>
              <a:rPr lang="en-US" sz="1200" b="1" dirty="0"/>
              <a:t>Incident Response (TDIR)</a:t>
            </a:r>
          </a:p>
        </p:txBody>
      </p:sp>
      <p:sp>
        <p:nvSpPr>
          <p:cNvPr id="8" name="Text Placeholder 7">
            <a:extLst>
              <a:ext uri="{FF2B5EF4-FFF2-40B4-BE49-F238E27FC236}">
                <a16:creationId xmlns:a16="http://schemas.microsoft.com/office/drawing/2014/main" id="{F08A35E6-C0EB-C7DC-69C3-F2925E6F8B81}"/>
              </a:ext>
            </a:extLst>
          </p:cNvPr>
          <p:cNvSpPr>
            <a:spLocks noGrp="1"/>
          </p:cNvSpPr>
          <p:nvPr>
            <p:ph type="body" sz="quarter" idx="22"/>
          </p:nvPr>
        </p:nvSpPr>
        <p:spPr>
          <a:xfrm>
            <a:off x="6419642" y="3000469"/>
            <a:ext cx="2172596" cy="582613"/>
          </a:xfrm>
        </p:spPr>
        <p:txBody>
          <a:bodyPr anchor="t"/>
          <a:lstStyle/>
          <a:p>
            <a:pPr algn="ctr"/>
            <a:r>
              <a:rPr lang="de-DE" sz="1600" dirty="0">
                <a:solidFill>
                  <a:schemeClr val="accent4"/>
                </a:solidFill>
              </a:rPr>
              <a:t>Validierung der Bedrohungslage</a:t>
            </a:r>
          </a:p>
        </p:txBody>
      </p:sp>
      <p:sp>
        <p:nvSpPr>
          <p:cNvPr id="9" name="Text Placeholder 8">
            <a:extLst>
              <a:ext uri="{FF2B5EF4-FFF2-40B4-BE49-F238E27FC236}">
                <a16:creationId xmlns:a16="http://schemas.microsoft.com/office/drawing/2014/main" id="{EB9D6A00-ED13-B160-758D-55571F57CFB2}"/>
              </a:ext>
            </a:extLst>
          </p:cNvPr>
          <p:cNvSpPr>
            <a:spLocks noGrp="1"/>
          </p:cNvSpPr>
          <p:nvPr>
            <p:ph type="body" sz="quarter" idx="23"/>
          </p:nvPr>
        </p:nvSpPr>
        <p:spPr>
          <a:xfrm>
            <a:off x="6419642" y="3948282"/>
            <a:ext cx="2172596" cy="1227138"/>
          </a:xfrm>
        </p:spPr>
        <p:txBody>
          <a:bodyPr/>
          <a:lstStyle/>
          <a:p>
            <a:pPr marL="114300" algn="ctr"/>
            <a:r>
              <a:rPr lang="en-US" sz="1200" b="1" dirty="0"/>
              <a:t>Breach and attack simulation (BAS)</a:t>
            </a:r>
          </a:p>
          <a:p>
            <a:pPr marL="114300" algn="ctr"/>
            <a:r>
              <a:rPr lang="de-DE" sz="1200" b="1" dirty="0"/>
              <a:t>Penetrationstests</a:t>
            </a:r>
          </a:p>
          <a:p>
            <a:pPr marL="114300" algn="ctr"/>
            <a:r>
              <a:rPr lang="en-US" sz="1200" b="1" dirty="0"/>
              <a:t>Red Teaming</a:t>
            </a:r>
            <a:endParaRPr lang="de-DE" sz="1200" b="1" dirty="0"/>
          </a:p>
        </p:txBody>
      </p:sp>
      <p:sp>
        <p:nvSpPr>
          <p:cNvPr id="10" name="Text Placeholder 9">
            <a:extLst>
              <a:ext uri="{FF2B5EF4-FFF2-40B4-BE49-F238E27FC236}">
                <a16:creationId xmlns:a16="http://schemas.microsoft.com/office/drawing/2014/main" id="{F43D44EB-D3B7-4772-8269-1F9FA2346FB0}"/>
              </a:ext>
            </a:extLst>
          </p:cNvPr>
          <p:cNvSpPr>
            <a:spLocks noGrp="1"/>
          </p:cNvSpPr>
          <p:nvPr>
            <p:ph type="body" sz="quarter" idx="24"/>
          </p:nvPr>
        </p:nvSpPr>
        <p:spPr>
          <a:xfrm>
            <a:off x="3595162" y="3000469"/>
            <a:ext cx="2172596" cy="582613"/>
          </a:xfrm>
        </p:spPr>
        <p:txBody>
          <a:bodyPr anchor="t"/>
          <a:lstStyle/>
          <a:p>
            <a:pPr algn="ctr"/>
            <a:r>
              <a:rPr lang="de-DE" sz="1600" dirty="0">
                <a:solidFill>
                  <a:schemeClr val="accent5"/>
                </a:solidFill>
              </a:rPr>
              <a:t>Risikobasiertes Schwachstellen-management</a:t>
            </a:r>
          </a:p>
        </p:txBody>
      </p:sp>
      <p:sp>
        <p:nvSpPr>
          <p:cNvPr id="11" name="Text Placeholder 10">
            <a:extLst>
              <a:ext uri="{FF2B5EF4-FFF2-40B4-BE49-F238E27FC236}">
                <a16:creationId xmlns:a16="http://schemas.microsoft.com/office/drawing/2014/main" id="{79FEF474-F3B9-ED68-6320-4DC0B46695BD}"/>
              </a:ext>
            </a:extLst>
          </p:cNvPr>
          <p:cNvSpPr>
            <a:spLocks noGrp="1"/>
          </p:cNvSpPr>
          <p:nvPr>
            <p:ph type="body" sz="quarter" idx="25"/>
          </p:nvPr>
        </p:nvSpPr>
        <p:spPr>
          <a:xfrm>
            <a:off x="3595162" y="3948282"/>
            <a:ext cx="2172596" cy="1227138"/>
          </a:xfrm>
        </p:spPr>
        <p:txBody>
          <a:bodyPr/>
          <a:lstStyle/>
          <a:p>
            <a:pPr marL="114300" algn="ctr"/>
            <a:r>
              <a:rPr lang="de-DE" sz="1200" b="1" dirty="0"/>
              <a:t>Risikobasiertes Schwachstellen-management</a:t>
            </a:r>
            <a:br>
              <a:rPr lang="en-US" sz="1200" b="1" dirty="0"/>
            </a:br>
            <a:r>
              <a:rPr lang="en-US" sz="1200" b="1" dirty="0"/>
              <a:t>(RBVM)</a:t>
            </a:r>
          </a:p>
        </p:txBody>
      </p:sp>
      <p:sp>
        <p:nvSpPr>
          <p:cNvPr id="12" name="Text Placeholder 11">
            <a:extLst>
              <a:ext uri="{FF2B5EF4-FFF2-40B4-BE49-F238E27FC236}">
                <a16:creationId xmlns:a16="http://schemas.microsoft.com/office/drawing/2014/main" id="{A0C1AE0F-F17B-8145-56B3-DE2E337E8C3B}"/>
              </a:ext>
            </a:extLst>
          </p:cNvPr>
          <p:cNvSpPr>
            <a:spLocks noGrp="1"/>
          </p:cNvSpPr>
          <p:nvPr>
            <p:ph type="body" sz="quarter" idx="26"/>
          </p:nvPr>
        </p:nvSpPr>
        <p:spPr>
          <a:xfrm>
            <a:off x="780842" y="3000469"/>
            <a:ext cx="2172596" cy="582613"/>
          </a:xfrm>
        </p:spPr>
        <p:txBody>
          <a:bodyPr anchor="t"/>
          <a:lstStyle/>
          <a:p>
            <a:pPr algn="ctr"/>
            <a:r>
              <a:rPr lang="en-US" sz="1600" dirty="0">
                <a:solidFill>
                  <a:schemeClr val="accent6"/>
                </a:solidFill>
              </a:rPr>
              <a:t>Attack Surface Management</a:t>
            </a:r>
          </a:p>
        </p:txBody>
      </p:sp>
      <p:sp>
        <p:nvSpPr>
          <p:cNvPr id="13" name="Text Placeholder 12">
            <a:extLst>
              <a:ext uri="{FF2B5EF4-FFF2-40B4-BE49-F238E27FC236}">
                <a16:creationId xmlns:a16="http://schemas.microsoft.com/office/drawing/2014/main" id="{B9D9EA00-8167-9167-51CF-AF41800E2DA3}"/>
              </a:ext>
            </a:extLst>
          </p:cNvPr>
          <p:cNvSpPr>
            <a:spLocks noGrp="1"/>
          </p:cNvSpPr>
          <p:nvPr>
            <p:ph type="body" sz="quarter" idx="27"/>
          </p:nvPr>
        </p:nvSpPr>
        <p:spPr>
          <a:xfrm>
            <a:off x="780841" y="3948282"/>
            <a:ext cx="2295803" cy="1609140"/>
          </a:xfrm>
        </p:spPr>
        <p:txBody>
          <a:bodyPr/>
          <a:lstStyle/>
          <a:p>
            <a:pPr marL="114300" algn="ctr"/>
            <a:r>
              <a:rPr lang="de-DE" sz="1200" b="1" dirty="0"/>
              <a:t>Netzwerk-Schwachstellenscanner</a:t>
            </a:r>
          </a:p>
          <a:p>
            <a:pPr marL="114300" algn="ctr"/>
            <a:r>
              <a:rPr lang="de-DE" sz="1200" b="1" dirty="0" err="1"/>
              <a:t>Application</a:t>
            </a:r>
            <a:r>
              <a:rPr lang="de-DE" sz="1200" b="1" dirty="0"/>
              <a:t> Security </a:t>
            </a:r>
            <a:r>
              <a:rPr lang="de-DE" sz="1200" b="1" dirty="0" err="1"/>
              <a:t>Testing</a:t>
            </a:r>
            <a:r>
              <a:rPr lang="de-DE" sz="1200" b="1" dirty="0"/>
              <a:t> (AST) </a:t>
            </a:r>
          </a:p>
          <a:p>
            <a:pPr marL="114300" algn="ctr"/>
            <a:r>
              <a:rPr lang="de-DE" sz="1200" b="1" dirty="0"/>
              <a:t>External Attack Surface Management (EASM)</a:t>
            </a:r>
          </a:p>
        </p:txBody>
      </p:sp>
      <p:sp>
        <p:nvSpPr>
          <p:cNvPr id="18" name="Title 17">
            <a:extLst>
              <a:ext uri="{FF2B5EF4-FFF2-40B4-BE49-F238E27FC236}">
                <a16:creationId xmlns:a16="http://schemas.microsoft.com/office/drawing/2014/main" id="{894424A2-6226-1738-C771-4AC24CF1C0F4}"/>
              </a:ext>
            </a:extLst>
          </p:cNvPr>
          <p:cNvSpPr>
            <a:spLocks noGrp="1"/>
          </p:cNvSpPr>
          <p:nvPr>
            <p:ph type="title"/>
          </p:nvPr>
        </p:nvSpPr>
        <p:spPr/>
        <p:txBody>
          <a:bodyPr>
            <a:normAutofit fontScale="90000"/>
          </a:bodyPr>
          <a:lstStyle/>
          <a:p>
            <a:r>
              <a:rPr lang="de-DE" b="0" dirty="0"/>
              <a:t>Obwohl das Exposure Management ein Umdenken erfordert, </a:t>
            </a:r>
            <a:r>
              <a:rPr lang="de-DE" dirty="0">
                <a:solidFill>
                  <a:schemeClr val="accent2"/>
                </a:solidFill>
              </a:rPr>
              <a:t>knüpft es an bestehende Kompetenzen an</a:t>
            </a:r>
            <a:r>
              <a:rPr lang="de-DE" dirty="0"/>
              <a:t>.</a:t>
            </a:r>
            <a:endParaRPr lang="en-US" dirty="0">
              <a:solidFill>
                <a:schemeClr val="accent2"/>
              </a:solidFill>
            </a:endParaRPr>
          </a:p>
        </p:txBody>
      </p:sp>
      <p:pic>
        <p:nvPicPr>
          <p:cNvPr id="17" name="Picture 16">
            <a:extLst>
              <a:ext uri="{FF2B5EF4-FFF2-40B4-BE49-F238E27FC236}">
                <a16:creationId xmlns:a16="http://schemas.microsoft.com/office/drawing/2014/main" id="{6FA96BFC-AB05-03FA-9F58-CF47C18C3D82}"/>
              </a:ext>
            </a:extLst>
          </p:cNvPr>
          <p:cNvPicPr>
            <a:picLocks noChangeAspect="1"/>
          </p:cNvPicPr>
          <p:nvPr/>
        </p:nvPicPr>
        <p:blipFill>
          <a:blip r:embed="rId2"/>
          <a:stretch>
            <a:fillRect/>
          </a:stretch>
        </p:blipFill>
        <p:spPr>
          <a:xfrm>
            <a:off x="9897040" y="2130778"/>
            <a:ext cx="848131" cy="753141"/>
          </a:xfrm>
          <a:prstGeom prst="rect">
            <a:avLst/>
          </a:prstGeom>
        </p:spPr>
      </p:pic>
      <p:pic>
        <p:nvPicPr>
          <p:cNvPr id="26" name="Picture 25">
            <a:extLst>
              <a:ext uri="{FF2B5EF4-FFF2-40B4-BE49-F238E27FC236}">
                <a16:creationId xmlns:a16="http://schemas.microsoft.com/office/drawing/2014/main" id="{9B442F40-B787-9E88-C8A3-75095CE7A0D0}"/>
              </a:ext>
            </a:extLst>
          </p:cNvPr>
          <p:cNvPicPr>
            <a:picLocks noChangeAspect="1"/>
          </p:cNvPicPr>
          <p:nvPr/>
        </p:nvPicPr>
        <p:blipFill>
          <a:blip r:embed="rId3"/>
          <a:stretch>
            <a:fillRect/>
          </a:stretch>
        </p:blipFill>
        <p:spPr>
          <a:xfrm>
            <a:off x="7216900" y="2152488"/>
            <a:ext cx="578080" cy="709720"/>
          </a:xfrm>
          <a:prstGeom prst="rect">
            <a:avLst/>
          </a:prstGeom>
        </p:spPr>
      </p:pic>
      <p:pic>
        <p:nvPicPr>
          <p:cNvPr id="27" name="Picture 26">
            <a:extLst>
              <a:ext uri="{FF2B5EF4-FFF2-40B4-BE49-F238E27FC236}">
                <a16:creationId xmlns:a16="http://schemas.microsoft.com/office/drawing/2014/main" id="{1DABB26E-9470-4714-D0C2-4ABEB497FDDA}"/>
              </a:ext>
            </a:extLst>
          </p:cNvPr>
          <p:cNvPicPr>
            <a:picLocks noChangeAspect="1"/>
          </p:cNvPicPr>
          <p:nvPr/>
        </p:nvPicPr>
        <p:blipFill>
          <a:blip r:embed="rId4"/>
          <a:stretch>
            <a:fillRect/>
          </a:stretch>
        </p:blipFill>
        <p:spPr>
          <a:xfrm>
            <a:off x="4277124" y="2191053"/>
            <a:ext cx="808672" cy="632590"/>
          </a:xfrm>
          <a:prstGeom prst="rect">
            <a:avLst/>
          </a:prstGeom>
        </p:spPr>
      </p:pic>
      <p:pic>
        <p:nvPicPr>
          <p:cNvPr id="32" name="Picture 31">
            <a:extLst>
              <a:ext uri="{FF2B5EF4-FFF2-40B4-BE49-F238E27FC236}">
                <a16:creationId xmlns:a16="http://schemas.microsoft.com/office/drawing/2014/main" id="{4EA0972E-A498-FCFB-DE2A-78261F52C9A4}"/>
              </a:ext>
            </a:extLst>
          </p:cNvPr>
          <p:cNvPicPr>
            <a:picLocks noChangeAspect="1"/>
          </p:cNvPicPr>
          <p:nvPr/>
        </p:nvPicPr>
        <p:blipFill>
          <a:blip r:embed="rId5"/>
          <a:stretch>
            <a:fillRect/>
          </a:stretch>
        </p:blipFill>
        <p:spPr>
          <a:xfrm>
            <a:off x="1573395" y="2152488"/>
            <a:ext cx="618143" cy="709720"/>
          </a:xfrm>
          <a:prstGeom prst="rect">
            <a:avLst/>
          </a:prstGeom>
        </p:spPr>
      </p:pic>
    </p:spTree>
    <p:extLst>
      <p:ext uri="{BB962C8B-B14F-4D97-AF65-F5344CB8AC3E}">
        <p14:creationId xmlns:p14="http://schemas.microsoft.com/office/powerpoint/2010/main" val="106096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04DB4-A7A2-E4AA-7F3A-30F9F98A02EE}"/>
              </a:ext>
            </a:extLst>
          </p:cNvPr>
          <p:cNvSpPr>
            <a:spLocks noGrp="1"/>
          </p:cNvSpPr>
          <p:nvPr>
            <p:ph type="body" sz="quarter" idx="13"/>
          </p:nvPr>
        </p:nvSpPr>
        <p:spPr>
          <a:xfrm>
            <a:off x="615592" y="1417320"/>
            <a:ext cx="2103120" cy="4823682"/>
          </a:xfrm>
        </p:spPr>
        <p:txBody>
          <a:bodyPr vert="horz" lIns="91440" tIns="182880" rIns="182880" bIns="91440" rtlCol="0" anchor="t">
            <a:noAutofit/>
          </a:bodyPr>
          <a:lstStyle/>
          <a:p>
            <a:r>
              <a:rPr lang="de-DE" sz="1600" dirty="0">
                <a:solidFill>
                  <a:schemeClr val="accent2"/>
                </a:solidFill>
                <a:latin typeface="Arial"/>
                <a:cs typeface="Arial"/>
              </a:rPr>
              <a:t>Überprüfung der Angriffsfläche</a:t>
            </a:r>
            <a:br>
              <a:rPr lang="en-US" sz="1600" dirty="0">
                <a:latin typeface="Arial"/>
                <a:cs typeface="Arial"/>
              </a:rPr>
            </a:br>
            <a:br>
              <a:rPr lang="en-US" sz="1600" dirty="0">
                <a:latin typeface="Arial"/>
                <a:cs typeface="Arial"/>
              </a:rPr>
            </a:br>
            <a:r>
              <a:rPr lang="en-US" sz="1200" dirty="0">
                <a:latin typeface="Arial"/>
                <a:cs typeface="Arial"/>
              </a:rPr>
              <a:t>Warum: </a:t>
            </a:r>
            <a:r>
              <a:rPr lang="de-DE" sz="1100" b="0" dirty="0">
                <a:latin typeface="Arial"/>
                <a:cs typeface="Arial"/>
              </a:rPr>
              <a:t>Erkennung und Schließung von Lücken in der Asset-Sichtbarkeit.</a:t>
            </a:r>
          </a:p>
          <a:p>
            <a:r>
              <a:rPr lang="en-US" sz="1200" dirty="0">
                <a:latin typeface="Arial"/>
                <a:cs typeface="Arial"/>
              </a:rPr>
              <a:t>Umfang: </a:t>
            </a:r>
            <a:r>
              <a:rPr lang="de-DE" sz="1100" b="0" dirty="0">
                <a:latin typeface="Arial"/>
                <a:cs typeface="Arial"/>
              </a:rPr>
              <a:t>Erfassung und Klassifizierung von Asset-Kategorien in „bewusste Kenntnis“, „bewusste Unkenntnis“ und „unbewusste Unkenntnis“.</a:t>
            </a:r>
            <a:endParaRPr lang="en-US" sz="1100" b="0" dirty="0">
              <a:latin typeface="Arial"/>
              <a:cs typeface="Arial"/>
            </a:endParaRPr>
          </a:p>
          <a:p>
            <a:r>
              <a:rPr lang="en-US" sz="1200" dirty="0">
                <a:latin typeface="Arial"/>
                <a:cs typeface="Arial"/>
              </a:rPr>
              <a:t>Verantwortlich:</a:t>
            </a:r>
            <a:br>
              <a:rPr lang="en-US" sz="1200" dirty="0">
                <a:latin typeface="Arial"/>
                <a:cs typeface="Arial"/>
              </a:rPr>
            </a:br>
            <a:r>
              <a:rPr lang="en-US" sz="1200" b="0" i="1" dirty="0">
                <a:solidFill>
                  <a:schemeClr val="tx2"/>
                </a:solidFill>
                <a:latin typeface="Arial"/>
                <a:cs typeface="Arial"/>
              </a:rPr>
              <a:t>[Fill in function]</a:t>
            </a:r>
          </a:p>
          <a:p>
            <a:r>
              <a:rPr lang="en-US" sz="1200" dirty="0">
                <a:latin typeface="Arial"/>
                <a:cs typeface="Arial"/>
              </a:rPr>
              <a:t>Mitwirkend:</a:t>
            </a:r>
            <a:br>
              <a:rPr lang="en-US" sz="1200" dirty="0">
                <a:latin typeface="Arial"/>
                <a:cs typeface="Arial"/>
              </a:rPr>
            </a:br>
            <a:r>
              <a:rPr lang="en-US" sz="1200" b="0" i="1" dirty="0">
                <a:solidFill>
                  <a:schemeClr val="tx2"/>
                </a:solidFill>
                <a:latin typeface="Arial"/>
                <a:cs typeface="Arial"/>
              </a:rPr>
              <a:t>[Fill in function(s)]</a:t>
            </a:r>
            <a:endParaRPr lang="en-US" sz="1200" dirty="0">
              <a:solidFill>
                <a:schemeClr val="tx2"/>
              </a:solidFill>
              <a:latin typeface="Arial"/>
              <a:cs typeface="Arial"/>
            </a:endParaRPr>
          </a:p>
        </p:txBody>
      </p:sp>
      <p:sp>
        <p:nvSpPr>
          <p:cNvPr id="3" name="Text Placeholder 2">
            <a:extLst>
              <a:ext uri="{FF2B5EF4-FFF2-40B4-BE49-F238E27FC236}">
                <a16:creationId xmlns:a16="http://schemas.microsoft.com/office/drawing/2014/main" id="{8AB6BB70-EAD9-1D9B-5018-5983103967A7}"/>
              </a:ext>
            </a:extLst>
          </p:cNvPr>
          <p:cNvSpPr>
            <a:spLocks noGrp="1"/>
          </p:cNvSpPr>
          <p:nvPr>
            <p:ph type="body" sz="quarter" idx="34"/>
          </p:nvPr>
        </p:nvSpPr>
        <p:spPr>
          <a:xfrm>
            <a:off x="2832390" y="1423090"/>
            <a:ext cx="2103120" cy="4817912"/>
          </a:xfrm>
        </p:spPr>
        <p:txBody>
          <a:bodyPr vert="horz" lIns="91440" tIns="182880" rIns="182880" bIns="91440" rtlCol="0" anchor="t">
            <a:noAutofit/>
          </a:bodyPr>
          <a:lstStyle/>
          <a:p>
            <a:r>
              <a:rPr lang="de-DE" sz="1600" dirty="0">
                <a:solidFill>
                  <a:schemeClr val="accent3"/>
                </a:solidFill>
                <a:latin typeface="Arial"/>
                <a:cs typeface="Arial"/>
              </a:rPr>
              <a:t>Daten-</a:t>
            </a:r>
            <a:br>
              <a:rPr lang="de-DE" sz="1600" dirty="0">
                <a:solidFill>
                  <a:schemeClr val="accent3"/>
                </a:solidFill>
                <a:latin typeface="Arial"/>
                <a:cs typeface="Arial"/>
              </a:rPr>
            </a:br>
            <a:r>
              <a:rPr lang="de-DE" sz="1600" dirty="0">
                <a:solidFill>
                  <a:schemeClr val="accent3"/>
                </a:solidFill>
                <a:latin typeface="Arial"/>
                <a:cs typeface="Arial"/>
              </a:rPr>
              <a:t>aggregation</a:t>
            </a:r>
            <a:br>
              <a:rPr lang="en-US" sz="1600" dirty="0">
                <a:latin typeface="Arial"/>
                <a:cs typeface="Arial"/>
              </a:rPr>
            </a:br>
            <a:br>
              <a:rPr lang="en-US" sz="1600" dirty="0">
                <a:latin typeface="Arial"/>
                <a:cs typeface="Arial"/>
              </a:rPr>
            </a:br>
            <a:r>
              <a:rPr lang="en-US" sz="1200" dirty="0">
                <a:latin typeface="Arial"/>
                <a:cs typeface="Arial"/>
              </a:rPr>
              <a:t>Warum: </a:t>
            </a:r>
            <a:r>
              <a:rPr lang="de-DE" sz="1100" b="0" dirty="0">
                <a:latin typeface="Arial"/>
                <a:cs typeface="Arial"/>
              </a:rPr>
              <a:t>Entwicklung einer </a:t>
            </a:r>
            <a:r>
              <a:rPr lang="de-DE" sz="1100" b="0" dirty="0"/>
              <a:t>ganzheitlichen Sicht auf die eigene Risikolage.</a:t>
            </a:r>
          </a:p>
          <a:p>
            <a:r>
              <a:rPr lang="en-US" sz="1200" dirty="0">
                <a:latin typeface="Arial"/>
                <a:cs typeface="Arial"/>
              </a:rPr>
              <a:t>Umfang: </a:t>
            </a:r>
            <a:r>
              <a:rPr lang="de-DE" sz="1100" b="0" dirty="0">
                <a:latin typeface="Arial"/>
                <a:cs typeface="Arial"/>
              </a:rPr>
              <a:t>Die Erfassung von Cybersicherheits-Tools und die Implementierung einer zentralen Plattform zur Bündelung von Asset- und Risikodaten</a:t>
            </a:r>
            <a:r>
              <a:rPr lang="en-US" sz="1100" b="0" dirty="0">
                <a:latin typeface="Arial"/>
                <a:cs typeface="Arial"/>
              </a:rPr>
              <a:t>.</a:t>
            </a:r>
          </a:p>
          <a:p>
            <a:r>
              <a:rPr lang="en-US" sz="1200" dirty="0">
                <a:latin typeface="Arial"/>
                <a:cs typeface="Arial"/>
              </a:rPr>
              <a:t>Verantwortlich:</a:t>
            </a:r>
            <a:br>
              <a:rPr lang="en-US" sz="1200" dirty="0">
                <a:latin typeface="Arial"/>
                <a:cs typeface="Arial"/>
              </a:rPr>
            </a:br>
            <a:r>
              <a:rPr lang="en-US" sz="1200" b="0" i="1" dirty="0">
                <a:solidFill>
                  <a:schemeClr val="tx2"/>
                </a:solidFill>
                <a:latin typeface="Arial"/>
                <a:cs typeface="Arial"/>
              </a:rPr>
              <a:t>[Fill in function]</a:t>
            </a:r>
          </a:p>
          <a:p>
            <a:r>
              <a:rPr lang="en-US" sz="1200" dirty="0">
                <a:latin typeface="Arial"/>
                <a:cs typeface="Arial"/>
              </a:rPr>
              <a:t>Mitwirkend:</a:t>
            </a:r>
            <a:br>
              <a:rPr lang="en-US" sz="1200" dirty="0">
                <a:latin typeface="Arial"/>
                <a:cs typeface="Arial"/>
              </a:rPr>
            </a:br>
            <a:r>
              <a:rPr lang="en-US" sz="1200" b="0" i="1" dirty="0">
                <a:solidFill>
                  <a:schemeClr val="tx2"/>
                </a:solidFill>
                <a:latin typeface="Arial"/>
                <a:cs typeface="Arial"/>
              </a:rPr>
              <a:t>[Fill in function(s)]</a:t>
            </a:r>
            <a:endParaRPr lang="en-US" sz="1200" dirty="0">
              <a:solidFill>
                <a:schemeClr val="tx2"/>
              </a:solidFill>
              <a:latin typeface="Arial"/>
              <a:cs typeface="Arial"/>
            </a:endParaRPr>
          </a:p>
        </p:txBody>
      </p:sp>
      <p:sp>
        <p:nvSpPr>
          <p:cNvPr id="4" name="Text Placeholder 3">
            <a:extLst>
              <a:ext uri="{FF2B5EF4-FFF2-40B4-BE49-F238E27FC236}">
                <a16:creationId xmlns:a16="http://schemas.microsoft.com/office/drawing/2014/main" id="{BF11BEFF-73B5-9507-B1BA-E27592FA7723}"/>
              </a:ext>
            </a:extLst>
          </p:cNvPr>
          <p:cNvSpPr>
            <a:spLocks noGrp="1"/>
          </p:cNvSpPr>
          <p:nvPr>
            <p:ph type="body" sz="quarter" idx="35"/>
          </p:nvPr>
        </p:nvSpPr>
        <p:spPr>
          <a:xfrm>
            <a:off x="5049188" y="1417319"/>
            <a:ext cx="2103120" cy="4817911"/>
          </a:xfrm>
        </p:spPr>
        <p:txBody>
          <a:bodyPr vert="horz" lIns="91440" tIns="182880" rIns="182880" bIns="91440" rtlCol="0" anchor="t">
            <a:noAutofit/>
          </a:bodyPr>
          <a:lstStyle/>
          <a:p>
            <a:pPr>
              <a:spcBef>
                <a:spcPts val="600"/>
              </a:spcBef>
            </a:pPr>
            <a:r>
              <a:rPr lang="de-DE" sz="1600" dirty="0">
                <a:solidFill>
                  <a:schemeClr val="accent4"/>
                </a:solidFill>
                <a:latin typeface="Arial"/>
                <a:cs typeface="Arial"/>
              </a:rPr>
              <a:t>Risikobewertungs-Framework</a:t>
            </a:r>
            <a:br>
              <a:rPr lang="en-US" sz="1600" dirty="0">
                <a:solidFill>
                  <a:schemeClr val="accent4"/>
                </a:solidFill>
                <a:latin typeface="Arial"/>
                <a:cs typeface="Arial"/>
              </a:rPr>
            </a:br>
            <a:br>
              <a:rPr lang="en-US" sz="1600" dirty="0">
                <a:latin typeface="Arial"/>
                <a:cs typeface="Arial"/>
              </a:rPr>
            </a:br>
            <a:r>
              <a:rPr lang="en-US" sz="1200" dirty="0">
                <a:latin typeface="Arial"/>
                <a:cs typeface="Arial"/>
              </a:rPr>
              <a:t>Warum: </a:t>
            </a:r>
            <a:r>
              <a:rPr lang="de-DE" sz="1100" b="0" dirty="0">
                <a:latin typeface="Arial"/>
                <a:cs typeface="Arial"/>
              </a:rPr>
              <a:t>Entwicklung eines datengestützten Prozesses zur Abwägung von Risikominderung und Risikoakzeptanz</a:t>
            </a:r>
            <a:endParaRPr lang="en-US" sz="1100" b="0" dirty="0">
              <a:latin typeface="Arial"/>
              <a:cs typeface="Arial"/>
            </a:endParaRPr>
          </a:p>
          <a:p>
            <a:r>
              <a:rPr lang="en-US" sz="1200" dirty="0">
                <a:latin typeface="Arial"/>
                <a:cs typeface="Arial"/>
              </a:rPr>
              <a:t>Umfang: </a:t>
            </a:r>
            <a:r>
              <a:rPr lang="de-DE" sz="1100" b="0" dirty="0">
                <a:latin typeface="Arial"/>
                <a:cs typeface="Arial"/>
              </a:rPr>
              <a:t>Zuweisung von Asset-Werten und Kritikalitätsbewertungen, Identifikation hochpriorisierter Schwachstellen und Durchführung von Kosten-Nutzen-Analysen für Gegenmaßnahmen.</a:t>
            </a:r>
            <a:endParaRPr lang="en-US" sz="1100" dirty="0">
              <a:latin typeface="Arial"/>
              <a:cs typeface="Arial"/>
            </a:endParaRPr>
          </a:p>
          <a:p>
            <a:r>
              <a:rPr lang="en-US" sz="1200" dirty="0">
                <a:latin typeface="Arial"/>
                <a:cs typeface="Arial"/>
              </a:rPr>
              <a:t>Verantwortlich:</a:t>
            </a:r>
            <a:br>
              <a:rPr lang="en-US" sz="1200" dirty="0">
                <a:latin typeface="Arial"/>
                <a:cs typeface="Arial"/>
              </a:rPr>
            </a:br>
            <a:r>
              <a:rPr lang="en-US" sz="1200" b="0" i="1" dirty="0">
                <a:solidFill>
                  <a:schemeClr val="tx2"/>
                </a:solidFill>
                <a:latin typeface="Arial"/>
                <a:cs typeface="Arial"/>
              </a:rPr>
              <a:t>[Fill in function]</a:t>
            </a:r>
          </a:p>
          <a:p>
            <a:r>
              <a:rPr lang="en-US" sz="1200" dirty="0">
                <a:latin typeface="Arial"/>
                <a:cs typeface="Arial"/>
              </a:rPr>
              <a:t>Mitwirkend:</a:t>
            </a:r>
            <a:br>
              <a:rPr lang="en-US" sz="1200" dirty="0">
                <a:latin typeface="Arial"/>
                <a:cs typeface="Arial"/>
              </a:rPr>
            </a:br>
            <a:r>
              <a:rPr lang="en-US" sz="1200" b="0" i="1" dirty="0">
                <a:solidFill>
                  <a:schemeClr val="tx2"/>
                </a:solidFill>
                <a:latin typeface="Arial"/>
                <a:cs typeface="Arial"/>
              </a:rPr>
              <a:t>[Fill in function(s)]</a:t>
            </a:r>
            <a:endParaRPr lang="en-US" sz="1200" dirty="0">
              <a:solidFill>
                <a:schemeClr val="tx2"/>
              </a:solidFill>
              <a:latin typeface="Arial"/>
              <a:cs typeface="Arial"/>
            </a:endParaRPr>
          </a:p>
        </p:txBody>
      </p:sp>
      <p:sp>
        <p:nvSpPr>
          <p:cNvPr id="5" name="Text Placeholder 4">
            <a:extLst>
              <a:ext uri="{FF2B5EF4-FFF2-40B4-BE49-F238E27FC236}">
                <a16:creationId xmlns:a16="http://schemas.microsoft.com/office/drawing/2014/main" id="{4444F4DB-53E6-6C7F-E6A8-1EC9DBA6803A}"/>
              </a:ext>
            </a:extLst>
          </p:cNvPr>
          <p:cNvSpPr>
            <a:spLocks noGrp="1"/>
          </p:cNvSpPr>
          <p:nvPr>
            <p:ph type="body" sz="quarter" idx="36"/>
          </p:nvPr>
        </p:nvSpPr>
        <p:spPr>
          <a:xfrm>
            <a:off x="7265986" y="1417320"/>
            <a:ext cx="2103120" cy="4817910"/>
          </a:xfrm>
        </p:spPr>
        <p:txBody>
          <a:bodyPr vert="horz" lIns="91440" tIns="182880" rIns="182880" bIns="91440" rtlCol="0" anchor="t">
            <a:noAutofit/>
          </a:bodyPr>
          <a:lstStyle/>
          <a:p>
            <a:r>
              <a:rPr lang="de-DE" sz="1600" dirty="0">
                <a:solidFill>
                  <a:schemeClr val="accent5"/>
                </a:solidFill>
                <a:latin typeface="Arial"/>
                <a:cs typeface="Arial"/>
              </a:rPr>
              <a:t>Erklärung zur Risikobereitschaft</a:t>
            </a:r>
            <a:br>
              <a:rPr lang="en-US" sz="1600" dirty="0">
                <a:solidFill>
                  <a:schemeClr val="accent5"/>
                </a:solidFill>
                <a:latin typeface="Arial"/>
                <a:cs typeface="Arial"/>
              </a:rPr>
            </a:br>
            <a:br>
              <a:rPr lang="en-US" sz="1600" dirty="0">
                <a:latin typeface="Arial"/>
                <a:cs typeface="Arial"/>
              </a:rPr>
            </a:br>
            <a:r>
              <a:rPr lang="en-US" sz="1200" dirty="0">
                <a:latin typeface="Arial"/>
                <a:cs typeface="Arial"/>
              </a:rPr>
              <a:t>Warum: </a:t>
            </a:r>
            <a:r>
              <a:rPr lang="de-DE" sz="1100" b="0" dirty="0">
                <a:latin typeface="Arial"/>
                <a:cs typeface="Arial"/>
              </a:rPr>
              <a:t>Bereitstellung des relevanten Kontexts für die Risikobewertung, der die unternehmensspezifischen Prioritäten widerspiegelt.</a:t>
            </a:r>
          </a:p>
          <a:p>
            <a:r>
              <a:rPr lang="en-US" sz="1200" dirty="0">
                <a:latin typeface="Arial"/>
                <a:cs typeface="Arial"/>
              </a:rPr>
              <a:t>Umfang: </a:t>
            </a:r>
            <a:r>
              <a:rPr lang="de-DE" sz="1100" b="0" dirty="0">
                <a:latin typeface="Arial"/>
                <a:cs typeface="Arial"/>
              </a:rPr>
              <a:t>Dokumentation eines gemeinsamen Verständnisses darüber, welches Risiko das Unternehmen in verschiedenen Bereichen bereit ist einzugehen.</a:t>
            </a:r>
          </a:p>
          <a:p>
            <a:r>
              <a:rPr lang="en-US" sz="1200" dirty="0">
                <a:latin typeface="Arial"/>
                <a:cs typeface="Arial"/>
              </a:rPr>
              <a:t>Verantwortlich:</a:t>
            </a:r>
            <a:br>
              <a:rPr lang="en-US" sz="1200" dirty="0">
                <a:latin typeface="Arial"/>
                <a:cs typeface="Arial"/>
              </a:rPr>
            </a:br>
            <a:r>
              <a:rPr lang="en-US" sz="1200" b="0" i="1" dirty="0">
                <a:solidFill>
                  <a:schemeClr val="tx2"/>
                </a:solidFill>
                <a:latin typeface="Arial"/>
                <a:cs typeface="Arial"/>
              </a:rPr>
              <a:t>[Fill in function]</a:t>
            </a:r>
          </a:p>
          <a:p>
            <a:r>
              <a:rPr lang="en-US" sz="1200" dirty="0">
                <a:latin typeface="Arial"/>
                <a:cs typeface="Arial"/>
              </a:rPr>
              <a:t>Mitwirkend:</a:t>
            </a:r>
            <a:br>
              <a:rPr lang="en-US" sz="1200" dirty="0">
                <a:latin typeface="Arial"/>
                <a:cs typeface="Arial"/>
              </a:rPr>
            </a:br>
            <a:r>
              <a:rPr lang="en-US" sz="1200" b="0" i="1" dirty="0">
                <a:solidFill>
                  <a:schemeClr val="tx2"/>
                </a:solidFill>
                <a:latin typeface="Arial"/>
                <a:cs typeface="Arial"/>
              </a:rPr>
              <a:t>[Fill in function(s)]</a:t>
            </a:r>
            <a:endParaRPr lang="en-US" sz="1200" dirty="0">
              <a:solidFill>
                <a:schemeClr val="tx2"/>
              </a:solidFill>
              <a:latin typeface="Arial"/>
              <a:cs typeface="Arial"/>
            </a:endParaRPr>
          </a:p>
        </p:txBody>
      </p:sp>
      <p:sp>
        <p:nvSpPr>
          <p:cNvPr id="6" name="Text Placeholder 5">
            <a:extLst>
              <a:ext uri="{FF2B5EF4-FFF2-40B4-BE49-F238E27FC236}">
                <a16:creationId xmlns:a16="http://schemas.microsoft.com/office/drawing/2014/main" id="{1A3F49EC-21E9-3F12-6117-77863669AF3A}"/>
              </a:ext>
            </a:extLst>
          </p:cNvPr>
          <p:cNvSpPr>
            <a:spLocks noGrp="1"/>
          </p:cNvSpPr>
          <p:nvPr>
            <p:ph type="body" sz="quarter" idx="37"/>
          </p:nvPr>
        </p:nvSpPr>
        <p:spPr>
          <a:xfrm>
            <a:off x="9473287" y="1417319"/>
            <a:ext cx="2257501" cy="4817909"/>
          </a:xfrm>
        </p:spPr>
        <p:txBody>
          <a:bodyPr vert="horz" lIns="91440" tIns="182880" rIns="182880" bIns="91440" rtlCol="0" anchor="t">
            <a:noAutofit/>
          </a:bodyPr>
          <a:lstStyle/>
          <a:p>
            <a:r>
              <a:rPr lang="de-DE" sz="1600" dirty="0">
                <a:solidFill>
                  <a:schemeClr val="accent6"/>
                </a:solidFill>
                <a:latin typeface="Arial"/>
                <a:cs typeface="Arial"/>
              </a:rPr>
              <a:t>Reporting-Struktur der Risikolage</a:t>
            </a:r>
            <a:br>
              <a:rPr lang="en-US" sz="1600" dirty="0">
                <a:solidFill>
                  <a:schemeClr val="accent6"/>
                </a:solidFill>
                <a:latin typeface="Arial"/>
                <a:cs typeface="Arial"/>
              </a:rPr>
            </a:br>
            <a:br>
              <a:rPr lang="en-US" sz="1600" dirty="0">
                <a:solidFill>
                  <a:schemeClr val="accent6"/>
                </a:solidFill>
                <a:latin typeface="Arial"/>
                <a:cs typeface="Arial"/>
              </a:rPr>
            </a:br>
            <a:r>
              <a:rPr lang="en-US" sz="1200" dirty="0">
                <a:latin typeface="Arial"/>
                <a:cs typeface="Arial"/>
              </a:rPr>
              <a:t>Warum: </a:t>
            </a:r>
            <a:r>
              <a:rPr lang="de-DE" sz="1100" b="0" dirty="0">
                <a:latin typeface="Arial"/>
                <a:cs typeface="Arial"/>
              </a:rPr>
              <a:t>Klare und konsistente Kommunikation entscheidender Informationen an wichtige Geschäftspartner.</a:t>
            </a:r>
          </a:p>
          <a:p>
            <a:r>
              <a:rPr lang="en-US" sz="1200" dirty="0">
                <a:latin typeface="Arial"/>
                <a:cs typeface="Arial"/>
              </a:rPr>
              <a:t>Umfang: </a:t>
            </a:r>
            <a:r>
              <a:rPr lang="de-DE" sz="1100" b="0" dirty="0">
                <a:latin typeface="Arial"/>
                <a:cs typeface="Arial"/>
              </a:rPr>
              <a:t>Entwicklung eines Dashboards zur Darstellung von Risiken in geschäftsrelevanten Begriffen sowie die Einführung regelmäßiger bereichsübergreifender Meetings und Workshops zur Abstimmung der Maßnahmen.</a:t>
            </a:r>
          </a:p>
          <a:p>
            <a:r>
              <a:rPr lang="en-US" sz="1200" dirty="0">
                <a:latin typeface="Arial"/>
                <a:cs typeface="Arial"/>
              </a:rPr>
              <a:t>Verantwortlich:</a:t>
            </a:r>
            <a:br>
              <a:rPr lang="en-US" sz="1200" dirty="0">
                <a:latin typeface="Arial"/>
                <a:cs typeface="Arial"/>
              </a:rPr>
            </a:br>
            <a:r>
              <a:rPr lang="en-US" sz="1200" b="0" i="1" dirty="0">
                <a:solidFill>
                  <a:schemeClr val="tx2"/>
                </a:solidFill>
                <a:latin typeface="Arial"/>
                <a:cs typeface="Arial"/>
              </a:rPr>
              <a:t>[Fill in function]</a:t>
            </a:r>
          </a:p>
          <a:p>
            <a:r>
              <a:rPr lang="en-US" sz="1200" dirty="0">
                <a:latin typeface="Arial"/>
                <a:cs typeface="Arial"/>
              </a:rPr>
              <a:t>Mitwirkend:</a:t>
            </a:r>
            <a:br>
              <a:rPr lang="en-US" sz="1200" dirty="0">
                <a:latin typeface="Arial"/>
                <a:cs typeface="Arial"/>
              </a:rPr>
            </a:br>
            <a:r>
              <a:rPr lang="en-US" sz="1200" b="0" i="1" dirty="0">
                <a:solidFill>
                  <a:schemeClr val="tx2"/>
                </a:solidFill>
                <a:latin typeface="Arial"/>
                <a:cs typeface="Arial"/>
              </a:rPr>
              <a:t>[Fill in function(s)]</a:t>
            </a:r>
            <a:endParaRPr lang="en-US" sz="1200" dirty="0">
              <a:solidFill>
                <a:schemeClr val="tx2"/>
              </a:solidFill>
              <a:latin typeface="Arial"/>
              <a:cs typeface="Arial"/>
            </a:endParaRPr>
          </a:p>
        </p:txBody>
      </p:sp>
      <p:sp>
        <p:nvSpPr>
          <p:cNvPr id="7" name="Title 6">
            <a:extLst>
              <a:ext uri="{FF2B5EF4-FFF2-40B4-BE49-F238E27FC236}">
                <a16:creationId xmlns:a16="http://schemas.microsoft.com/office/drawing/2014/main" id="{F42D570C-CF60-2292-98AD-011C62917E0A}"/>
              </a:ext>
            </a:extLst>
          </p:cNvPr>
          <p:cNvSpPr>
            <a:spLocks noGrp="1"/>
          </p:cNvSpPr>
          <p:nvPr>
            <p:ph type="title"/>
          </p:nvPr>
        </p:nvSpPr>
        <p:spPr>
          <a:xfrm>
            <a:off x="615592" y="529969"/>
            <a:ext cx="10984992" cy="562442"/>
          </a:xfrm>
        </p:spPr>
        <p:txBody>
          <a:bodyPr lIns="0" tIns="0" rIns="91440" bIns="0" anchor="ctr">
            <a:normAutofit fontScale="90000"/>
          </a:bodyPr>
          <a:lstStyle/>
          <a:p>
            <a:r>
              <a:rPr lang="de-DE" b="0" dirty="0">
                <a:latin typeface="Arial"/>
                <a:cs typeface="Arial"/>
              </a:rPr>
              <a:t>Unsere Exposure Management-Strategie</a:t>
            </a:r>
            <a:br>
              <a:rPr lang="de-DE" b="0" dirty="0">
                <a:latin typeface="Arial"/>
                <a:cs typeface="Arial"/>
              </a:rPr>
            </a:br>
            <a:r>
              <a:rPr lang="de-DE" b="0" dirty="0">
                <a:latin typeface="Arial"/>
                <a:cs typeface="Arial"/>
              </a:rPr>
              <a:t>erfordert diese </a:t>
            </a:r>
            <a:r>
              <a:rPr lang="de-DE" dirty="0">
                <a:solidFill>
                  <a:schemeClr val="accent1"/>
                </a:solidFill>
                <a:latin typeface="Arial"/>
                <a:cs typeface="Arial"/>
              </a:rPr>
              <a:t>grundlegenden Schritte</a:t>
            </a:r>
            <a:r>
              <a:rPr lang="de-DE" b="0" dirty="0">
                <a:latin typeface="Arial"/>
                <a:cs typeface="Arial"/>
              </a:rPr>
              <a:t>.</a:t>
            </a:r>
            <a:endParaRPr lang="de-DE" b="0" dirty="0"/>
          </a:p>
        </p:txBody>
      </p:sp>
    </p:spTree>
    <p:extLst>
      <p:ext uri="{BB962C8B-B14F-4D97-AF65-F5344CB8AC3E}">
        <p14:creationId xmlns:p14="http://schemas.microsoft.com/office/powerpoint/2010/main" val="110835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1FD10A-87DF-97AB-D9F7-CEA38C9CDE94}"/>
              </a:ext>
            </a:extLst>
          </p:cNvPr>
          <p:cNvSpPr>
            <a:spLocks noGrp="1"/>
          </p:cNvSpPr>
          <p:nvPr>
            <p:ph type="body" sz="quarter" idx="10"/>
          </p:nvPr>
        </p:nvSpPr>
        <p:spPr/>
        <p:txBody>
          <a:bodyPr/>
          <a:lstStyle/>
          <a:p>
            <a:r>
              <a:rPr lang="en-US" dirty="0" err="1"/>
              <a:t>Vielen</a:t>
            </a:r>
            <a:r>
              <a:rPr lang="en-US" dirty="0"/>
              <a:t> Dank</a:t>
            </a:r>
          </a:p>
        </p:txBody>
      </p:sp>
    </p:spTree>
    <p:extLst>
      <p:ext uri="{BB962C8B-B14F-4D97-AF65-F5344CB8AC3E}">
        <p14:creationId xmlns:p14="http://schemas.microsoft.com/office/powerpoint/2010/main" val="197634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VANTI-2023">
  <a:themeElements>
    <a:clrScheme name="IVANTI">
      <a:dk1>
        <a:srgbClr val="231F20"/>
      </a:dk1>
      <a:lt1>
        <a:srgbClr val="FFFFFF"/>
      </a:lt1>
      <a:dk2>
        <a:srgbClr val="FF1515"/>
      </a:dk2>
      <a:lt2>
        <a:srgbClr val="FF9D00"/>
      </a:lt2>
      <a:accent1>
        <a:srgbClr val="4E0389"/>
      </a:accent1>
      <a:accent2>
        <a:srgbClr val="850A64"/>
      </a:accent2>
      <a:accent3>
        <a:srgbClr val="B60F45"/>
      </a:accent3>
      <a:accent4>
        <a:srgbClr val="E71326"/>
      </a:accent4>
      <a:accent5>
        <a:srgbClr val="FF380F"/>
      </a:accent5>
      <a:accent6>
        <a:srgbClr val="FF7106"/>
      </a:accent6>
      <a:hlink>
        <a:srgbClr val="4E0389"/>
      </a:hlink>
      <a:folHlink>
        <a:srgbClr val="6605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anti-Template-2021_04_02" id="{75BFF054-A8C7-E94C-8984-8F85BEBAAB68}" vid="{5F075804-E4F9-2643-BB80-92674E7A2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2db370-3fdd-4f5b-bdac-829abca11e3e">
      <UserInfo>
        <DisplayName>Josh Davis</DisplayName>
        <AccountId>20</AccountId>
        <AccountType/>
      </UserInfo>
    </SharedWithUsers>
    <lcf76f155ced4ddcb4097134ff3c332f xmlns="cce0c20c-2a0a-40d7-b79c-c34288d2daf8">
      <Terms xmlns="http://schemas.microsoft.com/office/infopath/2007/PartnerControls"/>
    </lcf76f155ced4ddcb4097134ff3c332f>
    <TaxCatchAll xmlns="bd2db370-3fdd-4f5b-bdac-829abca11e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CDD63FBE35924384CA24EBEBC0C704" ma:contentTypeVersion="18" ma:contentTypeDescription="Create a new document." ma:contentTypeScope="" ma:versionID="c0202fa97836d5217bbd5e575d7e7bdd">
  <xsd:schema xmlns:xsd="http://www.w3.org/2001/XMLSchema" xmlns:xs="http://www.w3.org/2001/XMLSchema" xmlns:p="http://schemas.microsoft.com/office/2006/metadata/properties" xmlns:ns2="cce0c20c-2a0a-40d7-b79c-c34288d2daf8" xmlns:ns3="bd2db370-3fdd-4f5b-bdac-829abca11e3e" targetNamespace="http://schemas.microsoft.com/office/2006/metadata/properties" ma:root="true" ma:fieldsID="699ee1066e383f111380d600b2e676a9" ns2:_="" ns3:_="">
    <xsd:import namespace="cce0c20c-2a0a-40d7-b79c-c34288d2daf8"/>
    <xsd:import namespace="bd2db370-3fdd-4f5b-bdac-829abca11e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0c20c-2a0a-40d7-b79c-c34288d2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08e508-2fda-4ce2-b952-de9af3137cf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db370-3fdd-4f5b-bdac-829abca11e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06485dc-0bdf-420a-80ec-c9e241880807}" ma:internalName="TaxCatchAll" ma:showField="CatchAllData" ma:web="bd2db370-3fdd-4f5b-bdac-829abca11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B0EF9E-F3DB-46E2-8E0E-2E5173DFB725}">
  <ds:schemaRefs>
    <ds:schemaRef ds:uri="http://purl.org/dc/elements/1.1/"/>
    <ds:schemaRef ds:uri="cce0c20c-2a0a-40d7-b79c-c34288d2daf8"/>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schemas.microsoft.com/office/2006/metadata/properties"/>
    <ds:schemaRef ds:uri="bd2db370-3fdd-4f5b-bdac-829abca11e3e"/>
    <ds:schemaRef ds:uri="http://www.w3.org/XML/1998/namespace"/>
  </ds:schemaRefs>
</ds:datastoreItem>
</file>

<file path=customXml/itemProps2.xml><?xml version="1.0" encoding="utf-8"?>
<ds:datastoreItem xmlns:ds="http://schemas.openxmlformats.org/officeDocument/2006/customXml" ds:itemID="{0ABB1093-6ADD-4F64-ACA0-BC48A14E0E65}"/>
</file>

<file path=customXml/itemProps3.xml><?xml version="1.0" encoding="utf-8"?>
<ds:datastoreItem xmlns:ds="http://schemas.openxmlformats.org/officeDocument/2006/customXml" ds:itemID="{8877EAB8-41EC-4E76-BA90-2170B2404B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IVANTI-2021</Template>
  <TotalTime>1</TotalTime>
  <Words>641</Words>
  <Application>Microsoft Office PowerPoint</Application>
  <PresentationFormat>Widescreen</PresentationFormat>
  <Paragraphs>75</Paragraphs>
  <Slides>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Wingdings</vt:lpstr>
      <vt:lpstr>IVANTI-2023</vt:lpstr>
      <vt:lpstr>PowerPoint Presentation</vt:lpstr>
      <vt:lpstr>Die Cyber-Risikolage und die Risikobereitschaft von Unternehmen sind eng miteinander verknüpft und beeinflussen sich wechselseitig.</vt:lpstr>
      <vt:lpstr> Beim Exposure Management handelt es sich um einen proaktiven Sicherheitsansatz, um unser Cybersicherheitsrisiko auf einem Niveau zu halten, das unserer Risikobereitschaft entspricht.</vt:lpstr>
      <vt:lpstr>Exposure Management basiert auf einigen zentralen Konzepten</vt:lpstr>
      <vt:lpstr>Exposure Management bringt verschiedene strategische Konsequenzen mit sich.</vt:lpstr>
      <vt:lpstr>Obwohl das Exposure Management ein Umdenken erfordert, knüpft es an bestehende Kompetenzen an.</vt:lpstr>
      <vt:lpstr>Unsere Exposure Management-Strategie erfordert diese grundlegenden Schritte.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Ivanti PowerPoint Presentation</dc:title>
  <dc:subject>Ivanti Deck 2022 final</dc:subject>
  <dc:creator>Creative team</dc:creator>
  <cp:keywords>final</cp:keywords>
  <dc:description>Ivanti Deck 2022 final</dc:description>
  <cp:lastModifiedBy>Rachel Haberman</cp:lastModifiedBy>
  <cp:revision>28</cp:revision>
  <dcterms:created xsi:type="dcterms:W3CDTF">2022-05-19T22:05:45Z</dcterms:created>
  <dcterms:modified xsi:type="dcterms:W3CDTF">2025-03-12T19:50:56Z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0x0101006FCDD63FBE35924384CA24EBEBC0C704</vt:lpwstr>
  </property>
  <property fmtid="{D5CDD505-2E9C-101B-9397-08002B2CF9AE}" pid="3" name="MediaServiceImageTags">
    <vt:lpwstr/>
  </property>
</Properties>
</file>