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8" r:id="rId4"/>
  </p:sldMasterIdLst>
  <p:notesMasterIdLst>
    <p:notesMasterId r:id="rId10"/>
  </p:notesMasterIdLst>
  <p:handoutMasterIdLst>
    <p:handoutMasterId r:id="rId11"/>
  </p:handoutMasterIdLst>
  <p:sldIdLst>
    <p:sldId id="256" r:id="rId5"/>
    <p:sldId id="2147348305" r:id="rId6"/>
    <p:sldId id="2147348299" r:id="rId7"/>
    <p:sldId id="2147348312" r:id="rId8"/>
    <p:sldId id="214734829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6" orient="horz" pos="816" userDrawn="1">
          <p15:clr>
            <a:srgbClr val="A4A3A4"/>
          </p15:clr>
        </p15:guide>
        <p15:guide id="7" pos="384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ed Gosker" initials="FG" lastIdx="1" clrIdx="0">
    <p:extLst>
      <p:ext uri="{19B8F6BF-5375-455C-9EA6-DF929625EA0E}">
        <p15:presenceInfo xmlns:p15="http://schemas.microsoft.com/office/powerpoint/2012/main" userId="S::fred.gosker@ivanti.com::cdf424eb-1e63-4ca4-bcc7-bede1cc03e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0CBDA"/>
    <a:srgbClr val="2F3425"/>
    <a:srgbClr val="EBEBEB"/>
    <a:srgbClr val="9F0B54"/>
    <a:srgbClr val="BFBFBF"/>
    <a:srgbClr val="EAEAEA"/>
    <a:srgbClr val="FF1515"/>
    <a:srgbClr val="4E0389"/>
    <a:srgbClr val="660479"/>
    <a:srgbClr val="850A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D96306-8514-EEB7-6C0D-4DB850E1E491}" v="43" dt="2025-04-02T20:35:49.3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snapToGrid="0">
      <p:cViewPr varScale="1">
        <p:scale>
          <a:sx n="102" d="100"/>
          <a:sy n="102" d="100"/>
        </p:scale>
        <p:origin x="192" y="496"/>
      </p:cViewPr>
      <p:guideLst>
        <p:guide orient="horz" pos="816"/>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5C63FB9-8E8A-424B-889D-EBCD169DA02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latin typeface="Arial" panose="020B0604020202020204" pitchFamily="34" charset="0"/>
            </a:endParaRPr>
          </a:p>
        </p:txBody>
      </p:sp>
      <p:sp>
        <p:nvSpPr>
          <p:cNvPr id="3" name="Date Placeholder 2">
            <a:extLst>
              <a:ext uri="{FF2B5EF4-FFF2-40B4-BE49-F238E27FC236}">
                <a16:creationId xmlns:a16="http://schemas.microsoft.com/office/drawing/2014/main" id="{5AF7EC4E-3085-9744-A2D7-D8F69104C6B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4A9F91-9F24-8D4E-9E72-288A12A0CAD2}" type="datetimeFigureOut">
              <a:rPr lang="en-US" smtClean="0">
                <a:latin typeface="Arial" panose="020B0604020202020204" pitchFamily="34" charset="0"/>
              </a:rPr>
              <a:t>4/11/2025</a:t>
            </a:fld>
            <a:endParaRPr lang="en-US">
              <a:latin typeface="Arial" panose="020B0604020202020204" pitchFamily="34" charset="0"/>
            </a:endParaRPr>
          </a:p>
        </p:txBody>
      </p:sp>
      <p:sp>
        <p:nvSpPr>
          <p:cNvPr id="4" name="Footer Placeholder 3">
            <a:extLst>
              <a:ext uri="{FF2B5EF4-FFF2-40B4-BE49-F238E27FC236}">
                <a16:creationId xmlns:a16="http://schemas.microsoft.com/office/drawing/2014/main" id="{2DB682E0-A336-BB41-B8FB-702710B2DA9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latin typeface="Arial" panose="020B0604020202020204" pitchFamily="34" charset="0"/>
            </a:endParaRPr>
          </a:p>
        </p:txBody>
      </p:sp>
      <p:sp>
        <p:nvSpPr>
          <p:cNvPr id="5" name="Slide Number Placeholder 4">
            <a:extLst>
              <a:ext uri="{FF2B5EF4-FFF2-40B4-BE49-F238E27FC236}">
                <a16:creationId xmlns:a16="http://schemas.microsoft.com/office/drawing/2014/main" id="{C7818E85-B568-3545-A571-FF02AEABD1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82876B-1E3E-A842-97D5-D0932241CA04}" type="slidenum">
              <a:rPr lang="en-US" smtClean="0">
                <a:latin typeface="Arial" panose="020B0604020202020204" pitchFamily="34" charset="0"/>
              </a:rPr>
              <a:t>‹Nr.›</a:t>
            </a:fld>
            <a:endParaRPr lang="en-US">
              <a:latin typeface="Arial" panose="020B0604020202020204" pitchFamily="34" charset="0"/>
            </a:endParaRPr>
          </a:p>
        </p:txBody>
      </p:sp>
    </p:spTree>
    <p:extLst>
      <p:ext uri="{BB962C8B-B14F-4D97-AF65-F5344CB8AC3E}">
        <p14:creationId xmlns:p14="http://schemas.microsoft.com/office/powerpoint/2010/main" val="35279555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6755E10E-7CC3-CF46-A4E5-CCFE136D86F6}" type="datetimeFigureOut">
              <a:rPr lang="en-US" smtClean="0"/>
              <a:pPr/>
              <a:t>4/11/2025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6A6C0BA5-3971-3645-86F9-CC5C47721CEF}" type="slidenum">
              <a:rPr lang="en-US" smtClean="0"/>
              <a:pPr/>
              <a:t>‹Nr.›</a:t>
            </a:fld>
            <a:endParaRPr lang="en-US"/>
          </a:p>
        </p:txBody>
      </p:sp>
    </p:spTree>
    <p:extLst>
      <p:ext uri="{BB962C8B-B14F-4D97-AF65-F5344CB8AC3E}">
        <p14:creationId xmlns:p14="http://schemas.microsoft.com/office/powerpoint/2010/main" val="3796847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4.png"/><Relationship Id="rId11" Type="http://schemas.openxmlformats.org/officeDocument/2006/relationships/image" Target="../media/image19.svg"/><Relationship Id="rId5" Type="http://schemas.openxmlformats.org/officeDocument/2006/relationships/image" Target="../media/image13.sv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svg"/></Relationships>
</file>

<file path=ppt/slideLayouts/_rels/slideLayout37.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4.png"/><Relationship Id="rId11" Type="http://schemas.openxmlformats.org/officeDocument/2006/relationships/image" Target="../media/image19.svg"/><Relationship Id="rId5" Type="http://schemas.openxmlformats.org/officeDocument/2006/relationships/image" Target="../media/image13.sv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sv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0.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3.pn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4.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6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6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 A">
    <p:bg>
      <p:bgRef idx="1001">
        <a:schemeClr val="bg2"/>
      </p:bgRef>
    </p:bg>
    <p:spTree>
      <p:nvGrpSpPr>
        <p:cNvPr id="1" name=""/>
        <p:cNvGrpSpPr/>
        <p:nvPr/>
      </p:nvGrpSpPr>
      <p:grpSpPr>
        <a:xfrm>
          <a:off x="0" y="0"/>
          <a:ext cx="0" cy="0"/>
          <a:chOff x="0" y="0"/>
          <a:chExt cx="0" cy="0"/>
        </a:xfrm>
      </p:grpSpPr>
      <p:pic>
        <p:nvPicPr>
          <p:cNvPr id="12" name="Picture 11" descr="Background pattern&#10;&#10;Description automatically generated">
            <a:extLst>
              <a:ext uri="{FF2B5EF4-FFF2-40B4-BE49-F238E27FC236}">
                <a16:creationId xmlns:a16="http://schemas.microsoft.com/office/drawing/2014/main" id="{DCB6E877-A9E8-7DB7-BF62-8AFC7CC4C04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11" name="Text Placeholder 5">
            <a:extLst>
              <a:ext uri="{FF2B5EF4-FFF2-40B4-BE49-F238E27FC236}">
                <a16:creationId xmlns:a16="http://schemas.microsoft.com/office/drawing/2014/main" id="{88AF15D1-22A3-C0D9-132F-C6AF989F75F9}"/>
              </a:ext>
            </a:extLst>
          </p:cNvPr>
          <p:cNvSpPr>
            <a:spLocks noGrp="1"/>
          </p:cNvSpPr>
          <p:nvPr>
            <p:ph type="body" sz="quarter" idx="26"/>
          </p:nvPr>
        </p:nvSpPr>
        <p:spPr>
          <a:xfrm>
            <a:off x="620359" y="5213268"/>
            <a:ext cx="6128312" cy="503114"/>
          </a:xfrm>
        </p:spPr>
        <p:txBody>
          <a:bodyPr anchor="ctr">
            <a:noAutofit/>
          </a:bodyPr>
          <a:lstStyle>
            <a:lvl1pPr marL="0" indent="0" algn="l">
              <a:buNone/>
              <a:defRPr sz="1800" b="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p:txBody>
      </p:sp>
      <p:pic>
        <p:nvPicPr>
          <p:cNvPr id="14" name="Graphic 13">
            <a:extLst>
              <a:ext uri="{FF2B5EF4-FFF2-40B4-BE49-F238E27FC236}">
                <a16:creationId xmlns:a16="http://schemas.microsoft.com/office/drawing/2014/main" id="{65E78C55-D9F2-75D2-DB7F-CD705583E090}"/>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9001009" y="4885602"/>
            <a:ext cx="2286136" cy="801562"/>
          </a:xfrm>
          <a:prstGeom prst="rect">
            <a:avLst/>
          </a:prstGeom>
        </p:spPr>
      </p:pic>
      <p:sp>
        <p:nvSpPr>
          <p:cNvPr id="9" name="Text Placeholder 2">
            <a:extLst>
              <a:ext uri="{FF2B5EF4-FFF2-40B4-BE49-F238E27FC236}">
                <a16:creationId xmlns:a16="http://schemas.microsoft.com/office/drawing/2014/main" id="{3C9F517C-C178-F2D3-B4ED-6501D88D3F11}"/>
              </a:ext>
            </a:extLst>
          </p:cNvPr>
          <p:cNvSpPr>
            <a:spLocks noGrp="1"/>
          </p:cNvSpPr>
          <p:nvPr>
            <p:ph type="body" sz="quarter" idx="27" hasCustomPrompt="1"/>
          </p:nvPr>
        </p:nvSpPr>
        <p:spPr>
          <a:xfrm>
            <a:off x="620713" y="800100"/>
            <a:ext cx="10961687" cy="3792538"/>
          </a:xfrm>
        </p:spPr>
        <p:txBody>
          <a:bodyPr/>
          <a:lstStyle>
            <a:lvl1pPr>
              <a:defRPr sz="5000"/>
            </a:lvl1pPr>
            <a:lvl2pPr>
              <a:defRPr sz="2800"/>
            </a:lvl2pPr>
            <a:lvl3pPr>
              <a:defRPr sz="2800"/>
            </a:lvl3pPr>
            <a:lvl4pPr>
              <a:defRPr sz="2800"/>
            </a:lvl4pPr>
            <a:lvl5pPr>
              <a:defRPr sz="2800"/>
            </a:lvl5pPr>
          </a:lstStyle>
          <a:p>
            <a:r>
              <a:rPr lang="en-US"/>
              <a:t>Presentation title</a:t>
            </a:r>
          </a:p>
        </p:txBody>
      </p:sp>
    </p:spTree>
    <p:extLst>
      <p:ext uri="{BB962C8B-B14F-4D97-AF65-F5344CB8AC3E}">
        <p14:creationId xmlns:p14="http://schemas.microsoft.com/office/powerpoint/2010/main" val="123538187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Agenda - CC">
    <p:bg>
      <p:bgRef idx="1001">
        <a:schemeClr val="bg1"/>
      </p:bgRef>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A55CA7A-9FAE-84FF-6F65-14E6135609ED}"/>
              </a:ext>
            </a:extLst>
          </p:cNvPr>
          <p:cNvPicPr>
            <a:picLocks noChangeAspect="1"/>
          </p:cNvPicPr>
          <p:nvPr userDrawn="1"/>
        </p:nvPicPr>
        <p:blipFill>
          <a:blip r:embed="rId2"/>
          <a:stretch>
            <a:fillRect/>
          </a:stretch>
        </p:blipFill>
        <p:spPr>
          <a:xfrm>
            <a:off x="0" y="0"/>
            <a:ext cx="3999539" cy="6858000"/>
          </a:xfrm>
          <a:prstGeom prst="rect">
            <a:avLst/>
          </a:prstGeom>
        </p:spPr>
      </p:pic>
      <p:sp>
        <p:nvSpPr>
          <p:cNvPr id="7" name="Text Placeholder 6">
            <a:extLst>
              <a:ext uri="{FF2B5EF4-FFF2-40B4-BE49-F238E27FC236}">
                <a16:creationId xmlns:a16="http://schemas.microsoft.com/office/drawing/2014/main" id="{6A917B8A-C653-C7A9-5EE1-3E5E28B0E602}"/>
              </a:ext>
            </a:extLst>
          </p:cNvPr>
          <p:cNvSpPr>
            <a:spLocks noGrp="1"/>
          </p:cNvSpPr>
          <p:nvPr>
            <p:ph type="body" sz="quarter" idx="16" hasCustomPrompt="1"/>
          </p:nvPr>
        </p:nvSpPr>
        <p:spPr>
          <a:xfrm>
            <a:off x="440267" y="3126425"/>
            <a:ext cx="3175000"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6" name="Text Placeholder 2">
            <a:extLst>
              <a:ext uri="{FF2B5EF4-FFF2-40B4-BE49-F238E27FC236}">
                <a16:creationId xmlns:a16="http://schemas.microsoft.com/office/drawing/2014/main" id="{7506CD24-C8F2-6650-E43E-D28EAC53A9E7}"/>
              </a:ext>
            </a:extLst>
          </p:cNvPr>
          <p:cNvSpPr>
            <a:spLocks noGrp="1"/>
          </p:cNvSpPr>
          <p:nvPr>
            <p:ph type="body" sz="quarter" idx="18" hasCustomPrompt="1"/>
          </p:nvPr>
        </p:nvSpPr>
        <p:spPr>
          <a:xfrm>
            <a:off x="4893734" y="952500"/>
            <a:ext cx="5974292" cy="5001260"/>
          </a:xfrm>
        </p:spPr>
        <p:txBody>
          <a:bodyPr anchor="ctr">
            <a:noAutofit/>
          </a:bodyPr>
          <a:lstStyle>
            <a:lvl1pPr marL="342900" marR="0" indent="-342900" algn="l" defTabSz="914400" rtl="0" eaLnBrk="1" fontAlgn="auto" latinLnBrk="0" hangingPunct="1">
              <a:lnSpc>
                <a:spcPct val="90000"/>
              </a:lnSpc>
              <a:spcBef>
                <a:spcPts val="1000"/>
              </a:spcBef>
              <a:spcAft>
                <a:spcPts val="0"/>
              </a:spcAft>
              <a:buClrTx/>
              <a:buSzTx/>
              <a:buFont typeface="Wingdings" pitchFamily="2" charset="2"/>
              <a:buNone/>
              <a:tabLst/>
              <a:defRPr b="1">
                <a:solidFill>
                  <a:schemeClr val="tx1"/>
                </a:solidFill>
              </a:defRPr>
            </a:lvl1pPr>
            <a:lvl2pPr marL="404813" indent="-290513" algn="l">
              <a:buFont typeface="Wingdings" pitchFamily="2" charset="2"/>
              <a:buChar char="§"/>
              <a:tabLst/>
              <a:defRPr b="0"/>
            </a:lvl2pPr>
            <a:lvl3pPr marL="571500" indent="0" algn="l">
              <a:buFont typeface="Wingdings" pitchFamily="2" charset="2"/>
              <a:buChar char="§"/>
              <a:defRPr b="0"/>
            </a:lvl3pPr>
            <a:lvl4pPr marL="1028700" indent="0" algn="l">
              <a:buFont typeface="Wingdings" pitchFamily="2" charset="2"/>
              <a:buChar char="§"/>
              <a:defRPr b="0"/>
            </a:lvl4pPr>
            <a:lvl5pPr marL="1485900" indent="0" algn="l">
              <a:buFont typeface="Wingdings" pitchFamily="2" charset="2"/>
              <a:buChar char="§"/>
              <a:defRPr b="0"/>
            </a:lvl5pPr>
            <a:lvl6pPr marL="515938" indent="0">
              <a:buFont typeface="Wingdings" pitchFamily="2" charset="2"/>
              <a:buChar char="§"/>
              <a:tabLst/>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43895B68-AEA7-984F-9DC3-57B58E736513}"/>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8" name="TextBox 7">
            <a:extLst>
              <a:ext uri="{FF2B5EF4-FFF2-40B4-BE49-F238E27FC236}">
                <a16:creationId xmlns:a16="http://schemas.microsoft.com/office/drawing/2014/main" id="{CBEBE96D-B547-AE45-87B0-7C1080830244}"/>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46464844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E84EA9-5D98-3CE1-642A-7AC0ECFD330D}"/>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2">
            <a:extLst>
              <a:ext uri="{FF2B5EF4-FFF2-40B4-BE49-F238E27FC236}">
                <a16:creationId xmlns:a16="http://schemas.microsoft.com/office/drawing/2014/main" id="{422AB769-2636-6AB0-D7E6-CFF4736F80B9}"/>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5" name="TextBox 4">
            <a:extLst>
              <a:ext uri="{FF2B5EF4-FFF2-40B4-BE49-F238E27FC236}">
                <a16:creationId xmlns:a16="http://schemas.microsoft.com/office/drawing/2014/main" id="{E609463A-4792-FD41-B9A3-C88357EC9B7A}"/>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4025842517"/>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Header-Internal">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3D9215BB-A3EE-2D10-27F6-73563D9FC5E9}"/>
              </a:ext>
            </a:extLst>
          </p:cNvPr>
          <p:cNvSpPr/>
          <p:nvPr userDrawn="1"/>
        </p:nvSpPr>
        <p:spPr>
          <a:xfrm>
            <a:off x="8970775" y="6377262"/>
            <a:ext cx="2605314" cy="284795"/>
          </a:xfrm>
          <a:prstGeom prst="roundRect">
            <a:avLst/>
          </a:prstGeom>
          <a:solidFill>
            <a:srgbClr val="BFB9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a:t>INTERNAL USE ONLY </a:t>
            </a:r>
            <a:r>
              <a:rPr lang="en-US" sz="800" b="0"/>
              <a:t>- DO NOT DISTRIBUTE</a:t>
            </a:r>
          </a:p>
        </p:txBody>
      </p:sp>
      <p:sp>
        <p:nvSpPr>
          <p:cNvPr id="6" name="Rectangle 5">
            <a:extLst>
              <a:ext uri="{FF2B5EF4-FFF2-40B4-BE49-F238E27FC236}">
                <a16:creationId xmlns:a16="http://schemas.microsoft.com/office/drawing/2014/main" id="{1438BA99-70B1-E0B4-93FD-153BC1B4F818}"/>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2">
            <a:extLst>
              <a:ext uri="{FF2B5EF4-FFF2-40B4-BE49-F238E27FC236}">
                <a16:creationId xmlns:a16="http://schemas.microsoft.com/office/drawing/2014/main" id="{D323B337-A4E2-220E-8E42-8B1E517C4B2A}"/>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8" name="TextBox 7">
            <a:extLst>
              <a:ext uri="{FF2B5EF4-FFF2-40B4-BE49-F238E27FC236}">
                <a16:creationId xmlns:a16="http://schemas.microsoft.com/office/drawing/2014/main" id="{5404586A-146D-A74A-AC95-92B1ECF5AA3A}"/>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328196254"/>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Up - Color">
    <p:bg>
      <p:bgPr>
        <a:solidFill>
          <a:srgbClr val="EBEBEB"/>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A219B3C-753D-0CC9-7660-97700BB2AC2E}"/>
              </a:ext>
            </a:extLst>
          </p:cNvPr>
          <p:cNvGrpSpPr/>
          <p:nvPr userDrawn="1"/>
        </p:nvGrpSpPr>
        <p:grpSpPr>
          <a:xfrm>
            <a:off x="609600" y="1407580"/>
            <a:ext cx="5310522" cy="4274762"/>
            <a:chOff x="580195" y="1407580"/>
            <a:chExt cx="5338984" cy="4274762"/>
          </a:xfrm>
        </p:grpSpPr>
        <p:sp>
          <p:nvSpPr>
            <p:cNvPr id="5" name="Rounded Rectangle 4">
              <a:extLst>
                <a:ext uri="{FF2B5EF4-FFF2-40B4-BE49-F238E27FC236}">
                  <a16:creationId xmlns:a16="http://schemas.microsoft.com/office/drawing/2014/main" id="{4C0D686A-EC20-6778-7E29-291740F5B97E}"/>
                </a:ext>
              </a:extLst>
            </p:cNvPr>
            <p:cNvSpPr/>
            <p:nvPr/>
          </p:nvSpPr>
          <p:spPr>
            <a:xfrm>
              <a:off x="580195" y="1407580"/>
              <a:ext cx="5338984" cy="4274762"/>
            </a:xfrm>
            <a:prstGeom prst="roundRect">
              <a:avLst>
                <a:gd name="adj" fmla="val 3990"/>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6" name="Rounded Rectangle 5">
              <a:extLst>
                <a:ext uri="{FF2B5EF4-FFF2-40B4-BE49-F238E27FC236}">
                  <a16:creationId xmlns:a16="http://schemas.microsoft.com/office/drawing/2014/main" id="{16B8A4AE-1E2E-C7C9-D7AE-1249F606DAC3}"/>
                </a:ext>
              </a:extLst>
            </p:cNvPr>
            <p:cNvSpPr/>
            <p:nvPr/>
          </p:nvSpPr>
          <p:spPr>
            <a:xfrm>
              <a:off x="705830" y="1544399"/>
              <a:ext cx="5060789" cy="478652"/>
            </a:xfrm>
            <a:prstGeom prst="roundRect">
              <a:avLst>
                <a:gd name="adj" fmla="val 22714"/>
              </a:avLst>
            </a:prstGeom>
            <a:solidFill>
              <a:schemeClr val="accent6"/>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grpSp>
        <p:nvGrpSpPr>
          <p:cNvPr id="11" name="Group 10">
            <a:extLst>
              <a:ext uri="{FF2B5EF4-FFF2-40B4-BE49-F238E27FC236}">
                <a16:creationId xmlns:a16="http://schemas.microsoft.com/office/drawing/2014/main" id="{F6626B37-FD48-0B8B-A2EA-A2895393E046}"/>
              </a:ext>
            </a:extLst>
          </p:cNvPr>
          <p:cNvGrpSpPr/>
          <p:nvPr userDrawn="1"/>
        </p:nvGrpSpPr>
        <p:grpSpPr>
          <a:xfrm>
            <a:off x="6271878" y="1407580"/>
            <a:ext cx="5310522" cy="4274762"/>
            <a:chOff x="580195" y="1407580"/>
            <a:chExt cx="5338984" cy="4274762"/>
          </a:xfrm>
        </p:grpSpPr>
        <p:sp>
          <p:nvSpPr>
            <p:cNvPr id="12" name="Rounded Rectangle 11">
              <a:extLst>
                <a:ext uri="{FF2B5EF4-FFF2-40B4-BE49-F238E27FC236}">
                  <a16:creationId xmlns:a16="http://schemas.microsoft.com/office/drawing/2014/main" id="{267710B9-F2B5-F553-C9D1-C91C375E839A}"/>
                </a:ext>
              </a:extLst>
            </p:cNvPr>
            <p:cNvSpPr/>
            <p:nvPr/>
          </p:nvSpPr>
          <p:spPr>
            <a:xfrm>
              <a:off x="580195" y="1407580"/>
              <a:ext cx="5338984"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13" name="Rounded Rectangle 12">
              <a:extLst>
                <a:ext uri="{FF2B5EF4-FFF2-40B4-BE49-F238E27FC236}">
                  <a16:creationId xmlns:a16="http://schemas.microsoft.com/office/drawing/2014/main" id="{620AC11D-B942-8442-1904-9E717B1E08E6}"/>
                </a:ext>
              </a:extLst>
            </p:cNvPr>
            <p:cNvSpPr/>
            <p:nvPr/>
          </p:nvSpPr>
          <p:spPr>
            <a:xfrm>
              <a:off x="705830" y="1544398"/>
              <a:ext cx="5060789" cy="478653"/>
            </a:xfrm>
            <a:prstGeom prst="roundRect">
              <a:avLst>
                <a:gd name="adj" fmla="val 20831"/>
              </a:avLst>
            </a:prstGeom>
            <a:solidFill>
              <a:schemeClr val="accent5"/>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sp>
        <p:nvSpPr>
          <p:cNvPr id="21" name="Text Placeholder 20">
            <a:extLst>
              <a:ext uri="{FF2B5EF4-FFF2-40B4-BE49-F238E27FC236}">
                <a16:creationId xmlns:a16="http://schemas.microsoft.com/office/drawing/2014/main" id="{C565CE0F-EF5B-6A80-8EAE-361963930132}"/>
              </a:ext>
            </a:extLst>
          </p:cNvPr>
          <p:cNvSpPr>
            <a:spLocks noGrp="1"/>
          </p:cNvSpPr>
          <p:nvPr>
            <p:ph type="body" sz="quarter" idx="10" hasCustomPrompt="1"/>
          </p:nvPr>
        </p:nvSpPr>
        <p:spPr>
          <a:xfrm>
            <a:off x="751543" y="1558180"/>
            <a:ext cx="5016832" cy="464871"/>
          </a:xfrm>
        </p:spPr>
        <p:txBody>
          <a:bodyPr lIns="182880" anchor="ctr" anchorCtr="0">
            <a:noAutofit/>
          </a:bodyPr>
          <a:lstStyle>
            <a:lvl1pPr>
              <a:defRPr sz="1600" b="0">
                <a:solidFill>
                  <a:schemeClr val="bg1"/>
                </a:solidFill>
              </a:defRPr>
            </a:lvl1pPr>
          </a:lstStyle>
          <a:p>
            <a:pPr lvl="0"/>
            <a:r>
              <a:rPr lang="en-US"/>
              <a:t>Subtitle #1</a:t>
            </a:r>
          </a:p>
        </p:txBody>
      </p:sp>
      <p:sp>
        <p:nvSpPr>
          <p:cNvPr id="36" name="Text Placeholder 32">
            <a:extLst>
              <a:ext uri="{FF2B5EF4-FFF2-40B4-BE49-F238E27FC236}">
                <a16:creationId xmlns:a16="http://schemas.microsoft.com/office/drawing/2014/main" id="{5AB32963-4B95-A4E3-64D6-72E07B0D0DF8}"/>
              </a:ext>
            </a:extLst>
          </p:cNvPr>
          <p:cNvSpPr>
            <a:spLocks noGrp="1"/>
          </p:cNvSpPr>
          <p:nvPr>
            <p:ph type="body" sz="quarter" idx="14" hasCustomPrompt="1"/>
          </p:nvPr>
        </p:nvSpPr>
        <p:spPr>
          <a:xfrm>
            <a:off x="815941" y="3503420"/>
            <a:ext cx="4886325"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37" name="Text Placeholder 34">
            <a:extLst>
              <a:ext uri="{FF2B5EF4-FFF2-40B4-BE49-F238E27FC236}">
                <a16:creationId xmlns:a16="http://schemas.microsoft.com/office/drawing/2014/main" id="{646D8A20-45A1-AB68-4489-588571359C79}"/>
              </a:ext>
            </a:extLst>
          </p:cNvPr>
          <p:cNvSpPr>
            <a:spLocks noGrp="1"/>
          </p:cNvSpPr>
          <p:nvPr>
            <p:ph type="body" sz="quarter" idx="15" hasCustomPrompt="1"/>
          </p:nvPr>
        </p:nvSpPr>
        <p:spPr>
          <a:xfrm>
            <a:off x="815941" y="4244707"/>
            <a:ext cx="4886325"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15" name="Picture Placeholder 22">
            <a:extLst>
              <a:ext uri="{FF2B5EF4-FFF2-40B4-BE49-F238E27FC236}">
                <a16:creationId xmlns:a16="http://schemas.microsoft.com/office/drawing/2014/main" id="{7AB2CA18-1AB1-F96F-848C-213598EDFF18}"/>
              </a:ext>
            </a:extLst>
          </p:cNvPr>
          <p:cNvSpPr>
            <a:spLocks noGrp="1" noChangeAspect="1"/>
          </p:cNvSpPr>
          <p:nvPr>
            <p:ph type="pic" sz="quarter" idx="23" hasCustomPrompt="1"/>
          </p:nvPr>
        </p:nvSpPr>
        <p:spPr>
          <a:xfrm>
            <a:off x="825500" y="24270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6" name="Picture Placeholder 22">
            <a:extLst>
              <a:ext uri="{FF2B5EF4-FFF2-40B4-BE49-F238E27FC236}">
                <a16:creationId xmlns:a16="http://schemas.microsoft.com/office/drawing/2014/main" id="{50807F4D-AE53-49C9-96A4-15B98534E3D8}"/>
              </a:ext>
            </a:extLst>
          </p:cNvPr>
          <p:cNvSpPr>
            <a:spLocks noGrp="1" noChangeAspect="1"/>
          </p:cNvSpPr>
          <p:nvPr>
            <p:ph type="pic" sz="quarter" idx="24" hasCustomPrompt="1"/>
          </p:nvPr>
        </p:nvSpPr>
        <p:spPr>
          <a:xfrm>
            <a:off x="6553200" y="24270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8" name="Rectangle 17">
            <a:extLst>
              <a:ext uri="{FF2B5EF4-FFF2-40B4-BE49-F238E27FC236}">
                <a16:creationId xmlns:a16="http://schemas.microsoft.com/office/drawing/2014/main" id="{191A05C8-239C-875B-5DC2-E3B945BA674C}"/>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20">
            <a:extLst>
              <a:ext uri="{FF2B5EF4-FFF2-40B4-BE49-F238E27FC236}">
                <a16:creationId xmlns:a16="http://schemas.microsoft.com/office/drawing/2014/main" id="{94E8C950-7B87-F7D2-0A99-D1DA0D5F57C8}"/>
              </a:ext>
            </a:extLst>
          </p:cNvPr>
          <p:cNvSpPr>
            <a:spLocks noGrp="1"/>
          </p:cNvSpPr>
          <p:nvPr>
            <p:ph type="body" sz="quarter" idx="25" hasCustomPrompt="1"/>
          </p:nvPr>
        </p:nvSpPr>
        <p:spPr>
          <a:xfrm>
            <a:off x="6398809" y="1558180"/>
            <a:ext cx="5016832" cy="464871"/>
          </a:xfrm>
        </p:spPr>
        <p:txBody>
          <a:bodyPr lIns="182880" anchor="ctr" anchorCtr="0">
            <a:noAutofit/>
          </a:bodyPr>
          <a:lstStyle>
            <a:lvl1pPr>
              <a:defRPr sz="1600" b="0">
                <a:solidFill>
                  <a:schemeClr val="bg1"/>
                </a:solidFill>
              </a:defRPr>
            </a:lvl1pPr>
          </a:lstStyle>
          <a:p>
            <a:pPr lvl="0"/>
            <a:r>
              <a:rPr lang="en-US"/>
              <a:t>Subtitle #2</a:t>
            </a:r>
          </a:p>
        </p:txBody>
      </p:sp>
      <p:sp>
        <p:nvSpPr>
          <p:cNvPr id="22" name="Text Placeholder 32">
            <a:extLst>
              <a:ext uri="{FF2B5EF4-FFF2-40B4-BE49-F238E27FC236}">
                <a16:creationId xmlns:a16="http://schemas.microsoft.com/office/drawing/2014/main" id="{A43729CF-F16F-4E72-0245-06423C644B45}"/>
              </a:ext>
            </a:extLst>
          </p:cNvPr>
          <p:cNvSpPr>
            <a:spLocks noGrp="1"/>
          </p:cNvSpPr>
          <p:nvPr>
            <p:ph type="body" sz="quarter" idx="26" hasCustomPrompt="1"/>
          </p:nvPr>
        </p:nvSpPr>
        <p:spPr>
          <a:xfrm>
            <a:off x="6539407" y="3503420"/>
            <a:ext cx="4886325"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23" name="Text Placeholder 34">
            <a:extLst>
              <a:ext uri="{FF2B5EF4-FFF2-40B4-BE49-F238E27FC236}">
                <a16:creationId xmlns:a16="http://schemas.microsoft.com/office/drawing/2014/main" id="{6D852F08-79FB-9116-CEDB-2706C2B22D93}"/>
              </a:ext>
            </a:extLst>
          </p:cNvPr>
          <p:cNvSpPr>
            <a:spLocks noGrp="1"/>
          </p:cNvSpPr>
          <p:nvPr>
            <p:ph type="body" sz="quarter" idx="27" hasCustomPrompt="1"/>
          </p:nvPr>
        </p:nvSpPr>
        <p:spPr>
          <a:xfrm>
            <a:off x="6539407" y="4244707"/>
            <a:ext cx="4886325"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24" name="Title 2">
            <a:extLst>
              <a:ext uri="{FF2B5EF4-FFF2-40B4-BE49-F238E27FC236}">
                <a16:creationId xmlns:a16="http://schemas.microsoft.com/office/drawing/2014/main" id="{0C666C74-EEA3-2133-8D3D-94F89AA6920F}"/>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19" name="TextBox 18">
            <a:extLst>
              <a:ext uri="{FF2B5EF4-FFF2-40B4-BE49-F238E27FC236}">
                <a16:creationId xmlns:a16="http://schemas.microsoft.com/office/drawing/2014/main" id="{1300A19D-F792-C643-993C-9E81676DECF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369709161"/>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ree Up - Color">
    <p:bg>
      <p:bgPr>
        <a:solidFill>
          <a:srgbClr val="EBEBEB"/>
        </a:solidFill>
        <a:effectLst/>
      </p:bgPr>
    </p:bg>
    <p:spTree>
      <p:nvGrpSpPr>
        <p:cNvPr id="1" name=""/>
        <p:cNvGrpSpPr/>
        <p:nvPr/>
      </p:nvGrpSpPr>
      <p:grpSpPr>
        <a:xfrm>
          <a:off x="0" y="0"/>
          <a:ext cx="0" cy="0"/>
          <a:chOff x="0" y="0"/>
          <a:chExt cx="0" cy="0"/>
        </a:xfrm>
      </p:grpSpPr>
      <p:sp>
        <p:nvSpPr>
          <p:cNvPr id="15" name="Rounded Rectangle 14">
            <a:extLst>
              <a:ext uri="{FF2B5EF4-FFF2-40B4-BE49-F238E27FC236}">
                <a16:creationId xmlns:a16="http://schemas.microsoft.com/office/drawing/2014/main" id="{75C60ECB-FA7B-462A-6D5E-57B58B6ED29B}"/>
              </a:ext>
            </a:extLst>
          </p:cNvPr>
          <p:cNvSpPr/>
          <p:nvPr userDrawn="1"/>
        </p:nvSpPr>
        <p:spPr>
          <a:xfrm>
            <a:off x="609600" y="1407580"/>
            <a:ext cx="3473497" cy="4274762"/>
          </a:xfrm>
          <a:prstGeom prst="roundRect">
            <a:avLst>
              <a:gd name="adj" fmla="val 3092"/>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16" name="Rounded Rectangle 15">
            <a:extLst>
              <a:ext uri="{FF2B5EF4-FFF2-40B4-BE49-F238E27FC236}">
                <a16:creationId xmlns:a16="http://schemas.microsoft.com/office/drawing/2014/main" id="{FA0C07C5-2F1E-B797-24BE-A042CF9B282B}"/>
              </a:ext>
            </a:extLst>
          </p:cNvPr>
          <p:cNvSpPr/>
          <p:nvPr userDrawn="1"/>
        </p:nvSpPr>
        <p:spPr>
          <a:xfrm>
            <a:off x="734279" y="1544399"/>
            <a:ext cx="3211458" cy="447612"/>
          </a:xfrm>
          <a:prstGeom prst="roundRect">
            <a:avLst>
              <a:gd name="adj" fmla="val 17066"/>
            </a:avLst>
          </a:prstGeom>
          <a:solidFill>
            <a:schemeClr val="accent6"/>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sp>
        <p:nvSpPr>
          <p:cNvPr id="17" name="Rounded Rectangle 16">
            <a:extLst>
              <a:ext uri="{FF2B5EF4-FFF2-40B4-BE49-F238E27FC236}">
                <a16:creationId xmlns:a16="http://schemas.microsoft.com/office/drawing/2014/main" id="{CE308849-A9F7-C039-858B-5BB968FA5EBB}"/>
              </a:ext>
            </a:extLst>
          </p:cNvPr>
          <p:cNvSpPr/>
          <p:nvPr userDrawn="1"/>
        </p:nvSpPr>
        <p:spPr>
          <a:xfrm>
            <a:off x="4359252" y="1407580"/>
            <a:ext cx="3473497" cy="4274762"/>
          </a:xfrm>
          <a:prstGeom prst="roundRect">
            <a:avLst>
              <a:gd name="adj" fmla="val 3092"/>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18" name="Rounded Rectangle 17">
            <a:extLst>
              <a:ext uri="{FF2B5EF4-FFF2-40B4-BE49-F238E27FC236}">
                <a16:creationId xmlns:a16="http://schemas.microsoft.com/office/drawing/2014/main" id="{67A77D42-E27A-E77C-41A9-0D3BCD1195DB}"/>
              </a:ext>
            </a:extLst>
          </p:cNvPr>
          <p:cNvSpPr/>
          <p:nvPr userDrawn="1"/>
        </p:nvSpPr>
        <p:spPr>
          <a:xfrm>
            <a:off x="4483931" y="1544399"/>
            <a:ext cx="3211458" cy="447612"/>
          </a:xfrm>
          <a:prstGeom prst="roundRect">
            <a:avLst>
              <a:gd name="adj" fmla="val 15184"/>
            </a:avLst>
          </a:prstGeom>
          <a:solidFill>
            <a:schemeClr val="accent5"/>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sp>
        <p:nvSpPr>
          <p:cNvPr id="19" name="Rounded Rectangle 18">
            <a:extLst>
              <a:ext uri="{FF2B5EF4-FFF2-40B4-BE49-F238E27FC236}">
                <a16:creationId xmlns:a16="http://schemas.microsoft.com/office/drawing/2014/main" id="{AFE1FE6A-747E-A26D-9167-677E8387D15F}"/>
              </a:ext>
            </a:extLst>
          </p:cNvPr>
          <p:cNvSpPr/>
          <p:nvPr userDrawn="1"/>
        </p:nvSpPr>
        <p:spPr>
          <a:xfrm>
            <a:off x="8108903" y="1407580"/>
            <a:ext cx="3473497" cy="4274762"/>
          </a:xfrm>
          <a:prstGeom prst="roundRect">
            <a:avLst>
              <a:gd name="adj" fmla="val 2604"/>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20" name="Rounded Rectangle 19">
            <a:extLst>
              <a:ext uri="{FF2B5EF4-FFF2-40B4-BE49-F238E27FC236}">
                <a16:creationId xmlns:a16="http://schemas.microsoft.com/office/drawing/2014/main" id="{ACE59D83-62EF-28A4-15D2-D9897199E973}"/>
              </a:ext>
            </a:extLst>
          </p:cNvPr>
          <p:cNvSpPr/>
          <p:nvPr userDrawn="1"/>
        </p:nvSpPr>
        <p:spPr>
          <a:xfrm>
            <a:off x="8233582" y="1544399"/>
            <a:ext cx="3211458" cy="447612"/>
          </a:xfrm>
          <a:prstGeom prst="roundRect">
            <a:avLst>
              <a:gd name="adj" fmla="val 18949"/>
            </a:avLst>
          </a:prstGeom>
          <a:solidFill>
            <a:schemeClr val="accent4"/>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sp>
        <p:nvSpPr>
          <p:cNvPr id="21" name="Text Placeholder 20">
            <a:extLst>
              <a:ext uri="{FF2B5EF4-FFF2-40B4-BE49-F238E27FC236}">
                <a16:creationId xmlns:a16="http://schemas.microsoft.com/office/drawing/2014/main" id="{C565CE0F-EF5B-6A80-8EAE-361963930132}"/>
              </a:ext>
            </a:extLst>
          </p:cNvPr>
          <p:cNvSpPr>
            <a:spLocks noGrp="1"/>
          </p:cNvSpPr>
          <p:nvPr>
            <p:ph type="body" sz="quarter" idx="10" hasCustomPrompt="1"/>
          </p:nvPr>
        </p:nvSpPr>
        <p:spPr>
          <a:xfrm>
            <a:off x="734565" y="1568345"/>
            <a:ext cx="3211172" cy="423665"/>
          </a:xfrm>
        </p:spPr>
        <p:txBody>
          <a:bodyPr lIns="182880" anchor="ctr" anchorCtr="0">
            <a:noAutofit/>
          </a:bodyPr>
          <a:lstStyle>
            <a:lvl1pPr>
              <a:defRPr sz="1600" b="0">
                <a:solidFill>
                  <a:schemeClr val="bg1"/>
                </a:solidFill>
              </a:defRPr>
            </a:lvl1pPr>
          </a:lstStyle>
          <a:p>
            <a:pPr lvl="0"/>
            <a:r>
              <a:rPr lang="en-US"/>
              <a:t>Subtitle #1</a:t>
            </a:r>
          </a:p>
        </p:txBody>
      </p:sp>
      <p:sp>
        <p:nvSpPr>
          <p:cNvPr id="29" name="Text Placeholder 20">
            <a:extLst>
              <a:ext uri="{FF2B5EF4-FFF2-40B4-BE49-F238E27FC236}">
                <a16:creationId xmlns:a16="http://schemas.microsoft.com/office/drawing/2014/main" id="{15D58F6D-8452-F7CC-E4BC-8F462591C4F7}"/>
              </a:ext>
            </a:extLst>
          </p:cNvPr>
          <p:cNvSpPr>
            <a:spLocks noGrp="1"/>
          </p:cNvSpPr>
          <p:nvPr>
            <p:ph type="body" sz="quarter" idx="11" hasCustomPrompt="1"/>
          </p:nvPr>
        </p:nvSpPr>
        <p:spPr>
          <a:xfrm>
            <a:off x="4479959" y="1549068"/>
            <a:ext cx="3211458" cy="423665"/>
          </a:xfrm>
        </p:spPr>
        <p:txBody>
          <a:bodyPr lIns="182880" anchor="ctr" anchorCtr="0">
            <a:noAutofit/>
          </a:bodyPr>
          <a:lstStyle>
            <a:lvl1pPr>
              <a:defRPr sz="1600" b="0">
                <a:solidFill>
                  <a:schemeClr val="bg1"/>
                </a:solidFill>
              </a:defRPr>
            </a:lvl1pPr>
          </a:lstStyle>
          <a:p>
            <a:pPr lvl="0"/>
            <a:r>
              <a:rPr lang="en-US"/>
              <a:t>Subtitle #2</a:t>
            </a:r>
          </a:p>
        </p:txBody>
      </p:sp>
      <p:sp>
        <p:nvSpPr>
          <p:cNvPr id="33" name="Text Placeholder 32">
            <a:extLst>
              <a:ext uri="{FF2B5EF4-FFF2-40B4-BE49-F238E27FC236}">
                <a16:creationId xmlns:a16="http://schemas.microsoft.com/office/drawing/2014/main" id="{5E5225AA-B3BF-6846-AE97-85948713AA0D}"/>
              </a:ext>
            </a:extLst>
          </p:cNvPr>
          <p:cNvSpPr>
            <a:spLocks noGrp="1"/>
          </p:cNvSpPr>
          <p:nvPr>
            <p:ph type="body" sz="quarter" idx="12" hasCustomPrompt="1"/>
          </p:nvPr>
        </p:nvSpPr>
        <p:spPr>
          <a:xfrm>
            <a:off x="8228999" y="3503420"/>
            <a:ext cx="3211458"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35" name="Text Placeholder 34">
            <a:extLst>
              <a:ext uri="{FF2B5EF4-FFF2-40B4-BE49-F238E27FC236}">
                <a16:creationId xmlns:a16="http://schemas.microsoft.com/office/drawing/2014/main" id="{8887074C-F157-C81D-99DE-BC807A36402E}"/>
              </a:ext>
            </a:extLst>
          </p:cNvPr>
          <p:cNvSpPr>
            <a:spLocks noGrp="1"/>
          </p:cNvSpPr>
          <p:nvPr>
            <p:ph type="body" sz="quarter" idx="13" hasCustomPrompt="1"/>
          </p:nvPr>
        </p:nvSpPr>
        <p:spPr>
          <a:xfrm>
            <a:off x="8228999" y="4244707"/>
            <a:ext cx="3211458"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36" name="Text Placeholder 32">
            <a:extLst>
              <a:ext uri="{FF2B5EF4-FFF2-40B4-BE49-F238E27FC236}">
                <a16:creationId xmlns:a16="http://schemas.microsoft.com/office/drawing/2014/main" id="{5AB32963-4B95-A4E3-64D6-72E07B0D0DF8}"/>
              </a:ext>
            </a:extLst>
          </p:cNvPr>
          <p:cNvSpPr>
            <a:spLocks noGrp="1"/>
          </p:cNvSpPr>
          <p:nvPr>
            <p:ph type="body" sz="quarter" idx="14" hasCustomPrompt="1"/>
          </p:nvPr>
        </p:nvSpPr>
        <p:spPr>
          <a:xfrm>
            <a:off x="815942" y="3484900"/>
            <a:ext cx="31297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37" name="Text Placeholder 34">
            <a:extLst>
              <a:ext uri="{FF2B5EF4-FFF2-40B4-BE49-F238E27FC236}">
                <a16:creationId xmlns:a16="http://schemas.microsoft.com/office/drawing/2014/main" id="{646D8A20-45A1-AB68-4489-588571359C79}"/>
              </a:ext>
            </a:extLst>
          </p:cNvPr>
          <p:cNvSpPr>
            <a:spLocks noGrp="1"/>
          </p:cNvSpPr>
          <p:nvPr>
            <p:ph type="body" sz="quarter" idx="15" hasCustomPrompt="1"/>
          </p:nvPr>
        </p:nvSpPr>
        <p:spPr>
          <a:xfrm>
            <a:off x="815942" y="4244707"/>
            <a:ext cx="31297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22" name="Text Placeholder 32">
            <a:extLst>
              <a:ext uri="{FF2B5EF4-FFF2-40B4-BE49-F238E27FC236}">
                <a16:creationId xmlns:a16="http://schemas.microsoft.com/office/drawing/2014/main" id="{F7F85262-9C61-BBB6-3F9E-96788B74792E}"/>
              </a:ext>
            </a:extLst>
          </p:cNvPr>
          <p:cNvSpPr>
            <a:spLocks noGrp="1"/>
          </p:cNvSpPr>
          <p:nvPr>
            <p:ph type="body" sz="quarter" idx="16" hasCustomPrompt="1"/>
          </p:nvPr>
        </p:nvSpPr>
        <p:spPr>
          <a:xfrm>
            <a:off x="4479959" y="3484900"/>
            <a:ext cx="3211458"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23" name="Text Placeholder 34">
            <a:extLst>
              <a:ext uri="{FF2B5EF4-FFF2-40B4-BE49-F238E27FC236}">
                <a16:creationId xmlns:a16="http://schemas.microsoft.com/office/drawing/2014/main" id="{53FB7A27-F2F0-E834-E63E-F3EC5BD9D0C8}"/>
              </a:ext>
            </a:extLst>
          </p:cNvPr>
          <p:cNvSpPr>
            <a:spLocks noGrp="1"/>
          </p:cNvSpPr>
          <p:nvPr>
            <p:ph type="body" sz="quarter" idx="17" hasCustomPrompt="1"/>
          </p:nvPr>
        </p:nvSpPr>
        <p:spPr>
          <a:xfrm>
            <a:off x="4479959" y="4244707"/>
            <a:ext cx="3211458"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24" name="Text Placeholder 20">
            <a:extLst>
              <a:ext uri="{FF2B5EF4-FFF2-40B4-BE49-F238E27FC236}">
                <a16:creationId xmlns:a16="http://schemas.microsoft.com/office/drawing/2014/main" id="{4C27DC33-D319-5B3B-F93E-3732B78508E1}"/>
              </a:ext>
            </a:extLst>
          </p:cNvPr>
          <p:cNvSpPr>
            <a:spLocks noGrp="1"/>
          </p:cNvSpPr>
          <p:nvPr>
            <p:ph type="body" sz="quarter" idx="18" hasCustomPrompt="1"/>
          </p:nvPr>
        </p:nvSpPr>
        <p:spPr>
          <a:xfrm>
            <a:off x="8218839" y="1549068"/>
            <a:ext cx="3211458" cy="423665"/>
          </a:xfrm>
        </p:spPr>
        <p:txBody>
          <a:bodyPr lIns="182880" anchor="ctr" anchorCtr="0">
            <a:noAutofit/>
          </a:bodyPr>
          <a:lstStyle>
            <a:lvl1pPr>
              <a:defRPr sz="1600" b="0">
                <a:solidFill>
                  <a:schemeClr val="bg1"/>
                </a:solidFill>
              </a:defRPr>
            </a:lvl1pPr>
          </a:lstStyle>
          <a:p>
            <a:pPr lvl="0"/>
            <a:r>
              <a:rPr lang="en-US"/>
              <a:t>Subtitle #3</a:t>
            </a:r>
          </a:p>
        </p:txBody>
      </p:sp>
      <p:sp>
        <p:nvSpPr>
          <p:cNvPr id="25" name="Picture Placeholder 22">
            <a:extLst>
              <a:ext uri="{FF2B5EF4-FFF2-40B4-BE49-F238E27FC236}">
                <a16:creationId xmlns:a16="http://schemas.microsoft.com/office/drawing/2014/main" id="{A7E466E3-4547-518B-2DE6-0345AB6E14D0}"/>
              </a:ext>
            </a:extLst>
          </p:cNvPr>
          <p:cNvSpPr>
            <a:spLocks noGrp="1" noChangeAspect="1"/>
          </p:cNvSpPr>
          <p:nvPr>
            <p:ph type="pic" sz="quarter" idx="23" hasCustomPrompt="1"/>
          </p:nvPr>
        </p:nvSpPr>
        <p:spPr>
          <a:xfrm>
            <a:off x="787400" y="24397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6" name="Picture Placeholder 22">
            <a:extLst>
              <a:ext uri="{FF2B5EF4-FFF2-40B4-BE49-F238E27FC236}">
                <a16:creationId xmlns:a16="http://schemas.microsoft.com/office/drawing/2014/main" id="{28748A23-3208-14E2-F2E1-94106636A041}"/>
              </a:ext>
            </a:extLst>
          </p:cNvPr>
          <p:cNvSpPr>
            <a:spLocks noGrp="1" noChangeAspect="1"/>
          </p:cNvSpPr>
          <p:nvPr>
            <p:ph type="pic" sz="quarter" idx="24" hasCustomPrompt="1"/>
          </p:nvPr>
        </p:nvSpPr>
        <p:spPr>
          <a:xfrm>
            <a:off x="4495800" y="24397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7" name="Picture Placeholder 22">
            <a:extLst>
              <a:ext uri="{FF2B5EF4-FFF2-40B4-BE49-F238E27FC236}">
                <a16:creationId xmlns:a16="http://schemas.microsoft.com/office/drawing/2014/main" id="{49BC404B-C26E-9A56-94BF-44FF4D560427}"/>
              </a:ext>
            </a:extLst>
          </p:cNvPr>
          <p:cNvSpPr>
            <a:spLocks noGrp="1" noChangeAspect="1"/>
          </p:cNvSpPr>
          <p:nvPr>
            <p:ph type="pic" sz="quarter" idx="25" hasCustomPrompt="1"/>
          </p:nvPr>
        </p:nvSpPr>
        <p:spPr>
          <a:xfrm>
            <a:off x="8229600" y="24397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30" name="Rectangle 29">
            <a:extLst>
              <a:ext uri="{FF2B5EF4-FFF2-40B4-BE49-F238E27FC236}">
                <a16:creationId xmlns:a16="http://schemas.microsoft.com/office/drawing/2014/main" id="{9A4779F8-2D9F-C009-9D77-0DF2919F8586}"/>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itle 2">
            <a:extLst>
              <a:ext uri="{FF2B5EF4-FFF2-40B4-BE49-F238E27FC236}">
                <a16:creationId xmlns:a16="http://schemas.microsoft.com/office/drawing/2014/main" id="{CF275095-6338-EEB2-41F9-C651C8F515BB}"/>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31" name="TextBox 30">
            <a:extLst>
              <a:ext uri="{FF2B5EF4-FFF2-40B4-BE49-F238E27FC236}">
                <a16:creationId xmlns:a16="http://schemas.microsoft.com/office/drawing/2014/main" id="{6FBB3F7A-92C9-4347-ABA9-72B907473BC1}"/>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884091650"/>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our Up - Color">
    <p:bg>
      <p:bgPr>
        <a:solidFill>
          <a:srgbClr val="EBEBEB"/>
        </a:solidFill>
        <a:effectLst/>
      </p:bgPr>
    </p:bg>
    <p:spTree>
      <p:nvGrpSpPr>
        <p:cNvPr id="1" name=""/>
        <p:cNvGrpSpPr/>
        <p:nvPr/>
      </p:nvGrpSpPr>
      <p:grpSpPr>
        <a:xfrm>
          <a:off x="0" y="0"/>
          <a:ext cx="0" cy="0"/>
          <a:chOff x="0" y="0"/>
          <a:chExt cx="0" cy="0"/>
        </a:xfrm>
      </p:grpSpPr>
      <p:sp>
        <p:nvSpPr>
          <p:cNvPr id="26" name="Rounded Rectangle 25">
            <a:extLst>
              <a:ext uri="{FF2B5EF4-FFF2-40B4-BE49-F238E27FC236}">
                <a16:creationId xmlns:a16="http://schemas.microsoft.com/office/drawing/2014/main" id="{FF084DE7-1D87-96D0-5CC2-A321AD203BEA}"/>
              </a:ext>
            </a:extLst>
          </p:cNvPr>
          <p:cNvSpPr/>
          <p:nvPr/>
        </p:nvSpPr>
        <p:spPr>
          <a:xfrm>
            <a:off x="609600" y="1407580"/>
            <a:ext cx="2508876"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grpSp>
        <p:nvGrpSpPr>
          <p:cNvPr id="34" name="Group 33">
            <a:extLst>
              <a:ext uri="{FF2B5EF4-FFF2-40B4-BE49-F238E27FC236}">
                <a16:creationId xmlns:a16="http://schemas.microsoft.com/office/drawing/2014/main" id="{DE7414E8-295A-F2C7-A347-ECFDC7924EC8}"/>
              </a:ext>
            </a:extLst>
          </p:cNvPr>
          <p:cNvGrpSpPr/>
          <p:nvPr userDrawn="1"/>
        </p:nvGrpSpPr>
        <p:grpSpPr>
          <a:xfrm>
            <a:off x="3430908" y="1407580"/>
            <a:ext cx="2508876" cy="4274762"/>
            <a:chOff x="3419087" y="1407580"/>
            <a:chExt cx="2524513" cy="4274762"/>
          </a:xfrm>
        </p:grpSpPr>
        <p:sp>
          <p:nvSpPr>
            <p:cNvPr id="38" name="Rounded Rectangle 37">
              <a:extLst>
                <a:ext uri="{FF2B5EF4-FFF2-40B4-BE49-F238E27FC236}">
                  <a16:creationId xmlns:a16="http://schemas.microsoft.com/office/drawing/2014/main" id="{64E5161A-FFEC-F05B-B67F-D8A13CEBDE38}"/>
                </a:ext>
              </a:extLst>
            </p:cNvPr>
            <p:cNvSpPr/>
            <p:nvPr/>
          </p:nvSpPr>
          <p:spPr>
            <a:xfrm>
              <a:off x="3419087" y="1407580"/>
              <a:ext cx="2524513"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39" name="Rounded Rectangle 38">
              <a:extLst>
                <a:ext uri="{FF2B5EF4-FFF2-40B4-BE49-F238E27FC236}">
                  <a16:creationId xmlns:a16="http://schemas.microsoft.com/office/drawing/2014/main" id="{D998F3C5-3883-DEA8-FD69-9CADED5BE1AC}"/>
                </a:ext>
              </a:extLst>
            </p:cNvPr>
            <p:cNvSpPr/>
            <p:nvPr/>
          </p:nvSpPr>
          <p:spPr>
            <a:xfrm>
              <a:off x="3557887" y="1533512"/>
              <a:ext cx="2244199" cy="430755"/>
            </a:xfrm>
            <a:prstGeom prst="roundRect">
              <a:avLst>
                <a:gd name="adj" fmla="val 13302"/>
              </a:avLst>
            </a:prstGeom>
            <a:solidFill>
              <a:schemeClr val="accent5"/>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grpSp>
        <p:nvGrpSpPr>
          <p:cNvPr id="44" name="Group 43">
            <a:extLst>
              <a:ext uri="{FF2B5EF4-FFF2-40B4-BE49-F238E27FC236}">
                <a16:creationId xmlns:a16="http://schemas.microsoft.com/office/drawing/2014/main" id="{F99A55FA-CB35-DBE2-2F87-1F596F41CCE7}"/>
              </a:ext>
            </a:extLst>
          </p:cNvPr>
          <p:cNvGrpSpPr/>
          <p:nvPr userDrawn="1"/>
        </p:nvGrpSpPr>
        <p:grpSpPr>
          <a:xfrm>
            <a:off x="6252216" y="1407580"/>
            <a:ext cx="2508876" cy="4274762"/>
            <a:chOff x="6257980" y="1407580"/>
            <a:chExt cx="2524513" cy="4274762"/>
          </a:xfrm>
        </p:grpSpPr>
        <p:sp>
          <p:nvSpPr>
            <p:cNvPr id="45" name="Rounded Rectangle 44">
              <a:extLst>
                <a:ext uri="{FF2B5EF4-FFF2-40B4-BE49-F238E27FC236}">
                  <a16:creationId xmlns:a16="http://schemas.microsoft.com/office/drawing/2014/main" id="{A31BF0DF-D95B-17A5-2C56-417B0851EB48}"/>
                </a:ext>
              </a:extLst>
            </p:cNvPr>
            <p:cNvSpPr/>
            <p:nvPr/>
          </p:nvSpPr>
          <p:spPr>
            <a:xfrm>
              <a:off x="6257980" y="1407580"/>
              <a:ext cx="2524513"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46" name="Rounded Rectangle 45">
              <a:extLst>
                <a:ext uri="{FF2B5EF4-FFF2-40B4-BE49-F238E27FC236}">
                  <a16:creationId xmlns:a16="http://schemas.microsoft.com/office/drawing/2014/main" id="{1261DF81-23BD-7EDC-24B3-ACF1462D83EF}"/>
                </a:ext>
              </a:extLst>
            </p:cNvPr>
            <p:cNvSpPr/>
            <p:nvPr/>
          </p:nvSpPr>
          <p:spPr>
            <a:xfrm>
              <a:off x="6399058" y="1533512"/>
              <a:ext cx="2244199" cy="430755"/>
            </a:xfrm>
            <a:prstGeom prst="roundRect">
              <a:avLst>
                <a:gd name="adj" fmla="val 13302"/>
              </a:avLst>
            </a:prstGeom>
            <a:solidFill>
              <a:schemeClr val="accent4"/>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grpSp>
        <p:nvGrpSpPr>
          <p:cNvPr id="51" name="Group 50">
            <a:extLst>
              <a:ext uri="{FF2B5EF4-FFF2-40B4-BE49-F238E27FC236}">
                <a16:creationId xmlns:a16="http://schemas.microsoft.com/office/drawing/2014/main" id="{5779CACF-6A0B-2DAE-B9FC-CB302E82AE38}"/>
              </a:ext>
            </a:extLst>
          </p:cNvPr>
          <p:cNvGrpSpPr/>
          <p:nvPr userDrawn="1"/>
        </p:nvGrpSpPr>
        <p:grpSpPr>
          <a:xfrm>
            <a:off x="9073524" y="1407580"/>
            <a:ext cx="2508876" cy="4274762"/>
            <a:chOff x="9096873" y="1407580"/>
            <a:chExt cx="2524513" cy="4274762"/>
          </a:xfrm>
        </p:grpSpPr>
        <p:sp>
          <p:nvSpPr>
            <p:cNvPr id="52" name="Rounded Rectangle 51">
              <a:extLst>
                <a:ext uri="{FF2B5EF4-FFF2-40B4-BE49-F238E27FC236}">
                  <a16:creationId xmlns:a16="http://schemas.microsoft.com/office/drawing/2014/main" id="{53972E29-1552-1EA6-99AB-625B75678410}"/>
                </a:ext>
              </a:extLst>
            </p:cNvPr>
            <p:cNvSpPr/>
            <p:nvPr/>
          </p:nvSpPr>
          <p:spPr>
            <a:xfrm>
              <a:off x="9096873" y="1407580"/>
              <a:ext cx="2524513"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53" name="Rounded Rectangle 52">
              <a:extLst>
                <a:ext uri="{FF2B5EF4-FFF2-40B4-BE49-F238E27FC236}">
                  <a16:creationId xmlns:a16="http://schemas.microsoft.com/office/drawing/2014/main" id="{53652195-33B5-5485-7723-B57DD6A29749}"/>
                </a:ext>
              </a:extLst>
            </p:cNvPr>
            <p:cNvSpPr/>
            <p:nvPr/>
          </p:nvSpPr>
          <p:spPr>
            <a:xfrm>
              <a:off x="9229344" y="1533512"/>
              <a:ext cx="2244199" cy="430755"/>
            </a:xfrm>
            <a:prstGeom prst="roundRect">
              <a:avLst>
                <a:gd name="adj" fmla="val 13302"/>
              </a:avLst>
            </a:prstGeom>
            <a:solidFill>
              <a:schemeClr val="accent3"/>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sp>
        <p:nvSpPr>
          <p:cNvPr id="16" name="Rounded Rectangle 15">
            <a:extLst>
              <a:ext uri="{FF2B5EF4-FFF2-40B4-BE49-F238E27FC236}">
                <a16:creationId xmlns:a16="http://schemas.microsoft.com/office/drawing/2014/main" id="{FA0C07C5-2F1E-B797-24BE-A042CF9B282B}"/>
              </a:ext>
            </a:extLst>
          </p:cNvPr>
          <p:cNvSpPr/>
          <p:nvPr userDrawn="1"/>
        </p:nvSpPr>
        <p:spPr>
          <a:xfrm>
            <a:off x="734279" y="1544398"/>
            <a:ext cx="2296090" cy="419869"/>
          </a:xfrm>
          <a:prstGeom prst="roundRect">
            <a:avLst>
              <a:gd name="adj" fmla="val 17066"/>
            </a:avLst>
          </a:prstGeom>
          <a:solidFill>
            <a:schemeClr val="accent6"/>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sp>
        <p:nvSpPr>
          <p:cNvPr id="21" name="Text Placeholder 20">
            <a:extLst>
              <a:ext uri="{FF2B5EF4-FFF2-40B4-BE49-F238E27FC236}">
                <a16:creationId xmlns:a16="http://schemas.microsoft.com/office/drawing/2014/main" id="{C565CE0F-EF5B-6A80-8EAE-361963930132}"/>
              </a:ext>
            </a:extLst>
          </p:cNvPr>
          <p:cNvSpPr>
            <a:spLocks noGrp="1"/>
          </p:cNvSpPr>
          <p:nvPr>
            <p:ph type="body" sz="quarter" idx="10" hasCustomPrompt="1"/>
          </p:nvPr>
        </p:nvSpPr>
        <p:spPr>
          <a:xfrm>
            <a:off x="734565" y="1549068"/>
            <a:ext cx="2295804" cy="415199"/>
          </a:xfrm>
        </p:spPr>
        <p:txBody>
          <a:bodyPr lIns="182880" anchor="ctr" anchorCtr="0">
            <a:noAutofit/>
          </a:bodyPr>
          <a:lstStyle>
            <a:lvl1pPr>
              <a:defRPr sz="1600" b="0">
                <a:solidFill>
                  <a:schemeClr val="bg1"/>
                </a:solidFill>
              </a:defRPr>
            </a:lvl1pPr>
          </a:lstStyle>
          <a:p>
            <a:pPr lvl="0"/>
            <a:r>
              <a:rPr lang="en-US"/>
              <a:t>Subtitle #1</a:t>
            </a:r>
          </a:p>
        </p:txBody>
      </p:sp>
      <p:sp>
        <p:nvSpPr>
          <p:cNvPr id="29" name="Text Placeholder 20">
            <a:extLst>
              <a:ext uri="{FF2B5EF4-FFF2-40B4-BE49-F238E27FC236}">
                <a16:creationId xmlns:a16="http://schemas.microsoft.com/office/drawing/2014/main" id="{15D58F6D-8452-F7CC-E4BC-8F462591C4F7}"/>
              </a:ext>
            </a:extLst>
          </p:cNvPr>
          <p:cNvSpPr>
            <a:spLocks noGrp="1"/>
          </p:cNvSpPr>
          <p:nvPr>
            <p:ph type="body" sz="quarter" idx="11" hasCustomPrompt="1"/>
          </p:nvPr>
        </p:nvSpPr>
        <p:spPr>
          <a:xfrm>
            <a:off x="3568848" y="1549068"/>
            <a:ext cx="2230297" cy="415199"/>
          </a:xfrm>
        </p:spPr>
        <p:txBody>
          <a:bodyPr lIns="182880" anchor="ctr" anchorCtr="0">
            <a:noAutofit/>
          </a:bodyPr>
          <a:lstStyle>
            <a:lvl1pPr>
              <a:defRPr sz="1600" b="0">
                <a:solidFill>
                  <a:schemeClr val="bg1"/>
                </a:solidFill>
              </a:defRPr>
            </a:lvl1pPr>
          </a:lstStyle>
          <a:p>
            <a:pPr lvl="0"/>
            <a:r>
              <a:rPr lang="en-US"/>
              <a:t>Subtitle #2</a:t>
            </a:r>
          </a:p>
        </p:txBody>
      </p:sp>
      <p:sp>
        <p:nvSpPr>
          <p:cNvPr id="24" name="Text Placeholder 20">
            <a:extLst>
              <a:ext uri="{FF2B5EF4-FFF2-40B4-BE49-F238E27FC236}">
                <a16:creationId xmlns:a16="http://schemas.microsoft.com/office/drawing/2014/main" id="{4C27DC33-D319-5B3B-F93E-3732B78508E1}"/>
              </a:ext>
            </a:extLst>
          </p:cNvPr>
          <p:cNvSpPr>
            <a:spLocks noGrp="1"/>
          </p:cNvSpPr>
          <p:nvPr>
            <p:ph type="body" sz="quarter" idx="18" hasCustomPrompt="1"/>
          </p:nvPr>
        </p:nvSpPr>
        <p:spPr>
          <a:xfrm>
            <a:off x="6392420" y="1549068"/>
            <a:ext cx="2230297" cy="415199"/>
          </a:xfrm>
        </p:spPr>
        <p:txBody>
          <a:bodyPr lIns="182880" anchor="ctr" anchorCtr="0">
            <a:noAutofit/>
          </a:bodyPr>
          <a:lstStyle>
            <a:lvl1pPr>
              <a:defRPr sz="1600" b="0">
                <a:solidFill>
                  <a:schemeClr val="bg1"/>
                </a:solidFill>
              </a:defRPr>
            </a:lvl1pPr>
          </a:lstStyle>
          <a:p>
            <a:pPr lvl="0"/>
            <a:r>
              <a:rPr lang="en-US"/>
              <a:t>Subtitle #3</a:t>
            </a:r>
          </a:p>
        </p:txBody>
      </p:sp>
      <p:sp>
        <p:nvSpPr>
          <p:cNvPr id="58" name="Text Placeholder 20">
            <a:extLst>
              <a:ext uri="{FF2B5EF4-FFF2-40B4-BE49-F238E27FC236}">
                <a16:creationId xmlns:a16="http://schemas.microsoft.com/office/drawing/2014/main" id="{9909F1B1-D1B2-FCC4-1818-09B5137C8EAA}"/>
              </a:ext>
            </a:extLst>
          </p:cNvPr>
          <p:cNvSpPr>
            <a:spLocks noGrp="1"/>
          </p:cNvSpPr>
          <p:nvPr>
            <p:ph type="body" sz="quarter" idx="19" hasCustomPrompt="1"/>
          </p:nvPr>
        </p:nvSpPr>
        <p:spPr>
          <a:xfrm>
            <a:off x="9206741" y="1549068"/>
            <a:ext cx="2228731" cy="415199"/>
          </a:xfrm>
        </p:spPr>
        <p:txBody>
          <a:bodyPr lIns="182880" anchor="ctr" anchorCtr="0">
            <a:noAutofit/>
          </a:bodyPr>
          <a:lstStyle>
            <a:lvl1pPr>
              <a:defRPr sz="1600" b="0">
                <a:solidFill>
                  <a:schemeClr val="bg1"/>
                </a:solidFill>
              </a:defRPr>
            </a:lvl1pPr>
          </a:lstStyle>
          <a:p>
            <a:pPr lvl="0"/>
            <a:r>
              <a:rPr lang="en-US"/>
              <a:t>Subtitle #4</a:t>
            </a:r>
          </a:p>
        </p:txBody>
      </p:sp>
      <p:sp>
        <p:nvSpPr>
          <p:cNvPr id="59" name="Text Placeholder 32">
            <a:extLst>
              <a:ext uri="{FF2B5EF4-FFF2-40B4-BE49-F238E27FC236}">
                <a16:creationId xmlns:a16="http://schemas.microsoft.com/office/drawing/2014/main" id="{1F5CC5C1-1BB3-19DB-9DBC-BF07871A3F4F}"/>
              </a:ext>
            </a:extLst>
          </p:cNvPr>
          <p:cNvSpPr>
            <a:spLocks noGrp="1"/>
          </p:cNvSpPr>
          <p:nvPr>
            <p:ph type="body" sz="quarter" idx="20" hasCustomPrompt="1"/>
          </p:nvPr>
        </p:nvSpPr>
        <p:spPr>
          <a:xfrm>
            <a:off x="9264442" y="3253654"/>
            <a:ext cx="21725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60" name="Text Placeholder 34">
            <a:extLst>
              <a:ext uri="{FF2B5EF4-FFF2-40B4-BE49-F238E27FC236}">
                <a16:creationId xmlns:a16="http://schemas.microsoft.com/office/drawing/2014/main" id="{4CB350A3-28D5-45BE-0239-CB9E83098339}"/>
              </a:ext>
            </a:extLst>
          </p:cNvPr>
          <p:cNvSpPr>
            <a:spLocks noGrp="1"/>
          </p:cNvSpPr>
          <p:nvPr>
            <p:ph type="body" sz="quarter" idx="21" hasCustomPrompt="1"/>
          </p:nvPr>
        </p:nvSpPr>
        <p:spPr>
          <a:xfrm>
            <a:off x="9264442" y="4095328"/>
            <a:ext cx="21725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1" name="Text Placeholder 32">
            <a:extLst>
              <a:ext uri="{FF2B5EF4-FFF2-40B4-BE49-F238E27FC236}">
                <a16:creationId xmlns:a16="http://schemas.microsoft.com/office/drawing/2014/main" id="{0DF81607-CF4F-E212-0542-68E5CD4A764F}"/>
              </a:ext>
            </a:extLst>
          </p:cNvPr>
          <p:cNvSpPr>
            <a:spLocks noGrp="1"/>
          </p:cNvSpPr>
          <p:nvPr>
            <p:ph type="body" sz="quarter" idx="22" hasCustomPrompt="1"/>
          </p:nvPr>
        </p:nvSpPr>
        <p:spPr>
          <a:xfrm>
            <a:off x="6419642" y="3253654"/>
            <a:ext cx="21725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62" name="Text Placeholder 34">
            <a:extLst>
              <a:ext uri="{FF2B5EF4-FFF2-40B4-BE49-F238E27FC236}">
                <a16:creationId xmlns:a16="http://schemas.microsoft.com/office/drawing/2014/main" id="{E1C45341-9CC7-0622-E927-E20EE137B310}"/>
              </a:ext>
            </a:extLst>
          </p:cNvPr>
          <p:cNvSpPr>
            <a:spLocks noGrp="1"/>
          </p:cNvSpPr>
          <p:nvPr>
            <p:ph type="body" sz="quarter" idx="23" hasCustomPrompt="1"/>
          </p:nvPr>
        </p:nvSpPr>
        <p:spPr>
          <a:xfrm>
            <a:off x="6419642" y="4095328"/>
            <a:ext cx="21725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3" name="Text Placeholder 32">
            <a:extLst>
              <a:ext uri="{FF2B5EF4-FFF2-40B4-BE49-F238E27FC236}">
                <a16:creationId xmlns:a16="http://schemas.microsoft.com/office/drawing/2014/main" id="{AC752325-BE28-456B-A270-D4CAAF1BFDA1}"/>
              </a:ext>
            </a:extLst>
          </p:cNvPr>
          <p:cNvSpPr>
            <a:spLocks noGrp="1"/>
          </p:cNvSpPr>
          <p:nvPr>
            <p:ph type="body" sz="quarter" idx="24" hasCustomPrompt="1"/>
          </p:nvPr>
        </p:nvSpPr>
        <p:spPr>
          <a:xfrm>
            <a:off x="3595162" y="3253654"/>
            <a:ext cx="21725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64" name="Text Placeholder 34">
            <a:extLst>
              <a:ext uri="{FF2B5EF4-FFF2-40B4-BE49-F238E27FC236}">
                <a16:creationId xmlns:a16="http://schemas.microsoft.com/office/drawing/2014/main" id="{F526169C-17BC-5B90-B8AD-D2F74017544A}"/>
              </a:ext>
            </a:extLst>
          </p:cNvPr>
          <p:cNvSpPr>
            <a:spLocks noGrp="1"/>
          </p:cNvSpPr>
          <p:nvPr>
            <p:ph type="body" sz="quarter" idx="25" hasCustomPrompt="1"/>
          </p:nvPr>
        </p:nvSpPr>
        <p:spPr>
          <a:xfrm>
            <a:off x="3595162" y="4095328"/>
            <a:ext cx="21725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5" name="Text Placeholder 32">
            <a:extLst>
              <a:ext uri="{FF2B5EF4-FFF2-40B4-BE49-F238E27FC236}">
                <a16:creationId xmlns:a16="http://schemas.microsoft.com/office/drawing/2014/main" id="{4FD7A8E4-75F8-23AA-25FB-443F3951BDEA}"/>
              </a:ext>
            </a:extLst>
          </p:cNvPr>
          <p:cNvSpPr>
            <a:spLocks noGrp="1"/>
          </p:cNvSpPr>
          <p:nvPr>
            <p:ph type="body" sz="quarter" idx="26" hasCustomPrompt="1"/>
          </p:nvPr>
        </p:nvSpPr>
        <p:spPr>
          <a:xfrm>
            <a:off x="780842" y="3253654"/>
            <a:ext cx="21725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66" name="Text Placeholder 34">
            <a:extLst>
              <a:ext uri="{FF2B5EF4-FFF2-40B4-BE49-F238E27FC236}">
                <a16:creationId xmlns:a16="http://schemas.microsoft.com/office/drawing/2014/main" id="{BDA341DE-2B6D-6220-79EC-8A27D7ECA322}"/>
              </a:ext>
            </a:extLst>
          </p:cNvPr>
          <p:cNvSpPr>
            <a:spLocks noGrp="1"/>
          </p:cNvSpPr>
          <p:nvPr>
            <p:ph type="body" sz="quarter" idx="27" hasCustomPrompt="1"/>
          </p:nvPr>
        </p:nvSpPr>
        <p:spPr>
          <a:xfrm>
            <a:off x="780842" y="4095328"/>
            <a:ext cx="21725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27" name="Picture Placeholder 22">
            <a:extLst>
              <a:ext uri="{FF2B5EF4-FFF2-40B4-BE49-F238E27FC236}">
                <a16:creationId xmlns:a16="http://schemas.microsoft.com/office/drawing/2014/main" id="{A50E94DD-1208-89FE-F8C1-CA4F7A6E118E}"/>
              </a:ext>
            </a:extLst>
          </p:cNvPr>
          <p:cNvSpPr>
            <a:spLocks noGrp="1" noChangeAspect="1"/>
          </p:cNvSpPr>
          <p:nvPr>
            <p:ph type="pic" sz="quarter" idx="28" hasCustomPrompt="1"/>
          </p:nvPr>
        </p:nvSpPr>
        <p:spPr>
          <a:xfrm>
            <a:off x="787400" y="2206886"/>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8" name="Picture Placeholder 22">
            <a:extLst>
              <a:ext uri="{FF2B5EF4-FFF2-40B4-BE49-F238E27FC236}">
                <a16:creationId xmlns:a16="http://schemas.microsoft.com/office/drawing/2014/main" id="{540305A1-BA1D-9CF4-DB3B-D5BDE5F4CA29}"/>
              </a:ext>
            </a:extLst>
          </p:cNvPr>
          <p:cNvSpPr>
            <a:spLocks noGrp="1" noChangeAspect="1"/>
          </p:cNvSpPr>
          <p:nvPr>
            <p:ph type="pic" sz="quarter" idx="29" hasCustomPrompt="1"/>
          </p:nvPr>
        </p:nvSpPr>
        <p:spPr>
          <a:xfrm>
            <a:off x="3581400" y="2206886"/>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30" name="Picture Placeholder 22">
            <a:extLst>
              <a:ext uri="{FF2B5EF4-FFF2-40B4-BE49-F238E27FC236}">
                <a16:creationId xmlns:a16="http://schemas.microsoft.com/office/drawing/2014/main" id="{281531B1-E342-52DE-94E1-898117846D2B}"/>
              </a:ext>
            </a:extLst>
          </p:cNvPr>
          <p:cNvSpPr>
            <a:spLocks noGrp="1" noChangeAspect="1"/>
          </p:cNvSpPr>
          <p:nvPr>
            <p:ph type="pic" sz="quarter" idx="30" hasCustomPrompt="1"/>
          </p:nvPr>
        </p:nvSpPr>
        <p:spPr>
          <a:xfrm>
            <a:off x="6400800" y="2206886"/>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31" name="Picture Placeholder 22">
            <a:extLst>
              <a:ext uri="{FF2B5EF4-FFF2-40B4-BE49-F238E27FC236}">
                <a16:creationId xmlns:a16="http://schemas.microsoft.com/office/drawing/2014/main" id="{BEFEC100-7266-B408-0DDF-5C9A79AF4FD5}"/>
              </a:ext>
            </a:extLst>
          </p:cNvPr>
          <p:cNvSpPr>
            <a:spLocks noGrp="1" noChangeAspect="1"/>
          </p:cNvSpPr>
          <p:nvPr>
            <p:ph type="pic" sz="quarter" idx="31" hasCustomPrompt="1"/>
          </p:nvPr>
        </p:nvSpPr>
        <p:spPr>
          <a:xfrm>
            <a:off x="9220200" y="2206886"/>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32" name="Rectangle 31">
            <a:extLst>
              <a:ext uri="{FF2B5EF4-FFF2-40B4-BE49-F238E27FC236}">
                <a16:creationId xmlns:a16="http://schemas.microsoft.com/office/drawing/2014/main" id="{312C0240-BA91-A441-FBB5-8C61C921FC3A}"/>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itle 2">
            <a:extLst>
              <a:ext uri="{FF2B5EF4-FFF2-40B4-BE49-F238E27FC236}">
                <a16:creationId xmlns:a16="http://schemas.microsoft.com/office/drawing/2014/main" id="{275ECAC3-A6B8-0192-DE0E-F69F0116E230}"/>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33" name="TextBox 32">
            <a:extLst>
              <a:ext uri="{FF2B5EF4-FFF2-40B4-BE49-F238E27FC236}">
                <a16:creationId xmlns:a16="http://schemas.microsoft.com/office/drawing/2014/main" id="{D04E2F00-19BD-D84B-A141-BAB474927A41}"/>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521731619"/>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 Column #">
    <p:bg>
      <p:bgPr>
        <a:solidFill>
          <a:srgbClr val="EBEBEB"/>
        </a:solidFill>
        <a:effectLst/>
      </p:bgPr>
    </p:bg>
    <p:spTree>
      <p:nvGrpSpPr>
        <p:cNvPr id="1" name=""/>
        <p:cNvGrpSpPr/>
        <p:nvPr/>
      </p:nvGrpSpPr>
      <p:grpSpPr>
        <a:xfrm>
          <a:off x="0" y="0"/>
          <a:ext cx="0" cy="0"/>
          <a:chOff x="0" y="0"/>
          <a:chExt cx="0" cy="0"/>
        </a:xfrm>
      </p:grpSpPr>
      <p:sp>
        <p:nvSpPr>
          <p:cNvPr id="26" name="Rounded Rectangle 25">
            <a:extLst>
              <a:ext uri="{FF2B5EF4-FFF2-40B4-BE49-F238E27FC236}">
                <a16:creationId xmlns:a16="http://schemas.microsoft.com/office/drawing/2014/main" id="{FF084DE7-1D87-96D0-5CC2-A321AD203BEA}"/>
              </a:ext>
            </a:extLst>
          </p:cNvPr>
          <p:cNvSpPr/>
          <p:nvPr/>
        </p:nvSpPr>
        <p:spPr>
          <a:xfrm>
            <a:off x="609600" y="1407579"/>
            <a:ext cx="2508876" cy="4693183"/>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38" name="Rounded Rectangle 37">
            <a:extLst>
              <a:ext uri="{FF2B5EF4-FFF2-40B4-BE49-F238E27FC236}">
                <a16:creationId xmlns:a16="http://schemas.microsoft.com/office/drawing/2014/main" id="{64E5161A-FFEC-F05B-B67F-D8A13CEBDE38}"/>
              </a:ext>
            </a:extLst>
          </p:cNvPr>
          <p:cNvSpPr/>
          <p:nvPr/>
        </p:nvSpPr>
        <p:spPr>
          <a:xfrm>
            <a:off x="3430908" y="1407579"/>
            <a:ext cx="2508876" cy="4693183"/>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45" name="Rounded Rectangle 44">
            <a:extLst>
              <a:ext uri="{FF2B5EF4-FFF2-40B4-BE49-F238E27FC236}">
                <a16:creationId xmlns:a16="http://schemas.microsoft.com/office/drawing/2014/main" id="{A31BF0DF-D95B-17A5-2C56-417B0851EB48}"/>
              </a:ext>
            </a:extLst>
          </p:cNvPr>
          <p:cNvSpPr/>
          <p:nvPr/>
        </p:nvSpPr>
        <p:spPr>
          <a:xfrm>
            <a:off x="6252216" y="1407579"/>
            <a:ext cx="2508876" cy="4693183"/>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52" name="Rounded Rectangle 51">
            <a:extLst>
              <a:ext uri="{FF2B5EF4-FFF2-40B4-BE49-F238E27FC236}">
                <a16:creationId xmlns:a16="http://schemas.microsoft.com/office/drawing/2014/main" id="{53972E29-1552-1EA6-99AB-625B75678410}"/>
              </a:ext>
            </a:extLst>
          </p:cNvPr>
          <p:cNvSpPr/>
          <p:nvPr/>
        </p:nvSpPr>
        <p:spPr>
          <a:xfrm>
            <a:off x="9073524" y="1407579"/>
            <a:ext cx="2508876" cy="4693183"/>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60" name="Text Placeholder 34">
            <a:extLst>
              <a:ext uri="{FF2B5EF4-FFF2-40B4-BE49-F238E27FC236}">
                <a16:creationId xmlns:a16="http://schemas.microsoft.com/office/drawing/2014/main" id="{4CB350A3-28D5-45BE-0239-CB9E83098339}"/>
              </a:ext>
            </a:extLst>
          </p:cNvPr>
          <p:cNvSpPr>
            <a:spLocks noGrp="1"/>
          </p:cNvSpPr>
          <p:nvPr>
            <p:ph type="body" sz="quarter" idx="21" hasCustomPrompt="1"/>
          </p:nvPr>
        </p:nvSpPr>
        <p:spPr>
          <a:xfrm>
            <a:off x="9264442" y="2600325"/>
            <a:ext cx="2172596" cy="2722141"/>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2" name="Text Placeholder 34">
            <a:extLst>
              <a:ext uri="{FF2B5EF4-FFF2-40B4-BE49-F238E27FC236}">
                <a16:creationId xmlns:a16="http://schemas.microsoft.com/office/drawing/2014/main" id="{E1C45341-9CC7-0622-E927-E20EE137B310}"/>
              </a:ext>
            </a:extLst>
          </p:cNvPr>
          <p:cNvSpPr>
            <a:spLocks noGrp="1"/>
          </p:cNvSpPr>
          <p:nvPr>
            <p:ph type="body" sz="quarter" idx="23" hasCustomPrompt="1"/>
          </p:nvPr>
        </p:nvSpPr>
        <p:spPr>
          <a:xfrm>
            <a:off x="6419642" y="2600325"/>
            <a:ext cx="2172596" cy="2722141"/>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4" name="Text Placeholder 34">
            <a:extLst>
              <a:ext uri="{FF2B5EF4-FFF2-40B4-BE49-F238E27FC236}">
                <a16:creationId xmlns:a16="http://schemas.microsoft.com/office/drawing/2014/main" id="{F526169C-17BC-5B90-B8AD-D2F74017544A}"/>
              </a:ext>
            </a:extLst>
          </p:cNvPr>
          <p:cNvSpPr>
            <a:spLocks noGrp="1"/>
          </p:cNvSpPr>
          <p:nvPr>
            <p:ph type="body" sz="quarter" idx="25" hasCustomPrompt="1"/>
          </p:nvPr>
        </p:nvSpPr>
        <p:spPr>
          <a:xfrm>
            <a:off x="3595162" y="2600325"/>
            <a:ext cx="2172596" cy="2722141"/>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6" name="Text Placeholder 34">
            <a:extLst>
              <a:ext uri="{FF2B5EF4-FFF2-40B4-BE49-F238E27FC236}">
                <a16:creationId xmlns:a16="http://schemas.microsoft.com/office/drawing/2014/main" id="{BDA341DE-2B6D-6220-79EC-8A27D7ECA322}"/>
              </a:ext>
            </a:extLst>
          </p:cNvPr>
          <p:cNvSpPr>
            <a:spLocks noGrp="1"/>
          </p:cNvSpPr>
          <p:nvPr>
            <p:ph type="body" sz="quarter" idx="27" hasCustomPrompt="1"/>
          </p:nvPr>
        </p:nvSpPr>
        <p:spPr>
          <a:xfrm>
            <a:off x="780842" y="2600325"/>
            <a:ext cx="2172596" cy="2722141"/>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11" name="Picture Placeholder 22">
            <a:extLst>
              <a:ext uri="{FF2B5EF4-FFF2-40B4-BE49-F238E27FC236}">
                <a16:creationId xmlns:a16="http://schemas.microsoft.com/office/drawing/2014/main" id="{2EF7F2CC-DD09-5BF8-E3B0-FAEAF85A35B5}"/>
              </a:ext>
            </a:extLst>
          </p:cNvPr>
          <p:cNvSpPr>
            <a:spLocks noGrp="1" noChangeAspect="1"/>
          </p:cNvSpPr>
          <p:nvPr>
            <p:ph type="pic" sz="quarter" idx="28" hasCustomPrompt="1"/>
          </p:nvPr>
        </p:nvSpPr>
        <p:spPr>
          <a:xfrm>
            <a:off x="787400" y="16396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2" name="Picture Placeholder 22">
            <a:extLst>
              <a:ext uri="{FF2B5EF4-FFF2-40B4-BE49-F238E27FC236}">
                <a16:creationId xmlns:a16="http://schemas.microsoft.com/office/drawing/2014/main" id="{3BFACA00-5F7F-FCC8-E472-434DA2E6B054}"/>
              </a:ext>
            </a:extLst>
          </p:cNvPr>
          <p:cNvSpPr>
            <a:spLocks noGrp="1" noChangeAspect="1"/>
          </p:cNvSpPr>
          <p:nvPr>
            <p:ph type="pic" sz="quarter" idx="29" hasCustomPrompt="1"/>
          </p:nvPr>
        </p:nvSpPr>
        <p:spPr>
          <a:xfrm>
            <a:off x="3581400" y="16396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3" name="Picture Placeholder 22">
            <a:extLst>
              <a:ext uri="{FF2B5EF4-FFF2-40B4-BE49-F238E27FC236}">
                <a16:creationId xmlns:a16="http://schemas.microsoft.com/office/drawing/2014/main" id="{C0CACB40-1080-A3ED-6B0D-A6DE26F5C3EE}"/>
              </a:ext>
            </a:extLst>
          </p:cNvPr>
          <p:cNvSpPr>
            <a:spLocks noGrp="1" noChangeAspect="1"/>
          </p:cNvSpPr>
          <p:nvPr>
            <p:ph type="pic" sz="quarter" idx="30" hasCustomPrompt="1"/>
          </p:nvPr>
        </p:nvSpPr>
        <p:spPr>
          <a:xfrm>
            <a:off x="6400800" y="16396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4" name="Picture Placeholder 22">
            <a:extLst>
              <a:ext uri="{FF2B5EF4-FFF2-40B4-BE49-F238E27FC236}">
                <a16:creationId xmlns:a16="http://schemas.microsoft.com/office/drawing/2014/main" id="{D58A4F6F-669F-38CD-4734-2608372F5B68}"/>
              </a:ext>
            </a:extLst>
          </p:cNvPr>
          <p:cNvSpPr>
            <a:spLocks noGrp="1" noChangeAspect="1"/>
          </p:cNvSpPr>
          <p:nvPr>
            <p:ph type="pic" sz="quarter" idx="31" hasCustomPrompt="1"/>
          </p:nvPr>
        </p:nvSpPr>
        <p:spPr>
          <a:xfrm>
            <a:off x="9220200" y="16396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5" name="Rectangle 14">
            <a:extLst>
              <a:ext uri="{FF2B5EF4-FFF2-40B4-BE49-F238E27FC236}">
                <a16:creationId xmlns:a16="http://schemas.microsoft.com/office/drawing/2014/main" id="{FCDFD823-FB5D-E777-91B5-6037EB3A9550}"/>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itle 2">
            <a:extLst>
              <a:ext uri="{FF2B5EF4-FFF2-40B4-BE49-F238E27FC236}">
                <a16:creationId xmlns:a16="http://schemas.microsoft.com/office/drawing/2014/main" id="{F59457E4-7463-099A-F125-8DC212EB28E2}"/>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6" name="TextBox 15">
            <a:extLst>
              <a:ext uri="{FF2B5EF4-FFF2-40B4-BE49-F238E27FC236}">
                <a16:creationId xmlns:a16="http://schemas.microsoft.com/office/drawing/2014/main" id="{94A05C8F-508B-1049-90C7-4358432A866A}"/>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913594875"/>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Column - White">
    <p:spTree>
      <p:nvGrpSpPr>
        <p:cNvPr id="1" name=""/>
        <p:cNvGrpSpPr/>
        <p:nvPr/>
      </p:nvGrpSpPr>
      <p:grpSpPr>
        <a:xfrm>
          <a:off x="0" y="0"/>
          <a:ext cx="0" cy="0"/>
          <a:chOff x="0" y="0"/>
          <a:chExt cx="0" cy="0"/>
        </a:xfrm>
      </p:grpSpPr>
      <p:sp>
        <p:nvSpPr>
          <p:cNvPr id="12" name="Text Placeholder 12">
            <a:extLst>
              <a:ext uri="{FF2B5EF4-FFF2-40B4-BE49-F238E27FC236}">
                <a16:creationId xmlns:a16="http://schemas.microsoft.com/office/drawing/2014/main" id="{1536745F-6EDF-4DB9-7988-90C5204D5B3E}"/>
              </a:ext>
            </a:extLst>
          </p:cNvPr>
          <p:cNvSpPr>
            <a:spLocks noGrp="1"/>
          </p:cNvSpPr>
          <p:nvPr>
            <p:ph type="body" sz="quarter" idx="27" hasCustomPrompt="1"/>
          </p:nvPr>
        </p:nvSpPr>
        <p:spPr>
          <a:xfrm>
            <a:off x="1952615" y="3152806"/>
            <a:ext cx="2810754" cy="2542374"/>
          </a:xfrm>
          <a:prstGeom prst="roundRect">
            <a:avLst>
              <a:gd name="adj" fmla="val 1277"/>
            </a:avLst>
          </a:prstGeom>
          <a:solidFill>
            <a:schemeClr val="bg1"/>
          </a:solidFill>
        </p:spPr>
        <p:txBody>
          <a:bodyPr lIns="0" tIns="0" rIns="0" bIns="0">
            <a:normAutofit/>
          </a:bodyPr>
          <a:lstStyle>
            <a:lvl1pPr marL="0" indent="0">
              <a:lnSpc>
                <a:spcPct val="90000"/>
              </a:lnSpc>
              <a:buNone/>
              <a:defRPr sz="1400" b="0"/>
            </a:lvl1pPr>
            <a:lvl2pPr>
              <a:defRPr sz="1400"/>
            </a:lvl2pPr>
            <a:lvl6pPr>
              <a:defRPr sz="1400"/>
            </a:lvl6pPr>
            <a:lvl7pPr>
              <a:defRPr sz="1400"/>
            </a:lvl7pPr>
            <a:lvl8pPr>
              <a:defRPr sz="1400"/>
            </a:lvl8pPr>
          </a:lstStyle>
          <a:p>
            <a:pPr marL="0" lvl="0" indent="0">
              <a:lnSpc>
                <a:spcPct val="90000"/>
              </a:lnSpc>
              <a:buNone/>
              <a:defRPr/>
            </a:pPr>
            <a:r>
              <a:rPr lang="en-US"/>
              <a:t>A brief statement that tells a</a:t>
            </a:r>
            <a:br>
              <a:rPr lang="en-US"/>
            </a:br>
            <a:r>
              <a:rPr lang="en-US"/>
              <a:t>bit of a story of offers up some more context followed up by a few bullets.</a:t>
            </a:r>
          </a:p>
          <a:p>
            <a:pPr lvl="1"/>
            <a:r>
              <a:rPr lang="en-US"/>
              <a:t>Second level</a:t>
            </a:r>
          </a:p>
          <a:p>
            <a:pPr lvl="5"/>
            <a:r>
              <a:rPr lang="en-US"/>
              <a:t>Third level</a:t>
            </a:r>
          </a:p>
          <a:p>
            <a:pPr lvl="5"/>
            <a:r>
              <a:rPr lang="en-US"/>
              <a:t>Fourth level</a:t>
            </a:r>
          </a:p>
        </p:txBody>
      </p:sp>
      <p:sp>
        <p:nvSpPr>
          <p:cNvPr id="34" name="Text Placeholder 4">
            <a:extLst>
              <a:ext uri="{FF2B5EF4-FFF2-40B4-BE49-F238E27FC236}">
                <a16:creationId xmlns:a16="http://schemas.microsoft.com/office/drawing/2014/main" id="{63DC6985-0ECD-6246-AF19-70D2D532E5A9}"/>
              </a:ext>
            </a:extLst>
          </p:cNvPr>
          <p:cNvSpPr>
            <a:spLocks noGrp="1"/>
          </p:cNvSpPr>
          <p:nvPr>
            <p:ph type="body" sz="quarter" idx="10" hasCustomPrompt="1"/>
          </p:nvPr>
        </p:nvSpPr>
        <p:spPr>
          <a:xfrm>
            <a:off x="1952615" y="2622174"/>
            <a:ext cx="2800351" cy="276999"/>
          </a:xfrm>
        </p:spPr>
        <p:txBody>
          <a:bodyPr wrap="square" lIns="0" tIns="0" rIns="0" bIns="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35" name="Text Placeholder 4">
            <a:extLst>
              <a:ext uri="{FF2B5EF4-FFF2-40B4-BE49-F238E27FC236}">
                <a16:creationId xmlns:a16="http://schemas.microsoft.com/office/drawing/2014/main" id="{FD27D7DA-5384-7843-A552-575FE6F8CAF6}"/>
              </a:ext>
            </a:extLst>
          </p:cNvPr>
          <p:cNvSpPr>
            <a:spLocks noGrp="1"/>
          </p:cNvSpPr>
          <p:nvPr>
            <p:ph type="body" sz="quarter" idx="12" hasCustomPrompt="1"/>
          </p:nvPr>
        </p:nvSpPr>
        <p:spPr>
          <a:xfrm>
            <a:off x="7435902" y="2584552"/>
            <a:ext cx="2798064" cy="307777"/>
          </a:xfrm>
        </p:spPr>
        <p:txBody>
          <a:bodyPr lIns="0" tIns="0" rIns="0" bIns="0">
            <a:spAutoFit/>
          </a:bodyPr>
          <a:lstStyle>
            <a:lvl1pPr marL="0" indent="0" algn="l">
              <a:buNone/>
              <a:defRPr sz="2000" b="1" i="0">
                <a:solidFill>
                  <a:schemeClr val="accent6"/>
                </a:solidFill>
                <a:latin typeface="Arial" panose="020B0604020202020204" pitchFamily="34" charset="0"/>
                <a:cs typeface="Arial" panose="020B0604020202020204" pitchFamily="34" charset="0"/>
              </a:defRPr>
            </a:lvl1pPr>
          </a:lstStyle>
          <a:p>
            <a:pPr lvl="0"/>
            <a:r>
              <a:rPr lang="en-US"/>
              <a:t>Subhead 2</a:t>
            </a:r>
          </a:p>
        </p:txBody>
      </p:sp>
      <p:sp>
        <p:nvSpPr>
          <p:cNvPr id="40" name="Picture Placeholder 22">
            <a:extLst>
              <a:ext uri="{FF2B5EF4-FFF2-40B4-BE49-F238E27FC236}">
                <a16:creationId xmlns:a16="http://schemas.microsoft.com/office/drawing/2014/main" id="{8A11E3D9-F716-B24F-9AFB-955756499437}"/>
              </a:ext>
            </a:extLst>
          </p:cNvPr>
          <p:cNvSpPr>
            <a:spLocks noGrp="1" noChangeAspect="1"/>
          </p:cNvSpPr>
          <p:nvPr>
            <p:ph type="pic" sz="quarter" idx="22" hasCustomPrompt="1"/>
          </p:nvPr>
        </p:nvSpPr>
        <p:spPr>
          <a:xfrm>
            <a:off x="7435902" y="1567154"/>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42" name="Picture Placeholder 22">
            <a:extLst>
              <a:ext uri="{FF2B5EF4-FFF2-40B4-BE49-F238E27FC236}">
                <a16:creationId xmlns:a16="http://schemas.microsoft.com/office/drawing/2014/main" id="{B6B6AAF7-D993-D246-B378-E9EE48F2C1E6}"/>
              </a:ext>
            </a:extLst>
          </p:cNvPr>
          <p:cNvSpPr>
            <a:spLocks noGrp="1" noChangeAspect="1"/>
          </p:cNvSpPr>
          <p:nvPr>
            <p:ph type="pic" sz="quarter" idx="23" hasCustomPrompt="1"/>
          </p:nvPr>
        </p:nvSpPr>
        <p:spPr>
          <a:xfrm>
            <a:off x="1952615" y="1567155"/>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cxnSp>
        <p:nvCxnSpPr>
          <p:cNvPr id="18" name="Straight Connector 17">
            <a:extLst>
              <a:ext uri="{FF2B5EF4-FFF2-40B4-BE49-F238E27FC236}">
                <a16:creationId xmlns:a16="http://schemas.microsoft.com/office/drawing/2014/main" id="{DEBE1C67-1A92-ED46-9B27-1C58A8FEE911}"/>
              </a:ext>
            </a:extLst>
          </p:cNvPr>
          <p:cNvCxnSpPr>
            <a:cxnSpLocks/>
          </p:cNvCxnSpPr>
          <p:nvPr userDrawn="1"/>
        </p:nvCxnSpPr>
        <p:spPr>
          <a:xfrm flipV="1">
            <a:off x="6100212"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01C1CF8F-BC5E-F1A6-8F59-AC63ECF130E2}"/>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12">
            <a:extLst>
              <a:ext uri="{FF2B5EF4-FFF2-40B4-BE49-F238E27FC236}">
                <a16:creationId xmlns:a16="http://schemas.microsoft.com/office/drawing/2014/main" id="{0DBA108E-D31E-1DDD-D938-AE15CDDFF79C}"/>
              </a:ext>
            </a:extLst>
          </p:cNvPr>
          <p:cNvSpPr>
            <a:spLocks noGrp="1"/>
          </p:cNvSpPr>
          <p:nvPr>
            <p:ph type="body" sz="quarter" idx="28" hasCustomPrompt="1"/>
          </p:nvPr>
        </p:nvSpPr>
        <p:spPr>
          <a:xfrm>
            <a:off x="7435902" y="3152806"/>
            <a:ext cx="2810754" cy="2542374"/>
          </a:xfrm>
          <a:prstGeom prst="roundRect">
            <a:avLst>
              <a:gd name="adj" fmla="val 1277"/>
            </a:avLst>
          </a:prstGeom>
          <a:solidFill>
            <a:schemeClr val="bg1"/>
          </a:solidFill>
        </p:spPr>
        <p:txBody>
          <a:bodyPr lIns="0" tIns="0" rIns="0" bIns="0">
            <a:normAutofit/>
          </a:bodyPr>
          <a:lstStyle>
            <a:lvl1pPr marL="0" indent="0">
              <a:lnSpc>
                <a:spcPct val="90000"/>
              </a:lnSpc>
              <a:buNone/>
              <a:defRPr sz="1400" b="0"/>
            </a:lvl1pPr>
            <a:lvl2pPr>
              <a:defRPr sz="1400"/>
            </a:lvl2pPr>
            <a:lvl6pPr>
              <a:defRPr sz="1400"/>
            </a:lvl6pPr>
            <a:lvl7pPr>
              <a:defRPr sz="1400"/>
            </a:lvl7pPr>
            <a:lvl8pPr>
              <a:defRPr sz="1400"/>
            </a:lvl8pPr>
          </a:lstStyle>
          <a:p>
            <a:pPr marL="0" lvl="0" indent="0">
              <a:lnSpc>
                <a:spcPct val="90000"/>
              </a:lnSpc>
              <a:buNone/>
              <a:defRPr/>
            </a:pPr>
            <a:r>
              <a:rPr lang="en-US"/>
              <a:t>A brief statement that tells a</a:t>
            </a:r>
            <a:br>
              <a:rPr lang="en-US"/>
            </a:br>
            <a:r>
              <a:rPr lang="en-US"/>
              <a:t>bit of a story of offers up some more context followed up by a few bullets.</a:t>
            </a:r>
          </a:p>
          <a:p>
            <a:pPr lvl="1"/>
            <a:r>
              <a:rPr lang="en-US"/>
              <a:t>Second level</a:t>
            </a:r>
          </a:p>
          <a:p>
            <a:pPr lvl="5"/>
            <a:r>
              <a:rPr lang="en-US"/>
              <a:t>Third level</a:t>
            </a:r>
          </a:p>
          <a:p>
            <a:pPr lvl="5"/>
            <a:r>
              <a:rPr lang="en-US"/>
              <a:t>Fourth level</a:t>
            </a:r>
          </a:p>
        </p:txBody>
      </p:sp>
      <p:sp>
        <p:nvSpPr>
          <p:cNvPr id="14" name="Title 2">
            <a:extLst>
              <a:ext uri="{FF2B5EF4-FFF2-40B4-BE49-F238E27FC236}">
                <a16:creationId xmlns:a16="http://schemas.microsoft.com/office/drawing/2014/main" id="{6D8177E3-5D60-423F-946E-F71C5F5F8E9C}"/>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1" name="TextBox 10">
            <a:extLst>
              <a:ext uri="{FF2B5EF4-FFF2-40B4-BE49-F238E27FC236}">
                <a16:creationId xmlns:a16="http://schemas.microsoft.com/office/drawing/2014/main" id="{28E4E35C-1EEE-1847-BF22-3D78DF3A8FB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369920225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1818DA61-5CAF-A403-E971-BC0FEC329110}"/>
              </a:ext>
            </a:extLst>
          </p:cNvPr>
          <p:cNvSpPr>
            <a:spLocks noGrp="1"/>
          </p:cNvSpPr>
          <p:nvPr>
            <p:ph type="tbl" sz="quarter" idx="10"/>
          </p:nvPr>
        </p:nvSpPr>
        <p:spPr>
          <a:xfrm>
            <a:off x="609600" y="1511929"/>
            <a:ext cx="10972800" cy="4671384"/>
          </a:xfrm>
        </p:spPr>
        <p:txBody>
          <a:bodyPr anchor="ctr"/>
          <a:lstStyle>
            <a:lvl1pPr algn="ctr">
              <a:defRPr>
                <a:solidFill>
                  <a:schemeClr val="accent4"/>
                </a:solidFill>
              </a:defRPr>
            </a:lvl1pPr>
          </a:lstStyle>
          <a:p>
            <a:endParaRPr lang="en-US"/>
          </a:p>
        </p:txBody>
      </p:sp>
      <p:sp>
        <p:nvSpPr>
          <p:cNvPr id="12" name="Rectangle 11">
            <a:extLst>
              <a:ext uri="{FF2B5EF4-FFF2-40B4-BE49-F238E27FC236}">
                <a16:creationId xmlns:a16="http://schemas.microsoft.com/office/drawing/2014/main" id="{6EEDB42A-31B2-0841-004D-0E7C97A3D16F}"/>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2">
            <a:extLst>
              <a:ext uri="{FF2B5EF4-FFF2-40B4-BE49-F238E27FC236}">
                <a16:creationId xmlns:a16="http://schemas.microsoft.com/office/drawing/2014/main" id="{DFDA2984-ED4C-EDD7-8F89-213EB0AB22E2}"/>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6" name="TextBox 5">
            <a:extLst>
              <a:ext uri="{FF2B5EF4-FFF2-40B4-BE49-F238E27FC236}">
                <a16:creationId xmlns:a16="http://schemas.microsoft.com/office/drawing/2014/main" id="{13C2C489-89E4-8A4D-A510-066884CCCE2D}"/>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304946145"/>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peaker / Bio">
    <p:spTree>
      <p:nvGrpSpPr>
        <p:cNvPr id="1" name=""/>
        <p:cNvGrpSpPr/>
        <p:nvPr/>
      </p:nvGrpSpPr>
      <p:grpSpPr>
        <a:xfrm>
          <a:off x="0" y="0"/>
          <a:ext cx="0" cy="0"/>
          <a:chOff x="0" y="0"/>
          <a:chExt cx="0" cy="0"/>
        </a:xfrm>
      </p:grpSpPr>
      <p:sp>
        <p:nvSpPr>
          <p:cNvPr id="20" name="Picture Placeholder 9">
            <a:extLst>
              <a:ext uri="{FF2B5EF4-FFF2-40B4-BE49-F238E27FC236}">
                <a16:creationId xmlns:a16="http://schemas.microsoft.com/office/drawing/2014/main" id="{39F0F3AC-BF2C-904A-B3DD-0A7968F9BDDF}"/>
              </a:ext>
            </a:extLst>
          </p:cNvPr>
          <p:cNvSpPr>
            <a:spLocks noGrp="1"/>
          </p:cNvSpPr>
          <p:nvPr>
            <p:ph type="pic" sz="quarter" idx="10" hasCustomPrompt="1"/>
          </p:nvPr>
        </p:nvSpPr>
        <p:spPr>
          <a:xfrm>
            <a:off x="7114240" y="1590463"/>
            <a:ext cx="3677074" cy="3677074"/>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23" name="Text Placeholder 8">
            <a:extLst>
              <a:ext uri="{FF2B5EF4-FFF2-40B4-BE49-F238E27FC236}">
                <a16:creationId xmlns:a16="http://schemas.microsoft.com/office/drawing/2014/main" id="{60590A6A-71FE-D545-8AA2-D25E90C044DB}"/>
              </a:ext>
            </a:extLst>
          </p:cNvPr>
          <p:cNvSpPr>
            <a:spLocks noGrp="1"/>
          </p:cNvSpPr>
          <p:nvPr>
            <p:ph type="body" sz="quarter" idx="13" hasCustomPrompt="1"/>
          </p:nvPr>
        </p:nvSpPr>
        <p:spPr>
          <a:xfrm>
            <a:off x="609600" y="1873251"/>
            <a:ext cx="5486400" cy="1062989"/>
          </a:xfrm>
        </p:spPr>
        <p:txBody>
          <a:bodyPr anchor="b" anchorCtr="0">
            <a:noAutofit/>
          </a:bodyPr>
          <a:lstStyle>
            <a:lvl1pPr marL="0" indent="0">
              <a:lnSpc>
                <a:spcPct val="100000"/>
              </a:lnSpc>
              <a:buNone/>
              <a:defRPr sz="3200" b="1" spc="0"/>
            </a:lvl1pPr>
          </a:lstStyle>
          <a:p>
            <a:pPr lvl="0"/>
            <a:r>
              <a:rPr lang="en-US"/>
              <a:t>First Last Name</a:t>
            </a:r>
          </a:p>
        </p:txBody>
      </p:sp>
      <p:sp>
        <p:nvSpPr>
          <p:cNvPr id="7" name="Text Placeholder 8">
            <a:extLst>
              <a:ext uri="{FF2B5EF4-FFF2-40B4-BE49-F238E27FC236}">
                <a16:creationId xmlns:a16="http://schemas.microsoft.com/office/drawing/2014/main" id="{4262CBE3-BB00-6948-B8AD-B8310BAA5F32}"/>
              </a:ext>
            </a:extLst>
          </p:cNvPr>
          <p:cNvSpPr>
            <a:spLocks noGrp="1"/>
          </p:cNvSpPr>
          <p:nvPr>
            <p:ph type="body" sz="quarter" idx="15" hasCustomPrompt="1"/>
          </p:nvPr>
        </p:nvSpPr>
        <p:spPr>
          <a:xfrm>
            <a:off x="619760" y="3133091"/>
            <a:ext cx="5486400" cy="1814829"/>
          </a:xfrm>
        </p:spPr>
        <p:txBody>
          <a:bodyPr anchor="t">
            <a:normAutofit/>
          </a:bodyPr>
          <a:lstStyle>
            <a:lvl1pPr marL="0" indent="0">
              <a:lnSpc>
                <a:spcPct val="100000"/>
              </a:lnSpc>
              <a:buNone/>
              <a:defRPr sz="2000" b="0" spc="0"/>
            </a:lvl1pPr>
          </a:lstStyle>
          <a:p>
            <a:pPr lvl="0"/>
            <a:r>
              <a:rPr lang="en-US"/>
              <a:t>Friend of animals everywhere. Total food fanatic. Friendly web enthusiast. Coffee advocate. "Social media ninja. Proud student. Zombie scholar. Lifelong travel expert.</a:t>
            </a:r>
          </a:p>
        </p:txBody>
      </p:sp>
      <p:sp>
        <p:nvSpPr>
          <p:cNvPr id="5" name="TextBox 4">
            <a:extLst>
              <a:ext uri="{FF2B5EF4-FFF2-40B4-BE49-F238E27FC236}">
                <a16:creationId xmlns:a16="http://schemas.microsoft.com/office/drawing/2014/main" id="{EBCD5DCD-9572-1E47-BB1F-0FA70907767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927040160"/>
      </p:ext>
    </p:extLst>
  </p:cSld>
  <p:clrMapOvr>
    <a:masterClrMapping/>
  </p:clrMapOvr>
  <p:extLst>
    <p:ext uri="{DCECCB84-F9BA-43D5-87BE-67443E8EF086}">
      <p15:sldGuideLst xmlns:p15="http://schemas.microsoft.com/office/powerpoint/2012/main">
        <p15:guide id="4" orient="horz" pos="2160" userDrawn="1">
          <p15:clr>
            <a:srgbClr val="FBAE40"/>
          </p15:clr>
        </p15:guide>
        <p15:guide id="5" pos="384" userDrawn="1">
          <p15:clr>
            <a:srgbClr val="FBAE40"/>
          </p15:clr>
        </p15:guide>
        <p15:guide id="6" pos="732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 A">
    <p:bg>
      <p:bgRef idx="1001">
        <a:schemeClr val="bg2"/>
      </p:bgRef>
    </p:bg>
    <p:spTree>
      <p:nvGrpSpPr>
        <p:cNvPr id="1" name=""/>
        <p:cNvGrpSpPr/>
        <p:nvPr/>
      </p:nvGrpSpPr>
      <p:grpSpPr>
        <a:xfrm>
          <a:off x="0" y="0"/>
          <a:ext cx="0" cy="0"/>
          <a:chOff x="0" y="0"/>
          <a:chExt cx="0" cy="0"/>
        </a:xfrm>
      </p:grpSpPr>
      <p:pic>
        <p:nvPicPr>
          <p:cNvPr id="11" name="Picture 10" descr="Background pattern&#10;&#10;Description automatically generated">
            <a:extLst>
              <a:ext uri="{FF2B5EF4-FFF2-40B4-BE49-F238E27FC236}">
                <a16:creationId xmlns:a16="http://schemas.microsoft.com/office/drawing/2014/main" id="{14465EFB-EE7E-FD81-AF87-52D42553F7E2}"/>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Text Placeholder 5">
            <a:extLst>
              <a:ext uri="{FF2B5EF4-FFF2-40B4-BE49-F238E27FC236}">
                <a16:creationId xmlns:a16="http://schemas.microsoft.com/office/drawing/2014/main" id="{28E99C48-80D4-9A67-4E65-FA80D1A2891C}"/>
              </a:ext>
            </a:extLst>
          </p:cNvPr>
          <p:cNvSpPr>
            <a:spLocks noGrp="1"/>
          </p:cNvSpPr>
          <p:nvPr>
            <p:ph type="body" sz="quarter" idx="26"/>
          </p:nvPr>
        </p:nvSpPr>
        <p:spPr>
          <a:xfrm>
            <a:off x="620359" y="5213268"/>
            <a:ext cx="6128312" cy="503114"/>
          </a:xfrm>
        </p:spPr>
        <p:txBody>
          <a:bodyPr anchor="ctr">
            <a:noAutofit/>
          </a:bodyPr>
          <a:lstStyle>
            <a:lvl1pPr marL="0" indent="0" algn="l">
              <a:buNone/>
              <a:defRPr sz="1800" b="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p:txBody>
      </p:sp>
      <p:pic>
        <p:nvPicPr>
          <p:cNvPr id="14" name="Graphic 13">
            <a:extLst>
              <a:ext uri="{FF2B5EF4-FFF2-40B4-BE49-F238E27FC236}">
                <a16:creationId xmlns:a16="http://schemas.microsoft.com/office/drawing/2014/main" id="{5D43272D-A8B2-0AA8-5C72-1BB24A2EB07E}"/>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9001009" y="4885602"/>
            <a:ext cx="2286136" cy="801562"/>
          </a:xfrm>
          <a:prstGeom prst="rect">
            <a:avLst/>
          </a:prstGeom>
        </p:spPr>
      </p:pic>
      <p:sp>
        <p:nvSpPr>
          <p:cNvPr id="8" name="Text Placeholder 2">
            <a:extLst>
              <a:ext uri="{FF2B5EF4-FFF2-40B4-BE49-F238E27FC236}">
                <a16:creationId xmlns:a16="http://schemas.microsoft.com/office/drawing/2014/main" id="{24F3822E-1101-B2F2-583B-E14C5138ED9B}"/>
              </a:ext>
            </a:extLst>
          </p:cNvPr>
          <p:cNvSpPr>
            <a:spLocks noGrp="1"/>
          </p:cNvSpPr>
          <p:nvPr>
            <p:ph type="body" sz="quarter" idx="27" hasCustomPrompt="1"/>
          </p:nvPr>
        </p:nvSpPr>
        <p:spPr>
          <a:xfrm>
            <a:off x="620713" y="800100"/>
            <a:ext cx="10961687" cy="3792538"/>
          </a:xfrm>
        </p:spPr>
        <p:txBody>
          <a:bodyPr/>
          <a:lstStyle>
            <a:lvl1pPr>
              <a:defRPr sz="5000"/>
            </a:lvl1pPr>
            <a:lvl2pPr>
              <a:defRPr sz="2800"/>
            </a:lvl2pPr>
            <a:lvl3pPr>
              <a:defRPr sz="2800"/>
            </a:lvl3pPr>
            <a:lvl4pPr>
              <a:defRPr sz="2800"/>
            </a:lvl4pPr>
            <a:lvl5pPr>
              <a:defRPr sz="2800"/>
            </a:lvl5pPr>
          </a:lstStyle>
          <a:p>
            <a:r>
              <a:rPr lang="en-US"/>
              <a:t>Presentation title</a:t>
            </a:r>
          </a:p>
        </p:txBody>
      </p:sp>
    </p:spTree>
    <p:extLst>
      <p:ext uri="{BB962C8B-B14F-4D97-AF65-F5344CB8AC3E}">
        <p14:creationId xmlns:p14="http://schemas.microsoft.com/office/powerpoint/2010/main" val="4016164266"/>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Speaker / Bio">
    <p:spTree>
      <p:nvGrpSpPr>
        <p:cNvPr id="1" name=""/>
        <p:cNvGrpSpPr/>
        <p:nvPr/>
      </p:nvGrpSpPr>
      <p:grpSpPr>
        <a:xfrm>
          <a:off x="0" y="0"/>
          <a:ext cx="0" cy="0"/>
          <a:chOff x="0" y="0"/>
          <a:chExt cx="0" cy="0"/>
        </a:xfrm>
      </p:grpSpPr>
      <p:sp>
        <p:nvSpPr>
          <p:cNvPr id="20" name="Picture Placeholder 9">
            <a:extLst>
              <a:ext uri="{FF2B5EF4-FFF2-40B4-BE49-F238E27FC236}">
                <a16:creationId xmlns:a16="http://schemas.microsoft.com/office/drawing/2014/main" id="{39F0F3AC-BF2C-904A-B3DD-0A7968F9BDDF}"/>
              </a:ext>
            </a:extLst>
          </p:cNvPr>
          <p:cNvSpPr>
            <a:spLocks noGrp="1"/>
          </p:cNvSpPr>
          <p:nvPr>
            <p:ph type="pic" sz="quarter" idx="10" hasCustomPrompt="1"/>
          </p:nvPr>
        </p:nvSpPr>
        <p:spPr>
          <a:xfrm>
            <a:off x="2689860" y="1470124"/>
            <a:ext cx="2967003" cy="2967003"/>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7" name="Picture Placeholder 9">
            <a:extLst>
              <a:ext uri="{FF2B5EF4-FFF2-40B4-BE49-F238E27FC236}">
                <a16:creationId xmlns:a16="http://schemas.microsoft.com/office/drawing/2014/main" id="{A19DF8C0-7685-8741-8F1F-BA5CA4F20CB7}"/>
              </a:ext>
            </a:extLst>
          </p:cNvPr>
          <p:cNvSpPr>
            <a:spLocks noGrp="1"/>
          </p:cNvSpPr>
          <p:nvPr userDrawn="1">
            <p:ph type="pic" sz="quarter" idx="16" hasCustomPrompt="1"/>
          </p:nvPr>
        </p:nvSpPr>
        <p:spPr>
          <a:xfrm>
            <a:off x="6535135" y="1470124"/>
            <a:ext cx="2967003" cy="2967003"/>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9" name="Text Placeholder 2">
            <a:extLst>
              <a:ext uri="{FF2B5EF4-FFF2-40B4-BE49-F238E27FC236}">
                <a16:creationId xmlns:a16="http://schemas.microsoft.com/office/drawing/2014/main" id="{DDD3BE9F-FBD6-4647-BAD4-09A7F3F55B87}"/>
              </a:ext>
            </a:extLst>
          </p:cNvPr>
          <p:cNvSpPr>
            <a:spLocks noGrp="1"/>
          </p:cNvSpPr>
          <p:nvPr>
            <p:ph type="body" sz="quarter" idx="17" hasCustomPrompt="1"/>
          </p:nvPr>
        </p:nvSpPr>
        <p:spPr>
          <a:xfrm>
            <a:off x="2689859" y="4660683"/>
            <a:ext cx="2967003" cy="470715"/>
          </a:xfrm>
        </p:spPr>
        <p:txBody>
          <a:bodyPr/>
          <a:lstStyle>
            <a:lvl1pPr algn="ctr">
              <a:defRPr/>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22" name="Text Placeholder 2">
            <a:extLst>
              <a:ext uri="{FF2B5EF4-FFF2-40B4-BE49-F238E27FC236}">
                <a16:creationId xmlns:a16="http://schemas.microsoft.com/office/drawing/2014/main" id="{DF2C17A7-8EFC-E341-883A-2595D639B169}"/>
              </a:ext>
            </a:extLst>
          </p:cNvPr>
          <p:cNvSpPr>
            <a:spLocks noGrp="1"/>
          </p:cNvSpPr>
          <p:nvPr>
            <p:ph type="body" sz="quarter" idx="18" hasCustomPrompt="1"/>
          </p:nvPr>
        </p:nvSpPr>
        <p:spPr>
          <a:xfrm>
            <a:off x="6535135" y="4660683"/>
            <a:ext cx="2967003" cy="470715"/>
          </a:xfrm>
        </p:spPr>
        <p:txBody>
          <a:bodyPr/>
          <a:lstStyle>
            <a:lvl1pPr algn="ctr">
              <a:defRPr/>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24" name="Text Placeholder 2">
            <a:extLst>
              <a:ext uri="{FF2B5EF4-FFF2-40B4-BE49-F238E27FC236}">
                <a16:creationId xmlns:a16="http://schemas.microsoft.com/office/drawing/2014/main" id="{DECD9114-C920-4F44-B9A6-593F4F5E928E}"/>
              </a:ext>
            </a:extLst>
          </p:cNvPr>
          <p:cNvSpPr>
            <a:spLocks noGrp="1"/>
          </p:cNvSpPr>
          <p:nvPr>
            <p:ph type="body" sz="quarter" idx="19" hasCustomPrompt="1"/>
          </p:nvPr>
        </p:nvSpPr>
        <p:spPr>
          <a:xfrm>
            <a:off x="2689859" y="5152518"/>
            <a:ext cx="2967003" cy="470715"/>
          </a:xfrm>
        </p:spPr>
        <p:txBody>
          <a:bodyPr>
            <a:normAutofit/>
          </a:bodyPr>
          <a:lstStyle>
            <a:lvl1pPr algn="ctr">
              <a:defRPr sz="18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25" name="Text Placeholder 2">
            <a:extLst>
              <a:ext uri="{FF2B5EF4-FFF2-40B4-BE49-F238E27FC236}">
                <a16:creationId xmlns:a16="http://schemas.microsoft.com/office/drawing/2014/main" id="{ADE29BA8-D593-7940-ADF9-2DA7FE669211}"/>
              </a:ext>
            </a:extLst>
          </p:cNvPr>
          <p:cNvSpPr>
            <a:spLocks noGrp="1"/>
          </p:cNvSpPr>
          <p:nvPr>
            <p:ph type="body" sz="quarter" idx="20" hasCustomPrompt="1"/>
          </p:nvPr>
        </p:nvSpPr>
        <p:spPr>
          <a:xfrm>
            <a:off x="6535135" y="5152518"/>
            <a:ext cx="2967003" cy="470715"/>
          </a:xfrm>
        </p:spPr>
        <p:txBody>
          <a:bodyPr>
            <a:normAutofit/>
          </a:bodyPr>
          <a:lstStyle>
            <a:lvl1pPr algn="ctr">
              <a:defRPr sz="18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pic>
        <p:nvPicPr>
          <p:cNvPr id="9" name="Picture 8">
            <a:extLst>
              <a:ext uri="{FF2B5EF4-FFF2-40B4-BE49-F238E27FC236}">
                <a16:creationId xmlns:a16="http://schemas.microsoft.com/office/drawing/2014/main" id="{1289D64B-43FA-0E40-84D7-9C7F25A7EA63}"/>
              </a:ext>
            </a:extLst>
          </p:cNvPr>
          <p:cNvPicPr/>
          <p:nvPr userDrawn="1"/>
        </p:nvPicPr>
        <p:blipFill>
          <a:blip r:embed="rId2"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10" name="TextBox 9">
            <a:extLst>
              <a:ext uri="{FF2B5EF4-FFF2-40B4-BE49-F238E27FC236}">
                <a16:creationId xmlns:a16="http://schemas.microsoft.com/office/drawing/2014/main" id="{4B05C932-33FA-B24B-94D6-068B308CDAE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87063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4" orient="horz" pos="2160">
          <p15:clr>
            <a:srgbClr val="FBAE40"/>
          </p15:clr>
        </p15:guide>
        <p15:guide id="5" pos="384">
          <p15:clr>
            <a:srgbClr val="FBAE40"/>
          </p15:clr>
        </p15:guide>
        <p15:guide id="6" pos="732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Speaker / Bio">
    <p:spTree>
      <p:nvGrpSpPr>
        <p:cNvPr id="1" name=""/>
        <p:cNvGrpSpPr/>
        <p:nvPr/>
      </p:nvGrpSpPr>
      <p:grpSpPr>
        <a:xfrm>
          <a:off x="0" y="0"/>
          <a:ext cx="0" cy="0"/>
          <a:chOff x="0" y="0"/>
          <a:chExt cx="0" cy="0"/>
        </a:xfrm>
      </p:grpSpPr>
      <p:sp>
        <p:nvSpPr>
          <p:cNvPr id="20" name="Picture Placeholder 9">
            <a:extLst>
              <a:ext uri="{FF2B5EF4-FFF2-40B4-BE49-F238E27FC236}">
                <a16:creationId xmlns:a16="http://schemas.microsoft.com/office/drawing/2014/main" id="{39F0F3AC-BF2C-904A-B3DD-0A7968F9BDDF}"/>
              </a:ext>
            </a:extLst>
          </p:cNvPr>
          <p:cNvSpPr>
            <a:spLocks noGrp="1"/>
          </p:cNvSpPr>
          <p:nvPr>
            <p:ph type="pic" sz="quarter" idx="10" hasCustomPrompt="1"/>
          </p:nvPr>
        </p:nvSpPr>
        <p:spPr>
          <a:xfrm>
            <a:off x="1428848" y="167252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7" name="Picture Placeholder 9">
            <a:extLst>
              <a:ext uri="{FF2B5EF4-FFF2-40B4-BE49-F238E27FC236}">
                <a16:creationId xmlns:a16="http://schemas.microsoft.com/office/drawing/2014/main" id="{A19DF8C0-7685-8741-8F1F-BA5CA4F20CB7}"/>
              </a:ext>
            </a:extLst>
          </p:cNvPr>
          <p:cNvSpPr>
            <a:spLocks noGrp="1"/>
          </p:cNvSpPr>
          <p:nvPr userDrawn="1">
            <p:ph type="pic" sz="quarter" idx="16" hasCustomPrompt="1"/>
          </p:nvPr>
        </p:nvSpPr>
        <p:spPr>
          <a:xfrm>
            <a:off x="4815368" y="168308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9" name="Text Placeholder 2">
            <a:extLst>
              <a:ext uri="{FF2B5EF4-FFF2-40B4-BE49-F238E27FC236}">
                <a16:creationId xmlns:a16="http://schemas.microsoft.com/office/drawing/2014/main" id="{DDD3BE9F-FBD6-4647-BAD4-09A7F3F55B87}"/>
              </a:ext>
            </a:extLst>
          </p:cNvPr>
          <p:cNvSpPr>
            <a:spLocks noGrp="1"/>
          </p:cNvSpPr>
          <p:nvPr>
            <p:ph type="body" sz="quarter" idx="17" hasCustomPrompt="1"/>
          </p:nvPr>
        </p:nvSpPr>
        <p:spPr>
          <a:xfrm>
            <a:off x="1179124" y="442518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24" name="Text Placeholder 2">
            <a:extLst>
              <a:ext uri="{FF2B5EF4-FFF2-40B4-BE49-F238E27FC236}">
                <a16:creationId xmlns:a16="http://schemas.microsoft.com/office/drawing/2014/main" id="{DECD9114-C920-4F44-B9A6-593F4F5E928E}"/>
              </a:ext>
            </a:extLst>
          </p:cNvPr>
          <p:cNvSpPr>
            <a:spLocks noGrp="1"/>
          </p:cNvSpPr>
          <p:nvPr>
            <p:ph type="body" sz="quarter" idx="19" hasCustomPrompt="1"/>
          </p:nvPr>
        </p:nvSpPr>
        <p:spPr>
          <a:xfrm>
            <a:off x="1179124" y="483095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34" name="Picture Placeholder 9">
            <a:extLst>
              <a:ext uri="{FF2B5EF4-FFF2-40B4-BE49-F238E27FC236}">
                <a16:creationId xmlns:a16="http://schemas.microsoft.com/office/drawing/2014/main" id="{1BB4D462-132A-ED47-AD72-7877931B2FB9}"/>
              </a:ext>
            </a:extLst>
          </p:cNvPr>
          <p:cNvSpPr>
            <a:spLocks noGrp="1"/>
          </p:cNvSpPr>
          <p:nvPr>
            <p:ph type="pic" sz="quarter" idx="21" hasCustomPrompt="1"/>
          </p:nvPr>
        </p:nvSpPr>
        <p:spPr>
          <a:xfrm>
            <a:off x="8204027" y="168308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35" name="Text Placeholder 2">
            <a:extLst>
              <a:ext uri="{FF2B5EF4-FFF2-40B4-BE49-F238E27FC236}">
                <a16:creationId xmlns:a16="http://schemas.microsoft.com/office/drawing/2014/main" id="{7864AE5B-88B1-7842-BA3E-A2B8240FE450}"/>
              </a:ext>
            </a:extLst>
          </p:cNvPr>
          <p:cNvSpPr>
            <a:spLocks noGrp="1"/>
          </p:cNvSpPr>
          <p:nvPr>
            <p:ph type="body" sz="quarter" idx="22" hasCustomPrompt="1"/>
          </p:nvPr>
        </p:nvSpPr>
        <p:spPr>
          <a:xfrm>
            <a:off x="4562734" y="442518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36" name="Text Placeholder 2">
            <a:extLst>
              <a:ext uri="{FF2B5EF4-FFF2-40B4-BE49-F238E27FC236}">
                <a16:creationId xmlns:a16="http://schemas.microsoft.com/office/drawing/2014/main" id="{D4A86AB8-794A-864B-AEC3-4C1821FD1F2D}"/>
              </a:ext>
            </a:extLst>
          </p:cNvPr>
          <p:cNvSpPr>
            <a:spLocks noGrp="1"/>
          </p:cNvSpPr>
          <p:nvPr>
            <p:ph type="body" sz="quarter" idx="23" hasCustomPrompt="1"/>
          </p:nvPr>
        </p:nvSpPr>
        <p:spPr>
          <a:xfrm>
            <a:off x="4562734" y="483095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37" name="Text Placeholder 2">
            <a:extLst>
              <a:ext uri="{FF2B5EF4-FFF2-40B4-BE49-F238E27FC236}">
                <a16:creationId xmlns:a16="http://schemas.microsoft.com/office/drawing/2014/main" id="{1BE73CEB-5091-B740-83AB-C18EFC089709}"/>
              </a:ext>
            </a:extLst>
          </p:cNvPr>
          <p:cNvSpPr>
            <a:spLocks noGrp="1"/>
          </p:cNvSpPr>
          <p:nvPr>
            <p:ph type="body" sz="quarter" idx="24" hasCustomPrompt="1"/>
          </p:nvPr>
        </p:nvSpPr>
        <p:spPr>
          <a:xfrm>
            <a:off x="7946344" y="442518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38" name="Text Placeholder 2">
            <a:extLst>
              <a:ext uri="{FF2B5EF4-FFF2-40B4-BE49-F238E27FC236}">
                <a16:creationId xmlns:a16="http://schemas.microsoft.com/office/drawing/2014/main" id="{2BC1B47A-3843-464E-B86D-1F1FA1491A88}"/>
              </a:ext>
            </a:extLst>
          </p:cNvPr>
          <p:cNvSpPr>
            <a:spLocks noGrp="1"/>
          </p:cNvSpPr>
          <p:nvPr>
            <p:ph type="body" sz="quarter" idx="25" hasCustomPrompt="1"/>
          </p:nvPr>
        </p:nvSpPr>
        <p:spPr>
          <a:xfrm>
            <a:off x="7946344" y="483095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pic>
        <p:nvPicPr>
          <p:cNvPr id="12" name="Picture 11">
            <a:extLst>
              <a:ext uri="{FF2B5EF4-FFF2-40B4-BE49-F238E27FC236}">
                <a16:creationId xmlns:a16="http://schemas.microsoft.com/office/drawing/2014/main" id="{3B1ECDE8-53D9-0840-9827-30147436F4CB}"/>
              </a:ext>
            </a:extLst>
          </p:cNvPr>
          <p:cNvPicPr/>
          <p:nvPr userDrawn="1"/>
        </p:nvPicPr>
        <p:blipFill>
          <a:blip r:embed="rId2"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13" name="TextBox 12">
            <a:extLst>
              <a:ext uri="{FF2B5EF4-FFF2-40B4-BE49-F238E27FC236}">
                <a16:creationId xmlns:a16="http://schemas.microsoft.com/office/drawing/2014/main" id="{00BAA2C0-BDF1-4A4E-B6CF-90491E26561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051347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4" orient="horz" pos="2160">
          <p15:clr>
            <a:srgbClr val="FBAE40"/>
          </p15:clr>
        </p15:guide>
        <p15:guide id="5" pos="384">
          <p15:clr>
            <a:srgbClr val="FBAE40"/>
          </p15:clr>
        </p15:guide>
        <p15:guide id="6" pos="732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Speaker / Bio">
    <p:spTree>
      <p:nvGrpSpPr>
        <p:cNvPr id="1" name=""/>
        <p:cNvGrpSpPr/>
        <p:nvPr/>
      </p:nvGrpSpPr>
      <p:grpSpPr>
        <a:xfrm>
          <a:off x="0" y="0"/>
          <a:ext cx="0" cy="0"/>
          <a:chOff x="0" y="0"/>
          <a:chExt cx="0" cy="0"/>
        </a:xfrm>
      </p:grpSpPr>
      <p:sp>
        <p:nvSpPr>
          <p:cNvPr id="20" name="Picture Placeholder 9">
            <a:extLst>
              <a:ext uri="{FF2B5EF4-FFF2-40B4-BE49-F238E27FC236}">
                <a16:creationId xmlns:a16="http://schemas.microsoft.com/office/drawing/2014/main" id="{39F0F3AC-BF2C-904A-B3DD-0A7968F9BDDF}"/>
              </a:ext>
            </a:extLst>
          </p:cNvPr>
          <p:cNvSpPr>
            <a:spLocks noGrp="1"/>
          </p:cNvSpPr>
          <p:nvPr>
            <p:ph type="pic" sz="quarter" idx="10" hasCustomPrompt="1"/>
          </p:nvPr>
        </p:nvSpPr>
        <p:spPr>
          <a:xfrm>
            <a:off x="776807" y="57579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9" name="Text Placeholder 2">
            <a:extLst>
              <a:ext uri="{FF2B5EF4-FFF2-40B4-BE49-F238E27FC236}">
                <a16:creationId xmlns:a16="http://schemas.microsoft.com/office/drawing/2014/main" id="{DDD3BE9F-FBD6-4647-BAD4-09A7F3F55B87}"/>
              </a:ext>
            </a:extLst>
          </p:cNvPr>
          <p:cNvSpPr>
            <a:spLocks noGrp="1"/>
          </p:cNvSpPr>
          <p:nvPr>
            <p:ph type="body" sz="quarter" idx="17" hasCustomPrompt="1"/>
          </p:nvPr>
        </p:nvSpPr>
        <p:spPr>
          <a:xfrm>
            <a:off x="527083" y="332845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24" name="Text Placeholder 2">
            <a:extLst>
              <a:ext uri="{FF2B5EF4-FFF2-40B4-BE49-F238E27FC236}">
                <a16:creationId xmlns:a16="http://schemas.microsoft.com/office/drawing/2014/main" id="{DECD9114-C920-4F44-B9A6-593F4F5E928E}"/>
              </a:ext>
            </a:extLst>
          </p:cNvPr>
          <p:cNvSpPr>
            <a:spLocks noGrp="1"/>
          </p:cNvSpPr>
          <p:nvPr>
            <p:ph type="body" sz="quarter" idx="19" hasCustomPrompt="1"/>
          </p:nvPr>
        </p:nvSpPr>
        <p:spPr>
          <a:xfrm>
            <a:off x="527083" y="373422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28" name="Picture Placeholder 9">
            <a:extLst>
              <a:ext uri="{FF2B5EF4-FFF2-40B4-BE49-F238E27FC236}">
                <a16:creationId xmlns:a16="http://schemas.microsoft.com/office/drawing/2014/main" id="{C4B1477E-7195-EB4A-AA23-97973502A5E0}"/>
              </a:ext>
            </a:extLst>
          </p:cNvPr>
          <p:cNvSpPr>
            <a:spLocks noGrp="1"/>
          </p:cNvSpPr>
          <p:nvPr>
            <p:ph type="pic" sz="quarter" idx="20" hasCustomPrompt="1"/>
          </p:nvPr>
        </p:nvSpPr>
        <p:spPr>
          <a:xfrm>
            <a:off x="6134115" y="57579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29" name="Text Placeholder 2">
            <a:extLst>
              <a:ext uri="{FF2B5EF4-FFF2-40B4-BE49-F238E27FC236}">
                <a16:creationId xmlns:a16="http://schemas.microsoft.com/office/drawing/2014/main" id="{CBE033CB-6817-5B41-8076-F1E4846C3AAA}"/>
              </a:ext>
            </a:extLst>
          </p:cNvPr>
          <p:cNvSpPr>
            <a:spLocks noGrp="1"/>
          </p:cNvSpPr>
          <p:nvPr>
            <p:ph type="body" sz="quarter" idx="21" hasCustomPrompt="1"/>
          </p:nvPr>
        </p:nvSpPr>
        <p:spPr>
          <a:xfrm>
            <a:off x="5884391" y="332845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30" name="Text Placeholder 2">
            <a:extLst>
              <a:ext uri="{FF2B5EF4-FFF2-40B4-BE49-F238E27FC236}">
                <a16:creationId xmlns:a16="http://schemas.microsoft.com/office/drawing/2014/main" id="{604871AA-5EE3-AA41-A7DD-5BF570DB6022}"/>
              </a:ext>
            </a:extLst>
          </p:cNvPr>
          <p:cNvSpPr>
            <a:spLocks noGrp="1"/>
          </p:cNvSpPr>
          <p:nvPr>
            <p:ph type="body" sz="quarter" idx="22" hasCustomPrompt="1"/>
          </p:nvPr>
        </p:nvSpPr>
        <p:spPr>
          <a:xfrm>
            <a:off x="5884391" y="373422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31" name="Picture Placeholder 9">
            <a:extLst>
              <a:ext uri="{FF2B5EF4-FFF2-40B4-BE49-F238E27FC236}">
                <a16:creationId xmlns:a16="http://schemas.microsoft.com/office/drawing/2014/main" id="{C3EFAF5A-91C7-4547-A245-20E22DE727EA}"/>
              </a:ext>
            </a:extLst>
          </p:cNvPr>
          <p:cNvSpPr>
            <a:spLocks noGrp="1"/>
          </p:cNvSpPr>
          <p:nvPr>
            <p:ph type="pic" sz="quarter" idx="23" hasCustomPrompt="1"/>
          </p:nvPr>
        </p:nvSpPr>
        <p:spPr>
          <a:xfrm>
            <a:off x="3464419" y="2821158"/>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32" name="Text Placeholder 2">
            <a:extLst>
              <a:ext uri="{FF2B5EF4-FFF2-40B4-BE49-F238E27FC236}">
                <a16:creationId xmlns:a16="http://schemas.microsoft.com/office/drawing/2014/main" id="{3370E934-D164-4044-A65A-F4594D3825A3}"/>
              </a:ext>
            </a:extLst>
          </p:cNvPr>
          <p:cNvSpPr>
            <a:spLocks noGrp="1"/>
          </p:cNvSpPr>
          <p:nvPr>
            <p:ph type="body" sz="quarter" idx="24" hasCustomPrompt="1"/>
          </p:nvPr>
        </p:nvSpPr>
        <p:spPr>
          <a:xfrm>
            <a:off x="3214695" y="5573815"/>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33" name="Text Placeholder 2">
            <a:extLst>
              <a:ext uri="{FF2B5EF4-FFF2-40B4-BE49-F238E27FC236}">
                <a16:creationId xmlns:a16="http://schemas.microsoft.com/office/drawing/2014/main" id="{7813554C-E57F-6643-AE3A-1CFF12EE3C1C}"/>
              </a:ext>
            </a:extLst>
          </p:cNvPr>
          <p:cNvSpPr>
            <a:spLocks noGrp="1"/>
          </p:cNvSpPr>
          <p:nvPr>
            <p:ph type="body" sz="quarter" idx="25" hasCustomPrompt="1"/>
          </p:nvPr>
        </p:nvSpPr>
        <p:spPr>
          <a:xfrm>
            <a:off x="3214695" y="5979585"/>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39" name="Picture Placeholder 9">
            <a:extLst>
              <a:ext uri="{FF2B5EF4-FFF2-40B4-BE49-F238E27FC236}">
                <a16:creationId xmlns:a16="http://schemas.microsoft.com/office/drawing/2014/main" id="{D1104A66-4B70-8F46-8BB6-FB56845B8D35}"/>
              </a:ext>
            </a:extLst>
          </p:cNvPr>
          <p:cNvSpPr>
            <a:spLocks noGrp="1"/>
          </p:cNvSpPr>
          <p:nvPr>
            <p:ph type="pic" sz="quarter" idx="26" hasCustomPrompt="1"/>
          </p:nvPr>
        </p:nvSpPr>
        <p:spPr>
          <a:xfrm>
            <a:off x="8821727" y="2821158"/>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40" name="Text Placeholder 2">
            <a:extLst>
              <a:ext uri="{FF2B5EF4-FFF2-40B4-BE49-F238E27FC236}">
                <a16:creationId xmlns:a16="http://schemas.microsoft.com/office/drawing/2014/main" id="{D8BCA0EA-8559-BA40-8B74-A4A68072AA04}"/>
              </a:ext>
            </a:extLst>
          </p:cNvPr>
          <p:cNvSpPr>
            <a:spLocks noGrp="1"/>
          </p:cNvSpPr>
          <p:nvPr>
            <p:ph type="body" sz="quarter" idx="27" hasCustomPrompt="1"/>
          </p:nvPr>
        </p:nvSpPr>
        <p:spPr>
          <a:xfrm>
            <a:off x="8572003" y="5573815"/>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41" name="Text Placeholder 2">
            <a:extLst>
              <a:ext uri="{FF2B5EF4-FFF2-40B4-BE49-F238E27FC236}">
                <a16:creationId xmlns:a16="http://schemas.microsoft.com/office/drawing/2014/main" id="{9F3B3277-41D7-674A-83D9-7E415050AD85}"/>
              </a:ext>
            </a:extLst>
          </p:cNvPr>
          <p:cNvSpPr>
            <a:spLocks noGrp="1"/>
          </p:cNvSpPr>
          <p:nvPr>
            <p:ph type="body" sz="quarter" idx="28" hasCustomPrompt="1"/>
          </p:nvPr>
        </p:nvSpPr>
        <p:spPr>
          <a:xfrm>
            <a:off x="8572003" y="5979585"/>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14" name="TextBox 13">
            <a:extLst>
              <a:ext uri="{FF2B5EF4-FFF2-40B4-BE49-F238E27FC236}">
                <a16:creationId xmlns:a16="http://schemas.microsoft.com/office/drawing/2014/main" id="{D05CE8D5-EC40-9D4E-B218-5AED4DDD20A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160509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4" orient="horz" pos="2160">
          <p15:clr>
            <a:srgbClr val="FBAE40"/>
          </p15:clr>
        </p15:guide>
        <p15:guide id="5" pos="384">
          <p15:clr>
            <a:srgbClr val="FBAE40"/>
          </p15:clr>
        </p15:guide>
        <p15:guide id="6" pos="732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 Column - Drop Shadow">
    <p:bg>
      <p:bgPr>
        <a:solidFill>
          <a:srgbClr val="EBEBEB"/>
        </a:solidFill>
        <a:effectLst/>
      </p:bgPr>
    </p:bg>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4CAFCB60-7449-FB7B-94EC-026775839A9C}"/>
              </a:ext>
            </a:extLst>
          </p:cNvPr>
          <p:cNvSpPr>
            <a:spLocks noGrp="1"/>
          </p:cNvSpPr>
          <p:nvPr>
            <p:ph type="body" sz="quarter" idx="27"/>
          </p:nvPr>
        </p:nvSpPr>
        <p:spPr>
          <a:xfrm>
            <a:off x="618656" y="1508761"/>
            <a:ext cx="5319712" cy="4658360"/>
          </a:xfrm>
          <a:prstGeom prst="roundRect">
            <a:avLst>
              <a:gd name="adj" fmla="val 1277"/>
            </a:avLst>
          </a:prstGeom>
          <a:solidFill>
            <a:schemeClr val="bg1"/>
          </a:solidFill>
        </p:spPr>
        <p:txBody>
          <a:bodyPr lIns="274320" tIns="274320" rIns="274320" bIns="274320"/>
          <a:lstStyle/>
          <a:p>
            <a:pPr lvl="0"/>
            <a:r>
              <a:rPr lang="en-US"/>
              <a:t>Click to edit Master text styles</a:t>
            </a:r>
          </a:p>
          <a:p>
            <a:pPr lvl="1"/>
            <a:r>
              <a:rPr lang="en-US"/>
              <a:t>Second level</a:t>
            </a:r>
          </a:p>
          <a:p>
            <a:pPr lvl="5"/>
            <a:r>
              <a:rPr lang="en-US"/>
              <a:t>Third level</a:t>
            </a:r>
          </a:p>
          <a:p>
            <a:pPr lvl="5"/>
            <a:r>
              <a:rPr lang="en-US"/>
              <a:t>Fourth level</a:t>
            </a:r>
          </a:p>
          <a:p>
            <a:pPr lvl="6"/>
            <a:r>
              <a:rPr lang="en-US"/>
              <a:t>Fifth level</a:t>
            </a:r>
          </a:p>
          <a:p>
            <a:pPr lvl="7"/>
            <a:r>
              <a:rPr lang="en-US"/>
              <a:t>Sixth</a:t>
            </a:r>
          </a:p>
        </p:txBody>
      </p:sp>
      <p:sp>
        <p:nvSpPr>
          <p:cNvPr id="17" name="Text Placeholder 12">
            <a:extLst>
              <a:ext uri="{FF2B5EF4-FFF2-40B4-BE49-F238E27FC236}">
                <a16:creationId xmlns:a16="http://schemas.microsoft.com/office/drawing/2014/main" id="{6B98CD48-C620-002C-D371-249D9C7C48CB}"/>
              </a:ext>
            </a:extLst>
          </p:cNvPr>
          <p:cNvSpPr>
            <a:spLocks noGrp="1"/>
          </p:cNvSpPr>
          <p:nvPr>
            <p:ph type="body" sz="quarter" idx="28"/>
          </p:nvPr>
        </p:nvSpPr>
        <p:spPr>
          <a:xfrm>
            <a:off x="6289991" y="1508761"/>
            <a:ext cx="5319712" cy="4658360"/>
          </a:xfrm>
          <a:prstGeom prst="roundRect">
            <a:avLst>
              <a:gd name="adj" fmla="val 1189"/>
            </a:avLst>
          </a:prstGeom>
          <a:solidFill>
            <a:schemeClr val="bg1"/>
          </a:solidFill>
        </p:spPr>
        <p:txBody>
          <a:bodyPr lIns="274320" tIns="274320" rIns="274320" bIns="274320"/>
          <a:lstStyle/>
          <a:p>
            <a:pPr lvl="0"/>
            <a:r>
              <a:rPr lang="en-US"/>
              <a:t>Click to edit Master text styles</a:t>
            </a:r>
          </a:p>
          <a:p>
            <a:pPr lvl="1"/>
            <a:r>
              <a:rPr lang="en-US"/>
              <a:t>Second level</a:t>
            </a:r>
          </a:p>
          <a:p>
            <a:pPr lvl="5"/>
            <a:r>
              <a:rPr lang="en-US"/>
              <a:t>Third level</a:t>
            </a:r>
          </a:p>
          <a:p>
            <a:pPr lvl="5"/>
            <a:r>
              <a:rPr lang="en-US"/>
              <a:t>Fourth level</a:t>
            </a:r>
          </a:p>
          <a:p>
            <a:pPr lvl="6"/>
            <a:r>
              <a:rPr lang="en-US"/>
              <a:t>Fifth level</a:t>
            </a:r>
          </a:p>
          <a:p>
            <a:pPr lvl="7"/>
            <a:r>
              <a:rPr lang="en-US"/>
              <a:t>Sixth</a:t>
            </a:r>
          </a:p>
        </p:txBody>
      </p:sp>
      <p:sp>
        <p:nvSpPr>
          <p:cNvPr id="9" name="Rectangle 8">
            <a:extLst>
              <a:ext uri="{FF2B5EF4-FFF2-40B4-BE49-F238E27FC236}">
                <a16:creationId xmlns:a16="http://schemas.microsoft.com/office/drawing/2014/main" id="{BE91BEC2-2A8B-60B9-DFB4-1AAB1DD56F62}"/>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2">
            <a:extLst>
              <a:ext uri="{FF2B5EF4-FFF2-40B4-BE49-F238E27FC236}">
                <a16:creationId xmlns:a16="http://schemas.microsoft.com/office/drawing/2014/main" id="{AD57EDD8-13BD-7802-28D8-93C0D35EB81E}"/>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6" name="TextBox 5">
            <a:extLst>
              <a:ext uri="{FF2B5EF4-FFF2-40B4-BE49-F238E27FC236}">
                <a16:creationId xmlns:a16="http://schemas.microsoft.com/office/drawing/2014/main" id="{4D94BA6E-1ADF-8543-B735-170A8AD454C2}"/>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899267392"/>
      </p:ext>
    </p:extLst>
  </p:cSld>
  <p:clrMapOvr>
    <a:masterClrMapping/>
  </p:clrMapOvr>
  <p:extLst>
    <p:ext uri="{DCECCB84-F9BA-43D5-87BE-67443E8EF086}">
      <p15:sldGuideLst xmlns:p15="http://schemas.microsoft.com/office/powerpoint/2012/main">
        <p15:guide id="3" orient="horz" pos="936" userDrawn="1">
          <p15:clr>
            <a:srgbClr val="FBAE40"/>
          </p15:clr>
        </p15:guide>
        <p15:guide id="4" pos="5568"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 Column - Drop Shadow">
    <p:bg>
      <p:bgPr>
        <a:solidFill>
          <a:srgbClr val="EBEBEB"/>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14AE3BA-D200-E85E-767C-B02F0B450525}"/>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3">
            <a:extLst>
              <a:ext uri="{FF2B5EF4-FFF2-40B4-BE49-F238E27FC236}">
                <a16:creationId xmlns:a16="http://schemas.microsoft.com/office/drawing/2014/main" id="{A66C6BEE-BFCB-8853-EBEE-C2D7EE547A2B}"/>
              </a:ext>
            </a:extLst>
          </p:cNvPr>
          <p:cNvSpPr>
            <a:spLocks noGrp="1"/>
          </p:cNvSpPr>
          <p:nvPr>
            <p:ph type="body" sz="quarter" idx="13"/>
          </p:nvPr>
        </p:nvSpPr>
        <p:spPr>
          <a:xfrm>
            <a:off x="619810" y="1508761"/>
            <a:ext cx="3511296" cy="466852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3">
            <a:extLst>
              <a:ext uri="{FF2B5EF4-FFF2-40B4-BE49-F238E27FC236}">
                <a16:creationId xmlns:a16="http://schemas.microsoft.com/office/drawing/2014/main" id="{9C9F9BA3-F9B9-91A7-FA99-C641F3E508D5}"/>
              </a:ext>
            </a:extLst>
          </p:cNvPr>
          <p:cNvSpPr>
            <a:spLocks noGrp="1"/>
          </p:cNvSpPr>
          <p:nvPr>
            <p:ph type="body" sz="quarter" idx="14"/>
          </p:nvPr>
        </p:nvSpPr>
        <p:spPr>
          <a:xfrm>
            <a:off x="4343890" y="1508761"/>
            <a:ext cx="3511296" cy="4668520"/>
          </a:xfrm>
          <a:prstGeom prst="roundRect">
            <a:avLst>
              <a:gd name="adj" fmla="val 2348"/>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3">
            <a:extLst>
              <a:ext uri="{FF2B5EF4-FFF2-40B4-BE49-F238E27FC236}">
                <a16:creationId xmlns:a16="http://schemas.microsoft.com/office/drawing/2014/main" id="{CD2F2FE6-3CB7-C67B-CA50-B5BE4AA328D8}"/>
              </a:ext>
            </a:extLst>
          </p:cNvPr>
          <p:cNvSpPr>
            <a:spLocks noGrp="1"/>
          </p:cNvSpPr>
          <p:nvPr>
            <p:ph type="body" sz="quarter" idx="15"/>
          </p:nvPr>
        </p:nvSpPr>
        <p:spPr>
          <a:xfrm>
            <a:off x="8067970" y="1508761"/>
            <a:ext cx="3511296" cy="466852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2">
            <a:extLst>
              <a:ext uri="{FF2B5EF4-FFF2-40B4-BE49-F238E27FC236}">
                <a16:creationId xmlns:a16="http://schemas.microsoft.com/office/drawing/2014/main" id="{4EEC138B-B5C6-9DB4-55A8-A19C4CC3B43D}"/>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7" name="TextBox 6">
            <a:extLst>
              <a:ext uri="{FF2B5EF4-FFF2-40B4-BE49-F238E27FC236}">
                <a16:creationId xmlns:a16="http://schemas.microsoft.com/office/drawing/2014/main" id="{6E13F773-86E2-8B43-8BEB-A19C253A185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750677747"/>
      </p:ext>
    </p:extLst>
  </p:cSld>
  <p:clrMapOvr>
    <a:masterClrMapping/>
  </p:clrMapOvr>
  <p:extLst>
    <p:ext uri="{DCECCB84-F9BA-43D5-87BE-67443E8EF086}">
      <p15:sldGuideLst xmlns:p15="http://schemas.microsoft.com/office/powerpoint/2012/main">
        <p15:guide id="3" orient="horz" pos="936" userDrawn="1">
          <p15:clr>
            <a:srgbClr val="FBAE40"/>
          </p15:clr>
        </p15:guide>
        <p15:guide id="4" pos="5568"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 Column - Drop Shadow - Image">
    <p:bg>
      <p:bgPr>
        <a:solidFill>
          <a:srgbClr val="EBEBEB"/>
        </a:solidFill>
        <a:effectLst/>
      </p:bgPr>
    </p:bg>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A66C6BEE-BFCB-8853-EBEE-C2D7EE547A2B}"/>
              </a:ext>
            </a:extLst>
          </p:cNvPr>
          <p:cNvSpPr>
            <a:spLocks noGrp="1"/>
          </p:cNvSpPr>
          <p:nvPr>
            <p:ph type="body" sz="quarter" idx="13"/>
          </p:nvPr>
        </p:nvSpPr>
        <p:spPr>
          <a:xfrm>
            <a:off x="619810" y="1508761"/>
            <a:ext cx="3511296" cy="4658359"/>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3">
            <a:extLst>
              <a:ext uri="{FF2B5EF4-FFF2-40B4-BE49-F238E27FC236}">
                <a16:creationId xmlns:a16="http://schemas.microsoft.com/office/drawing/2014/main" id="{9C9F9BA3-F9B9-91A7-FA99-C641F3E508D5}"/>
              </a:ext>
            </a:extLst>
          </p:cNvPr>
          <p:cNvSpPr>
            <a:spLocks noGrp="1"/>
          </p:cNvSpPr>
          <p:nvPr>
            <p:ph type="body" sz="quarter" idx="14"/>
          </p:nvPr>
        </p:nvSpPr>
        <p:spPr>
          <a:xfrm>
            <a:off x="4343890" y="1508761"/>
            <a:ext cx="3511296" cy="4658359"/>
          </a:xfrm>
          <a:prstGeom prst="roundRect">
            <a:avLst>
              <a:gd name="adj" fmla="val 2348"/>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3">
            <a:extLst>
              <a:ext uri="{FF2B5EF4-FFF2-40B4-BE49-F238E27FC236}">
                <a16:creationId xmlns:a16="http://schemas.microsoft.com/office/drawing/2014/main" id="{CD2F2FE6-3CB7-C67B-CA50-B5BE4AA328D8}"/>
              </a:ext>
            </a:extLst>
          </p:cNvPr>
          <p:cNvSpPr>
            <a:spLocks noGrp="1"/>
          </p:cNvSpPr>
          <p:nvPr>
            <p:ph type="body" sz="quarter" idx="15"/>
          </p:nvPr>
        </p:nvSpPr>
        <p:spPr>
          <a:xfrm>
            <a:off x="8067970" y="1508761"/>
            <a:ext cx="3511296" cy="4658359"/>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2">
            <a:extLst>
              <a:ext uri="{FF2B5EF4-FFF2-40B4-BE49-F238E27FC236}">
                <a16:creationId xmlns:a16="http://schemas.microsoft.com/office/drawing/2014/main" id="{4EEC138B-B5C6-9DB4-55A8-A19C4CC3B43D}"/>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solidFill>
                  <a:schemeClr val="bg1"/>
                </a:solidFill>
              </a:defRPr>
            </a:lvl1pPr>
          </a:lstStyle>
          <a:p>
            <a:r>
              <a:rPr lang="en-US"/>
              <a:t>Blank Header</a:t>
            </a:r>
          </a:p>
        </p:txBody>
      </p:sp>
      <p:sp>
        <p:nvSpPr>
          <p:cNvPr id="6" name="TextBox 5">
            <a:extLst>
              <a:ext uri="{FF2B5EF4-FFF2-40B4-BE49-F238E27FC236}">
                <a16:creationId xmlns:a16="http://schemas.microsoft.com/office/drawing/2014/main" id="{BB4C8211-F7B6-604A-B42A-CB1206F79447}"/>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4054954261"/>
      </p:ext>
    </p:extLst>
  </p:cSld>
  <p:clrMapOvr>
    <a:masterClrMapping/>
  </p:clrMapOvr>
  <p:extLst>
    <p:ext uri="{DCECCB84-F9BA-43D5-87BE-67443E8EF086}">
      <p15:sldGuideLst xmlns:p15="http://schemas.microsoft.com/office/powerpoint/2012/main">
        <p15:guide id="3" orient="horz" pos="936" userDrawn="1">
          <p15:clr>
            <a:srgbClr val="FBAE40"/>
          </p15:clr>
        </p15:guide>
        <p15:guide id="4" pos="5568"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_3 Column - Drop Shadow - Image">
    <p:bg>
      <p:bgPr>
        <a:solidFill>
          <a:srgbClr val="EBEBEB"/>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14AE3BA-D200-E85E-767C-B02F0B450525}"/>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3">
            <a:extLst>
              <a:ext uri="{FF2B5EF4-FFF2-40B4-BE49-F238E27FC236}">
                <a16:creationId xmlns:a16="http://schemas.microsoft.com/office/drawing/2014/main" id="{A66C6BEE-BFCB-8853-EBEE-C2D7EE547A2B}"/>
              </a:ext>
            </a:extLst>
          </p:cNvPr>
          <p:cNvSpPr>
            <a:spLocks noGrp="1"/>
          </p:cNvSpPr>
          <p:nvPr>
            <p:ph type="body" sz="quarter" idx="13"/>
          </p:nvPr>
        </p:nvSpPr>
        <p:spPr>
          <a:xfrm>
            <a:off x="619810" y="1508761"/>
            <a:ext cx="3511296" cy="467868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3">
            <a:extLst>
              <a:ext uri="{FF2B5EF4-FFF2-40B4-BE49-F238E27FC236}">
                <a16:creationId xmlns:a16="http://schemas.microsoft.com/office/drawing/2014/main" id="{9C9F9BA3-F9B9-91A7-FA99-C641F3E508D5}"/>
              </a:ext>
            </a:extLst>
          </p:cNvPr>
          <p:cNvSpPr>
            <a:spLocks noGrp="1"/>
          </p:cNvSpPr>
          <p:nvPr>
            <p:ph type="body" sz="quarter" idx="14"/>
          </p:nvPr>
        </p:nvSpPr>
        <p:spPr>
          <a:xfrm>
            <a:off x="4343890" y="1508761"/>
            <a:ext cx="3511296" cy="4678680"/>
          </a:xfrm>
          <a:prstGeom prst="roundRect">
            <a:avLst>
              <a:gd name="adj" fmla="val 2348"/>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3">
            <a:extLst>
              <a:ext uri="{FF2B5EF4-FFF2-40B4-BE49-F238E27FC236}">
                <a16:creationId xmlns:a16="http://schemas.microsoft.com/office/drawing/2014/main" id="{CD2F2FE6-3CB7-C67B-CA50-B5BE4AA328D8}"/>
              </a:ext>
            </a:extLst>
          </p:cNvPr>
          <p:cNvSpPr>
            <a:spLocks noGrp="1"/>
          </p:cNvSpPr>
          <p:nvPr>
            <p:ph type="body" sz="quarter" idx="15"/>
          </p:nvPr>
        </p:nvSpPr>
        <p:spPr>
          <a:xfrm>
            <a:off x="8067970" y="1508761"/>
            <a:ext cx="3511296" cy="467868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2">
            <a:extLst>
              <a:ext uri="{FF2B5EF4-FFF2-40B4-BE49-F238E27FC236}">
                <a16:creationId xmlns:a16="http://schemas.microsoft.com/office/drawing/2014/main" id="{4EEC138B-B5C6-9DB4-55A8-A19C4CC3B43D}"/>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solidFill>
                  <a:schemeClr val="tx1"/>
                </a:solidFill>
              </a:defRPr>
            </a:lvl1pPr>
          </a:lstStyle>
          <a:p>
            <a:r>
              <a:rPr lang="en-US"/>
              <a:t>Blank Header</a:t>
            </a:r>
          </a:p>
        </p:txBody>
      </p:sp>
      <p:sp>
        <p:nvSpPr>
          <p:cNvPr id="7" name="TextBox 6">
            <a:extLst>
              <a:ext uri="{FF2B5EF4-FFF2-40B4-BE49-F238E27FC236}">
                <a16:creationId xmlns:a16="http://schemas.microsoft.com/office/drawing/2014/main" id="{AC85AB72-165E-1E47-834C-757F0DCE740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820110446"/>
      </p:ext>
    </p:extLst>
  </p:cSld>
  <p:clrMapOvr>
    <a:masterClrMapping/>
  </p:clrMapOvr>
  <p:extLst>
    <p:ext uri="{DCECCB84-F9BA-43D5-87BE-67443E8EF086}">
      <p15:sldGuideLst xmlns:p15="http://schemas.microsoft.com/office/powerpoint/2012/main">
        <p15:guide id="3" orient="horz" pos="936" userDrawn="1">
          <p15:clr>
            <a:srgbClr val="FBAE40"/>
          </p15:clr>
        </p15:guide>
        <p15:guide id="4" pos="5568"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4 Column - Drop Shadow">
    <p:bg>
      <p:bgPr>
        <a:solidFill>
          <a:srgbClr val="EBEBEB"/>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6A310E3D-C75E-AF11-761F-132F1A5FC653}"/>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212C155F-DD44-41B2-BF3E-881E0BE1172F}"/>
              </a:ext>
            </a:extLst>
          </p:cNvPr>
          <p:cNvSpPr>
            <a:spLocks noGrp="1"/>
          </p:cNvSpPr>
          <p:nvPr>
            <p:ph type="body" sz="quarter" idx="13"/>
          </p:nvPr>
        </p:nvSpPr>
        <p:spPr>
          <a:xfrm>
            <a:off x="616627" y="1508761"/>
            <a:ext cx="2514600" cy="4678680"/>
          </a:xfrm>
          <a:prstGeom prst="roundRect">
            <a:avLst>
              <a:gd name="adj" fmla="val 3880"/>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a:extLst>
              <a:ext uri="{FF2B5EF4-FFF2-40B4-BE49-F238E27FC236}">
                <a16:creationId xmlns:a16="http://schemas.microsoft.com/office/drawing/2014/main" id="{B7105E93-BF3A-DE9B-90E4-96655632F001}"/>
              </a:ext>
            </a:extLst>
          </p:cNvPr>
          <p:cNvSpPr>
            <a:spLocks noGrp="1"/>
          </p:cNvSpPr>
          <p:nvPr>
            <p:ph type="body" sz="quarter" idx="14"/>
          </p:nvPr>
        </p:nvSpPr>
        <p:spPr>
          <a:xfrm>
            <a:off x="3431905" y="1508761"/>
            <a:ext cx="2514600" cy="4678680"/>
          </a:xfrm>
          <a:prstGeom prst="roundRect">
            <a:avLst>
              <a:gd name="adj" fmla="val 3880"/>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3">
            <a:extLst>
              <a:ext uri="{FF2B5EF4-FFF2-40B4-BE49-F238E27FC236}">
                <a16:creationId xmlns:a16="http://schemas.microsoft.com/office/drawing/2014/main" id="{00E7A451-94A8-AEF8-427F-66B42EF372DE}"/>
              </a:ext>
            </a:extLst>
          </p:cNvPr>
          <p:cNvSpPr>
            <a:spLocks noGrp="1"/>
          </p:cNvSpPr>
          <p:nvPr>
            <p:ph type="body" sz="quarter" idx="15"/>
          </p:nvPr>
        </p:nvSpPr>
        <p:spPr>
          <a:xfrm>
            <a:off x="6247183" y="1508761"/>
            <a:ext cx="2514600" cy="4678680"/>
          </a:xfrm>
          <a:prstGeom prst="roundRect">
            <a:avLst>
              <a:gd name="adj" fmla="val 3880"/>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3">
            <a:extLst>
              <a:ext uri="{FF2B5EF4-FFF2-40B4-BE49-F238E27FC236}">
                <a16:creationId xmlns:a16="http://schemas.microsoft.com/office/drawing/2014/main" id="{8E1A59E0-96DE-8A76-4234-B6980E246978}"/>
              </a:ext>
            </a:extLst>
          </p:cNvPr>
          <p:cNvSpPr>
            <a:spLocks noGrp="1"/>
          </p:cNvSpPr>
          <p:nvPr>
            <p:ph type="body" sz="quarter" idx="16"/>
          </p:nvPr>
        </p:nvSpPr>
        <p:spPr>
          <a:xfrm>
            <a:off x="9062461" y="1508761"/>
            <a:ext cx="2514600" cy="4678680"/>
          </a:xfrm>
          <a:prstGeom prst="roundRect">
            <a:avLst>
              <a:gd name="adj" fmla="val 3880"/>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2">
            <a:extLst>
              <a:ext uri="{FF2B5EF4-FFF2-40B4-BE49-F238E27FC236}">
                <a16:creationId xmlns:a16="http://schemas.microsoft.com/office/drawing/2014/main" id="{0F73B010-E926-3420-C5F3-FF73E0B82B4A}"/>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8" name="TextBox 7">
            <a:extLst>
              <a:ext uri="{FF2B5EF4-FFF2-40B4-BE49-F238E27FC236}">
                <a16:creationId xmlns:a16="http://schemas.microsoft.com/office/drawing/2014/main" id="{D56524B2-F8AA-5043-BB8F-F7FA5F312C5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311734927"/>
      </p:ext>
    </p:extLst>
  </p:cSld>
  <p:clrMapOvr>
    <a:masterClrMapping/>
  </p:clrMapOvr>
  <p:extLst>
    <p:ext uri="{DCECCB84-F9BA-43D5-87BE-67443E8EF086}">
      <p15:sldGuideLst xmlns:p15="http://schemas.microsoft.com/office/powerpoint/2012/main">
        <p15:guide id="3" orient="horz" pos="216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 Box - Drop Shadow">
    <p:bg>
      <p:bgPr>
        <a:solidFill>
          <a:srgbClr val="EBEBEB"/>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E70C9E3-6498-CC70-EE98-F9DA549D33CA}"/>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3">
            <a:extLst>
              <a:ext uri="{FF2B5EF4-FFF2-40B4-BE49-F238E27FC236}">
                <a16:creationId xmlns:a16="http://schemas.microsoft.com/office/drawing/2014/main" id="{484DB36B-2689-AEBE-897F-3EA9D1223B05}"/>
              </a:ext>
            </a:extLst>
          </p:cNvPr>
          <p:cNvSpPr>
            <a:spLocks noGrp="1"/>
          </p:cNvSpPr>
          <p:nvPr>
            <p:ph type="body" sz="quarter" idx="13"/>
          </p:nvPr>
        </p:nvSpPr>
        <p:spPr>
          <a:xfrm>
            <a:off x="619809" y="1386840"/>
            <a:ext cx="5401763"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 Placeholder 3">
            <a:extLst>
              <a:ext uri="{FF2B5EF4-FFF2-40B4-BE49-F238E27FC236}">
                <a16:creationId xmlns:a16="http://schemas.microsoft.com/office/drawing/2014/main" id="{030F80DA-B738-F4E9-7C06-63A489E54031}"/>
              </a:ext>
            </a:extLst>
          </p:cNvPr>
          <p:cNvSpPr>
            <a:spLocks noGrp="1"/>
          </p:cNvSpPr>
          <p:nvPr>
            <p:ph type="body" sz="quarter" idx="14"/>
          </p:nvPr>
        </p:nvSpPr>
        <p:spPr>
          <a:xfrm>
            <a:off x="6187440" y="1386840"/>
            <a:ext cx="5401763"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a:extLst>
              <a:ext uri="{FF2B5EF4-FFF2-40B4-BE49-F238E27FC236}">
                <a16:creationId xmlns:a16="http://schemas.microsoft.com/office/drawing/2014/main" id="{E527892B-18DB-2AD1-E5C6-44C0401241EE}"/>
              </a:ext>
            </a:extLst>
          </p:cNvPr>
          <p:cNvSpPr>
            <a:spLocks noGrp="1"/>
          </p:cNvSpPr>
          <p:nvPr>
            <p:ph type="body" sz="quarter" idx="15"/>
          </p:nvPr>
        </p:nvSpPr>
        <p:spPr>
          <a:xfrm>
            <a:off x="619809" y="3806872"/>
            <a:ext cx="5401763"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3">
            <a:extLst>
              <a:ext uri="{FF2B5EF4-FFF2-40B4-BE49-F238E27FC236}">
                <a16:creationId xmlns:a16="http://schemas.microsoft.com/office/drawing/2014/main" id="{F6699109-B6F8-D1A7-949D-C43F622AE7D1}"/>
              </a:ext>
            </a:extLst>
          </p:cNvPr>
          <p:cNvSpPr>
            <a:spLocks noGrp="1"/>
          </p:cNvSpPr>
          <p:nvPr>
            <p:ph type="body" sz="quarter" idx="16"/>
          </p:nvPr>
        </p:nvSpPr>
        <p:spPr>
          <a:xfrm>
            <a:off x="6187440" y="3806872"/>
            <a:ext cx="5401763"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2">
            <a:extLst>
              <a:ext uri="{FF2B5EF4-FFF2-40B4-BE49-F238E27FC236}">
                <a16:creationId xmlns:a16="http://schemas.microsoft.com/office/drawing/2014/main" id="{A599AE55-BF33-0FF9-EAE2-FB74C1BF55C9}"/>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8" name="TextBox 7">
            <a:extLst>
              <a:ext uri="{FF2B5EF4-FFF2-40B4-BE49-F238E27FC236}">
                <a16:creationId xmlns:a16="http://schemas.microsoft.com/office/drawing/2014/main" id="{8BA22CC3-CFFB-7741-8ABA-F3C19B8D56B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77555329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5 Box - Drop Shadow">
    <p:bg>
      <p:bgPr>
        <a:solidFill>
          <a:srgbClr val="EBEBEB"/>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B8E93AC-465D-841D-F4A4-E27F21CE24FF}"/>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3">
            <a:extLst>
              <a:ext uri="{FF2B5EF4-FFF2-40B4-BE49-F238E27FC236}">
                <a16:creationId xmlns:a16="http://schemas.microsoft.com/office/drawing/2014/main" id="{CFC948B4-FE12-2EF4-2183-8D5F25D11F14}"/>
              </a:ext>
            </a:extLst>
          </p:cNvPr>
          <p:cNvSpPr>
            <a:spLocks noGrp="1"/>
          </p:cNvSpPr>
          <p:nvPr>
            <p:ph type="body" sz="quarter" idx="13"/>
          </p:nvPr>
        </p:nvSpPr>
        <p:spPr>
          <a:xfrm>
            <a:off x="615592"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a:extLst>
              <a:ext uri="{FF2B5EF4-FFF2-40B4-BE49-F238E27FC236}">
                <a16:creationId xmlns:a16="http://schemas.microsoft.com/office/drawing/2014/main" id="{251DA5E8-037E-06FC-9217-025EF218086E}"/>
              </a:ext>
            </a:extLst>
          </p:cNvPr>
          <p:cNvSpPr>
            <a:spLocks noGrp="1"/>
          </p:cNvSpPr>
          <p:nvPr>
            <p:ph type="body" sz="quarter" idx="34"/>
          </p:nvPr>
        </p:nvSpPr>
        <p:spPr>
          <a:xfrm>
            <a:off x="4325374"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3">
            <a:extLst>
              <a:ext uri="{FF2B5EF4-FFF2-40B4-BE49-F238E27FC236}">
                <a16:creationId xmlns:a16="http://schemas.microsoft.com/office/drawing/2014/main" id="{E709F466-7ECB-92B7-CAD8-987F71515E8B}"/>
              </a:ext>
            </a:extLst>
          </p:cNvPr>
          <p:cNvSpPr>
            <a:spLocks noGrp="1"/>
          </p:cNvSpPr>
          <p:nvPr>
            <p:ph type="body" sz="quarter" idx="35"/>
          </p:nvPr>
        </p:nvSpPr>
        <p:spPr>
          <a:xfrm>
            <a:off x="8031537"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3">
            <a:extLst>
              <a:ext uri="{FF2B5EF4-FFF2-40B4-BE49-F238E27FC236}">
                <a16:creationId xmlns:a16="http://schemas.microsoft.com/office/drawing/2014/main" id="{3A139EA7-2F38-3F9D-C981-F4F0CA3F4789}"/>
              </a:ext>
            </a:extLst>
          </p:cNvPr>
          <p:cNvSpPr>
            <a:spLocks noGrp="1"/>
          </p:cNvSpPr>
          <p:nvPr>
            <p:ph type="body" sz="quarter" idx="36"/>
          </p:nvPr>
        </p:nvSpPr>
        <p:spPr>
          <a:xfrm>
            <a:off x="612648" y="4373372"/>
            <a:ext cx="5412232" cy="1728216"/>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4" name="Text Placeholder 3">
            <a:extLst>
              <a:ext uri="{FF2B5EF4-FFF2-40B4-BE49-F238E27FC236}">
                <a16:creationId xmlns:a16="http://schemas.microsoft.com/office/drawing/2014/main" id="{C9801069-7AAA-16F5-11D9-6AC47DF889D8}"/>
              </a:ext>
            </a:extLst>
          </p:cNvPr>
          <p:cNvSpPr>
            <a:spLocks noGrp="1"/>
          </p:cNvSpPr>
          <p:nvPr>
            <p:ph type="body" sz="quarter" idx="37"/>
          </p:nvPr>
        </p:nvSpPr>
        <p:spPr>
          <a:xfrm>
            <a:off x="6179473" y="4373372"/>
            <a:ext cx="5412232" cy="1728216"/>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Title 2">
            <a:extLst>
              <a:ext uri="{FF2B5EF4-FFF2-40B4-BE49-F238E27FC236}">
                <a16:creationId xmlns:a16="http://schemas.microsoft.com/office/drawing/2014/main" id="{42A39A4A-DD0F-25EB-F5EF-6ED4DC4C0599}"/>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9" name="TextBox 8">
            <a:extLst>
              <a:ext uri="{FF2B5EF4-FFF2-40B4-BE49-F238E27FC236}">
                <a16:creationId xmlns:a16="http://schemas.microsoft.com/office/drawing/2014/main" id="{DE95874F-BDCF-A94D-B2F3-2A81C5713098}"/>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470531629"/>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 B">
    <p:bg>
      <p:bgRef idx="1001">
        <a:schemeClr val="bg2"/>
      </p:bgRef>
    </p:bg>
    <p:spTree>
      <p:nvGrpSpPr>
        <p:cNvPr id="1" name=""/>
        <p:cNvGrpSpPr/>
        <p:nvPr/>
      </p:nvGrpSpPr>
      <p:grpSpPr>
        <a:xfrm>
          <a:off x="0" y="0"/>
          <a:ext cx="0" cy="0"/>
          <a:chOff x="0" y="0"/>
          <a:chExt cx="0" cy="0"/>
        </a:xfrm>
      </p:grpSpPr>
      <p:pic>
        <p:nvPicPr>
          <p:cNvPr id="11" name="Picture 10" descr="Background pattern&#10;&#10;Description automatically generated">
            <a:extLst>
              <a:ext uri="{FF2B5EF4-FFF2-40B4-BE49-F238E27FC236}">
                <a16:creationId xmlns:a16="http://schemas.microsoft.com/office/drawing/2014/main" id="{447FDC01-C1CE-45DA-1E15-0F0410FC5BB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Text Placeholder 5">
            <a:extLst>
              <a:ext uri="{FF2B5EF4-FFF2-40B4-BE49-F238E27FC236}">
                <a16:creationId xmlns:a16="http://schemas.microsoft.com/office/drawing/2014/main" id="{724CAC35-4A7C-0CF7-EB3E-2916D84FC312}"/>
              </a:ext>
            </a:extLst>
          </p:cNvPr>
          <p:cNvSpPr>
            <a:spLocks noGrp="1"/>
          </p:cNvSpPr>
          <p:nvPr>
            <p:ph type="body" sz="quarter" idx="26"/>
          </p:nvPr>
        </p:nvSpPr>
        <p:spPr>
          <a:xfrm>
            <a:off x="620359" y="5213268"/>
            <a:ext cx="6128312" cy="503114"/>
          </a:xfrm>
        </p:spPr>
        <p:txBody>
          <a:bodyPr anchor="ctr">
            <a:noAutofit/>
          </a:bodyPr>
          <a:lstStyle>
            <a:lvl1pPr marL="0" indent="0" algn="l">
              <a:buNone/>
              <a:defRPr sz="1800" b="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p:txBody>
      </p:sp>
      <p:pic>
        <p:nvPicPr>
          <p:cNvPr id="14" name="Graphic 13">
            <a:extLst>
              <a:ext uri="{FF2B5EF4-FFF2-40B4-BE49-F238E27FC236}">
                <a16:creationId xmlns:a16="http://schemas.microsoft.com/office/drawing/2014/main" id="{0C58E7BA-8C7E-4FD7-CF66-344059D31858}"/>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9001009" y="4885602"/>
            <a:ext cx="2286136" cy="801562"/>
          </a:xfrm>
          <a:prstGeom prst="rect">
            <a:avLst/>
          </a:prstGeom>
        </p:spPr>
      </p:pic>
      <p:sp>
        <p:nvSpPr>
          <p:cNvPr id="8" name="Text Placeholder 2">
            <a:extLst>
              <a:ext uri="{FF2B5EF4-FFF2-40B4-BE49-F238E27FC236}">
                <a16:creationId xmlns:a16="http://schemas.microsoft.com/office/drawing/2014/main" id="{A0B2EAD8-D307-3EA1-8B5F-6E4574348C89}"/>
              </a:ext>
            </a:extLst>
          </p:cNvPr>
          <p:cNvSpPr>
            <a:spLocks noGrp="1"/>
          </p:cNvSpPr>
          <p:nvPr>
            <p:ph type="body" sz="quarter" idx="27" hasCustomPrompt="1"/>
          </p:nvPr>
        </p:nvSpPr>
        <p:spPr>
          <a:xfrm>
            <a:off x="620713" y="800100"/>
            <a:ext cx="10961687" cy="3792538"/>
          </a:xfrm>
        </p:spPr>
        <p:txBody>
          <a:bodyPr/>
          <a:lstStyle>
            <a:lvl1pPr>
              <a:defRPr sz="5000"/>
            </a:lvl1pPr>
            <a:lvl2pPr>
              <a:defRPr sz="2800"/>
            </a:lvl2pPr>
            <a:lvl3pPr>
              <a:defRPr sz="2800"/>
            </a:lvl3pPr>
            <a:lvl4pPr>
              <a:defRPr sz="2800"/>
            </a:lvl4pPr>
            <a:lvl5pPr>
              <a:defRPr sz="2800"/>
            </a:lvl5pPr>
          </a:lstStyle>
          <a:p>
            <a:r>
              <a:rPr lang="en-US"/>
              <a:t>Presentation title</a:t>
            </a:r>
          </a:p>
        </p:txBody>
      </p:sp>
    </p:spTree>
    <p:extLst>
      <p:ext uri="{BB962C8B-B14F-4D97-AF65-F5344CB8AC3E}">
        <p14:creationId xmlns:p14="http://schemas.microsoft.com/office/powerpoint/2010/main" val="205071602"/>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5 Box - Drop Shadow - Image">
    <p:bg>
      <p:bgPr>
        <a:solidFill>
          <a:srgbClr val="EBEBEB"/>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B8E93AC-465D-841D-F4A4-E27F21CE24FF}"/>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2">
            <a:extLst>
              <a:ext uri="{FF2B5EF4-FFF2-40B4-BE49-F238E27FC236}">
                <a16:creationId xmlns:a16="http://schemas.microsoft.com/office/drawing/2014/main" id="{1A2A4D1A-2064-0FB2-5CEC-6A4421A7896A}"/>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solidFill>
                  <a:schemeClr val="bg1"/>
                </a:solidFill>
              </a:defRPr>
            </a:lvl1pPr>
          </a:lstStyle>
          <a:p>
            <a:r>
              <a:rPr lang="en-US"/>
              <a:t>Blank Header</a:t>
            </a:r>
          </a:p>
        </p:txBody>
      </p:sp>
      <p:sp>
        <p:nvSpPr>
          <p:cNvPr id="11" name="Text Placeholder 3">
            <a:extLst>
              <a:ext uri="{FF2B5EF4-FFF2-40B4-BE49-F238E27FC236}">
                <a16:creationId xmlns:a16="http://schemas.microsoft.com/office/drawing/2014/main" id="{01E46680-70ED-444D-BC53-7CAC1910548F}"/>
              </a:ext>
            </a:extLst>
          </p:cNvPr>
          <p:cNvSpPr>
            <a:spLocks noGrp="1"/>
          </p:cNvSpPr>
          <p:nvPr>
            <p:ph type="body" sz="quarter" idx="13"/>
          </p:nvPr>
        </p:nvSpPr>
        <p:spPr>
          <a:xfrm>
            <a:off x="615592"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ext Placeholder 3">
            <a:extLst>
              <a:ext uri="{FF2B5EF4-FFF2-40B4-BE49-F238E27FC236}">
                <a16:creationId xmlns:a16="http://schemas.microsoft.com/office/drawing/2014/main" id="{13151C0E-9D6F-AF46-ADB0-CF79B695D558}"/>
              </a:ext>
            </a:extLst>
          </p:cNvPr>
          <p:cNvSpPr>
            <a:spLocks noGrp="1"/>
          </p:cNvSpPr>
          <p:nvPr>
            <p:ph type="body" sz="quarter" idx="34"/>
          </p:nvPr>
        </p:nvSpPr>
        <p:spPr>
          <a:xfrm>
            <a:off x="4325374"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3">
            <a:extLst>
              <a:ext uri="{FF2B5EF4-FFF2-40B4-BE49-F238E27FC236}">
                <a16:creationId xmlns:a16="http://schemas.microsoft.com/office/drawing/2014/main" id="{37C93092-903B-A742-A2FE-F64C08BF68EB}"/>
              </a:ext>
            </a:extLst>
          </p:cNvPr>
          <p:cNvSpPr>
            <a:spLocks noGrp="1"/>
          </p:cNvSpPr>
          <p:nvPr>
            <p:ph type="body" sz="quarter" idx="35"/>
          </p:nvPr>
        </p:nvSpPr>
        <p:spPr>
          <a:xfrm>
            <a:off x="8031537"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3">
            <a:extLst>
              <a:ext uri="{FF2B5EF4-FFF2-40B4-BE49-F238E27FC236}">
                <a16:creationId xmlns:a16="http://schemas.microsoft.com/office/drawing/2014/main" id="{1DB6882D-2E27-B646-BB2B-C172A020E565}"/>
              </a:ext>
            </a:extLst>
          </p:cNvPr>
          <p:cNvSpPr>
            <a:spLocks noGrp="1"/>
          </p:cNvSpPr>
          <p:nvPr>
            <p:ph type="body" sz="quarter" idx="36"/>
          </p:nvPr>
        </p:nvSpPr>
        <p:spPr>
          <a:xfrm>
            <a:off x="612648" y="4373372"/>
            <a:ext cx="5412232" cy="1728216"/>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6" name="Text Placeholder 3">
            <a:extLst>
              <a:ext uri="{FF2B5EF4-FFF2-40B4-BE49-F238E27FC236}">
                <a16:creationId xmlns:a16="http://schemas.microsoft.com/office/drawing/2014/main" id="{B19E9204-DDB3-F24F-BBEB-0A814BF21190}"/>
              </a:ext>
            </a:extLst>
          </p:cNvPr>
          <p:cNvSpPr>
            <a:spLocks noGrp="1"/>
          </p:cNvSpPr>
          <p:nvPr>
            <p:ph type="body" sz="quarter" idx="37"/>
          </p:nvPr>
        </p:nvSpPr>
        <p:spPr>
          <a:xfrm>
            <a:off x="6179473" y="4373372"/>
            <a:ext cx="5412232" cy="1728216"/>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Box 8">
            <a:extLst>
              <a:ext uri="{FF2B5EF4-FFF2-40B4-BE49-F238E27FC236}">
                <a16:creationId xmlns:a16="http://schemas.microsoft.com/office/drawing/2014/main" id="{82C7A449-ED1E-8C4C-9602-37A0DD2A15C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83763333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6 Box - Drop Shadow">
    <p:bg>
      <p:bgPr>
        <a:solidFill>
          <a:srgbClr val="EBEBEB"/>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3A6EB69-4420-207C-07C6-1563EE4A6BF8}"/>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3">
            <a:extLst>
              <a:ext uri="{FF2B5EF4-FFF2-40B4-BE49-F238E27FC236}">
                <a16:creationId xmlns:a16="http://schemas.microsoft.com/office/drawing/2014/main" id="{50FAB609-515B-C744-94D7-5F0192D690C8}"/>
              </a:ext>
            </a:extLst>
          </p:cNvPr>
          <p:cNvSpPr>
            <a:spLocks noGrp="1"/>
          </p:cNvSpPr>
          <p:nvPr>
            <p:ph type="body" sz="quarter" idx="13"/>
          </p:nvPr>
        </p:nvSpPr>
        <p:spPr>
          <a:xfrm>
            <a:off x="619810" y="1508760"/>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 Placeholder 3">
            <a:extLst>
              <a:ext uri="{FF2B5EF4-FFF2-40B4-BE49-F238E27FC236}">
                <a16:creationId xmlns:a16="http://schemas.microsoft.com/office/drawing/2014/main" id="{FF433312-5D6E-1F2E-D20C-2C307159133F}"/>
              </a:ext>
            </a:extLst>
          </p:cNvPr>
          <p:cNvSpPr>
            <a:spLocks noGrp="1"/>
          </p:cNvSpPr>
          <p:nvPr>
            <p:ph type="body" sz="quarter" idx="14"/>
          </p:nvPr>
        </p:nvSpPr>
        <p:spPr>
          <a:xfrm>
            <a:off x="4316163" y="1508760"/>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a:extLst>
              <a:ext uri="{FF2B5EF4-FFF2-40B4-BE49-F238E27FC236}">
                <a16:creationId xmlns:a16="http://schemas.microsoft.com/office/drawing/2014/main" id="{09DC2343-4844-1393-71D5-FD87F338C8E6}"/>
              </a:ext>
            </a:extLst>
          </p:cNvPr>
          <p:cNvSpPr>
            <a:spLocks noGrp="1"/>
          </p:cNvSpPr>
          <p:nvPr>
            <p:ph type="body" sz="quarter" idx="15"/>
          </p:nvPr>
        </p:nvSpPr>
        <p:spPr>
          <a:xfrm>
            <a:off x="8012516" y="1508760"/>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3">
            <a:extLst>
              <a:ext uri="{FF2B5EF4-FFF2-40B4-BE49-F238E27FC236}">
                <a16:creationId xmlns:a16="http://schemas.microsoft.com/office/drawing/2014/main" id="{5868D767-A176-AF69-8545-BBE329843556}"/>
              </a:ext>
            </a:extLst>
          </p:cNvPr>
          <p:cNvSpPr>
            <a:spLocks noGrp="1"/>
          </p:cNvSpPr>
          <p:nvPr>
            <p:ph type="body" sz="quarter" idx="16"/>
          </p:nvPr>
        </p:nvSpPr>
        <p:spPr>
          <a:xfrm>
            <a:off x="619810" y="3895825"/>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3">
            <a:extLst>
              <a:ext uri="{FF2B5EF4-FFF2-40B4-BE49-F238E27FC236}">
                <a16:creationId xmlns:a16="http://schemas.microsoft.com/office/drawing/2014/main" id="{1CB9405A-14D1-3FED-B132-28B3ECFFB213}"/>
              </a:ext>
            </a:extLst>
          </p:cNvPr>
          <p:cNvSpPr>
            <a:spLocks noGrp="1"/>
          </p:cNvSpPr>
          <p:nvPr>
            <p:ph type="body" sz="quarter" idx="17"/>
          </p:nvPr>
        </p:nvSpPr>
        <p:spPr>
          <a:xfrm>
            <a:off x="4316163" y="3895825"/>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4" name="Text Placeholder 3">
            <a:extLst>
              <a:ext uri="{FF2B5EF4-FFF2-40B4-BE49-F238E27FC236}">
                <a16:creationId xmlns:a16="http://schemas.microsoft.com/office/drawing/2014/main" id="{DC39C4B4-E6AE-19AF-2810-39152ABE512C}"/>
              </a:ext>
            </a:extLst>
          </p:cNvPr>
          <p:cNvSpPr>
            <a:spLocks noGrp="1"/>
          </p:cNvSpPr>
          <p:nvPr>
            <p:ph type="body" sz="quarter" idx="18"/>
          </p:nvPr>
        </p:nvSpPr>
        <p:spPr>
          <a:xfrm>
            <a:off x="8012516" y="3895825"/>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itle 2">
            <a:extLst>
              <a:ext uri="{FF2B5EF4-FFF2-40B4-BE49-F238E27FC236}">
                <a16:creationId xmlns:a16="http://schemas.microsoft.com/office/drawing/2014/main" id="{7B47D04B-1FC1-14EC-BC8C-4D7F4AECFA88}"/>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0" name="TextBox 9">
            <a:extLst>
              <a:ext uri="{FF2B5EF4-FFF2-40B4-BE49-F238E27FC236}">
                <a16:creationId xmlns:a16="http://schemas.microsoft.com/office/drawing/2014/main" id="{A6391957-B265-6A47-B894-952630B78D4E}"/>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25444429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2 Box - Drop Shadow">
    <p:bg>
      <p:bgPr>
        <a:solidFill>
          <a:srgbClr val="EBEBEB"/>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2B88AD45-D43D-AD3E-2B31-BE3CAF821796}"/>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 Placeholder 3">
            <a:extLst>
              <a:ext uri="{FF2B5EF4-FFF2-40B4-BE49-F238E27FC236}">
                <a16:creationId xmlns:a16="http://schemas.microsoft.com/office/drawing/2014/main" id="{092CBD69-FE7F-3719-3C71-E6DC2323E4C5}"/>
              </a:ext>
            </a:extLst>
          </p:cNvPr>
          <p:cNvSpPr>
            <a:spLocks noGrp="1"/>
          </p:cNvSpPr>
          <p:nvPr>
            <p:ph type="body" sz="quarter" idx="13" hasCustomPrompt="1"/>
          </p:nvPr>
        </p:nvSpPr>
        <p:spPr>
          <a:xfrm>
            <a:off x="615592" y="14075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1" name="Text Placeholder 3">
            <a:extLst>
              <a:ext uri="{FF2B5EF4-FFF2-40B4-BE49-F238E27FC236}">
                <a16:creationId xmlns:a16="http://schemas.microsoft.com/office/drawing/2014/main" id="{0F5D4AB8-E309-7D7C-592A-48D4A0139188}"/>
              </a:ext>
            </a:extLst>
          </p:cNvPr>
          <p:cNvSpPr>
            <a:spLocks noGrp="1"/>
          </p:cNvSpPr>
          <p:nvPr>
            <p:ph type="body" sz="quarter" idx="39" hasCustomPrompt="1"/>
          </p:nvPr>
        </p:nvSpPr>
        <p:spPr>
          <a:xfrm>
            <a:off x="3394651" y="14075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2" name="Text Placeholder 3">
            <a:extLst>
              <a:ext uri="{FF2B5EF4-FFF2-40B4-BE49-F238E27FC236}">
                <a16:creationId xmlns:a16="http://schemas.microsoft.com/office/drawing/2014/main" id="{EEF0BD0F-2F50-9892-1811-A4F1EE46E046}"/>
              </a:ext>
            </a:extLst>
          </p:cNvPr>
          <p:cNvSpPr>
            <a:spLocks noGrp="1"/>
          </p:cNvSpPr>
          <p:nvPr>
            <p:ph type="body" sz="quarter" idx="40" hasCustomPrompt="1"/>
          </p:nvPr>
        </p:nvSpPr>
        <p:spPr>
          <a:xfrm>
            <a:off x="6173710" y="14075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3" name="Text Placeholder 3">
            <a:extLst>
              <a:ext uri="{FF2B5EF4-FFF2-40B4-BE49-F238E27FC236}">
                <a16:creationId xmlns:a16="http://schemas.microsoft.com/office/drawing/2014/main" id="{70178319-7A76-8296-3BE3-A85B1409C8A1}"/>
              </a:ext>
            </a:extLst>
          </p:cNvPr>
          <p:cNvSpPr>
            <a:spLocks noGrp="1"/>
          </p:cNvSpPr>
          <p:nvPr>
            <p:ph type="body" sz="quarter" idx="41" hasCustomPrompt="1"/>
          </p:nvPr>
        </p:nvSpPr>
        <p:spPr>
          <a:xfrm>
            <a:off x="8952768" y="14075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4" name="Text Placeholder 3">
            <a:extLst>
              <a:ext uri="{FF2B5EF4-FFF2-40B4-BE49-F238E27FC236}">
                <a16:creationId xmlns:a16="http://schemas.microsoft.com/office/drawing/2014/main" id="{844C7D3F-6915-0E9F-8864-C7D336F652F1}"/>
              </a:ext>
            </a:extLst>
          </p:cNvPr>
          <p:cNvSpPr>
            <a:spLocks noGrp="1"/>
          </p:cNvSpPr>
          <p:nvPr>
            <p:ph type="body" sz="quarter" idx="42" hasCustomPrompt="1"/>
          </p:nvPr>
        </p:nvSpPr>
        <p:spPr>
          <a:xfrm>
            <a:off x="615592" y="29188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5" name="Text Placeholder 3">
            <a:extLst>
              <a:ext uri="{FF2B5EF4-FFF2-40B4-BE49-F238E27FC236}">
                <a16:creationId xmlns:a16="http://schemas.microsoft.com/office/drawing/2014/main" id="{2F87A75F-49BA-5986-BE46-7A3E14CD664A}"/>
              </a:ext>
            </a:extLst>
          </p:cNvPr>
          <p:cNvSpPr>
            <a:spLocks noGrp="1"/>
          </p:cNvSpPr>
          <p:nvPr>
            <p:ph type="body" sz="quarter" idx="43" hasCustomPrompt="1"/>
          </p:nvPr>
        </p:nvSpPr>
        <p:spPr>
          <a:xfrm>
            <a:off x="3394651" y="29188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6" name="Text Placeholder 3">
            <a:extLst>
              <a:ext uri="{FF2B5EF4-FFF2-40B4-BE49-F238E27FC236}">
                <a16:creationId xmlns:a16="http://schemas.microsoft.com/office/drawing/2014/main" id="{DAE118F8-B480-799E-D206-99DA5EE5BBE2}"/>
              </a:ext>
            </a:extLst>
          </p:cNvPr>
          <p:cNvSpPr>
            <a:spLocks noGrp="1"/>
          </p:cNvSpPr>
          <p:nvPr>
            <p:ph type="body" sz="quarter" idx="44" hasCustomPrompt="1"/>
          </p:nvPr>
        </p:nvSpPr>
        <p:spPr>
          <a:xfrm>
            <a:off x="6173710" y="29188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7" name="Text Placeholder 3">
            <a:extLst>
              <a:ext uri="{FF2B5EF4-FFF2-40B4-BE49-F238E27FC236}">
                <a16:creationId xmlns:a16="http://schemas.microsoft.com/office/drawing/2014/main" id="{A91BABE5-1F14-B3EF-E877-9600501F672C}"/>
              </a:ext>
            </a:extLst>
          </p:cNvPr>
          <p:cNvSpPr>
            <a:spLocks noGrp="1"/>
          </p:cNvSpPr>
          <p:nvPr>
            <p:ph type="body" sz="quarter" idx="45" hasCustomPrompt="1"/>
          </p:nvPr>
        </p:nvSpPr>
        <p:spPr>
          <a:xfrm>
            <a:off x="8952768" y="29188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8" name="Text Placeholder 3">
            <a:extLst>
              <a:ext uri="{FF2B5EF4-FFF2-40B4-BE49-F238E27FC236}">
                <a16:creationId xmlns:a16="http://schemas.microsoft.com/office/drawing/2014/main" id="{0DD946F9-DCDB-244B-D472-D2B0AF8674FA}"/>
              </a:ext>
            </a:extLst>
          </p:cNvPr>
          <p:cNvSpPr>
            <a:spLocks noGrp="1"/>
          </p:cNvSpPr>
          <p:nvPr>
            <p:ph type="body" sz="quarter" idx="46" hasCustomPrompt="1"/>
          </p:nvPr>
        </p:nvSpPr>
        <p:spPr>
          <a:xfrm>
            <a:off x="615593" y="4448273"/>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9" name="Text Placeholder 3">
            <a:extLst>
              <a:ext uri="{FF2B5EF4-FFF2-40B4-BE49-F238E27FC236}">
                <a16:creationId xmlns:a16="http://schemas.microsoft.com/office/drawing/2014/main" id="{92FA374F-E3CC-71D7-5507-F36AEC6E5E7C}"/>
              </a:ext>
            </a:extLst>
          </p:cNvPr>
          <p:cNvSpPr>
            <a:spLocks noGrp="1"/>
          </p:cNvSpPr>
          <p:nvPr>
            <p:ph type="body" sz="quarter" idx="47" hasCustomPrompt="1"/>
          </p:nvPr>
        </p:nvSpPr>
        <p:spPr>
          <a:xfrm>
            <a:off x="3394652" y="4448273"/>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40" name="Text Placeholder 3">
            <a:extLst>
              <a:ext uri="{FF2B5EF4-FFF2-40B4-BE49-F238E27FC236}">
                <a16:creationId xmlns:a16="http://schemas.microsoft.com/office/drawing/2014/main" id="{242F451B-2968-FC99-205D-EE2135CDDAA6}"/>
              </a:ext>
            </a:extLst>
          </p:cNvPr>
          <p:cNvSpPr>
            <a:spLocks noGrp="1"/>
          </p:cNvSpPr>
          <p:nvPr>
            <p:ph type="body" sz="quarter" idx="48" hasCustomPrompt="1"/>
          </p:nvPr>
        </p:nvSpPr>
        <p:spPr>
          <a:xfrm>
            <a:off x="6173711" y="4448273"/>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41" name="Text Placeholder 3">
            <a:extLst>
              <a:ext uri="{FF2B5EF4-FFF2-40B4-BE49-F238E27FC236}">
                <a16:creationId xmlns:a16="http://schemas.microsoft.com/office/drawing/2014/main" id="{6271FC99-92D3-9F58-EEC0-6E95A57A16A7}"/>
              </a:ext>
            </a:extLst>
          </p:cNvPr>
          <p:cNvSpPr>
            <a:spLocks noGrp="1"/>
          </p:cNvSpPr>
          <p:nvPr>
            <p:ph type="body" sz="quarter" idx="49" hasCustomPrompt="1"/>
          </p:nvPr>
        </p:nvSpPr>
        <p:spPr>
          <a:xfrm>
            <a:off x="8952769" y="4448273"/>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17" name="Title 2">
            <a:extLst>
              <a:ext uri="{FF2B5EF4-FFF2-40B4-BE49-F238E27FC236}">
                <a16:creationId xmlns:a16="http://schemas.microsoft.com/office/drawing/2014/main" id="{978CAB5E-25A8-B6A9-4145-738CAAFCEE9A}"/>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6" name="TextBox 15">
            <a:extLst>
              <a:ext uri="{FF2B5EF4-FFF2-40B4-BE49-F238E27FC236}">
                <a16:creationId xmlns:a16="http://schemas.microsoft.com/office/drawing/2014/main" id="{0C302D7C-F2AE-C347-9306-968F8E137C61}"/>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40253371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ransition - A">
    <p:bg>
      <p:bgRef idx="1001">
        <a:schemeClr val="bg2"/>
      </p:bgRef>
    </p:bg>
    <p:spTree>
      <p:nvGrpSpPr>
        <p:cNvPr id="1" name=""/>
        <p:cNvGrpSpPr/>
        <p:nvPr/>
      </p:nvGrpSpPr>
      <p:grpSpPr>
        <a:xfrm>
          <a:off x="0" y="0"/>
          <a:ext cx="0" cy="0"/>
          <a:chOff x="0" y="0"/>
          <a:chExt cx="0" cy="0"/>
        </a:xfrm>
      </p:grpSpPr>
      <p:pic>
        <p:nvPicPr>
          <p:cNvPr id="5" name="Picture 4" descr="Background pattern&#10;&#10;Description automatically generated">
            <a:extLst>
              <a:ext uri="{FF2B5EF4-FFF2-40B4-BE49-F238E27FC236}">
                <a16:creationId xmlns:a16="http://schemas.microsoft.com/office/drawing/2014/main" id="{FACE5C64-3516-7BDC-BE2E-176F027BC95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Text Placeholder 2">
            <a:extLst>
              <a:ext uri="{FF2B5EF4-FFF2-40B4-BE49-F238E27FC236}">
                <a16:creationId xmlns:a16="http://schemas.microsoft.com/office/drawing/2014/main" id="{03A92AEB-AB39-A4CB-68A1-157C2B730784}"/>
              </a:ext>
            </a:extLst>
          </p:cNvPr>
          <p:cNvSpPr>
            <a:spLocks noGrp="1"/>
          </p:cNvSpPr>
          <p:nvPr>
            <p:ph type="body" sz="quarter" idx="10" hasCustomPrompt="1"/>
          </p:nvPr>
        </p:nvSpPr>
        <p:spPr>
          <a:xfrm>
            <a:off x="1426367" y="2193671"/>
            <a:ext cx="9339266" cy="2463800"/>
          </a:xfrm>
        </p:spPr>
        <p:txBody>
          <a:bodyPr anchor="ctr" anchorCtr="0"/>
          <a:lstStyle>
            <a:lvl1pPr algn="ctr">
              <a:defRPr sz="5000"/>
            </a:lvl1pPr>
            <a:lvl2pPr marL="176212" indent="0">
              <a:buFont typeface="Arial" panose="020B0604020202020204" pitchFamily="34" charset="0"/>
              <a:buNone/>
              <a:defRPr/>
            </a:lvl2pPr>
            <a:lvl3pPr marL="519112" indent="-342900">
              <a:buFont typeface="Arial" panose="020B0604020202020204" pitchFamily="34" charset="0"/>
              <a:buChar char="•"/>
              <a:defRPr/>
            </a:lvl3pPr>
            <a:lvl4pPr marL="519112" indent="-342900">
              <a:buFont typeface="Arial" panose="020B0604020202020204" pitchFamily="34" charset="0"/>
              <a:buChar char="•"/>
              <a:defRPr/>
            </a:lvl4pPr>
            <a:lvl5pPr marL="519112" indent="-342900">
              <a:buFont typeface="Arial" panose="020B0604020202020204" pitchFamily="34" charset="0"/>
              <a:buChar char="•"/>
              <a:defRPr/>
            </a:lvl5pPr>
          </a:lstStyle>
          <a:p>
            <a:pPr lvl="0"/>
            <a:r>
              <a:rPr lang="en-US"/>
              <a:t>Breaker Slide</a:t>
            </a:r>
          </a:p>
        </p:txBody>
      </p:sp>
      <p:sp>
        <p:nvSpPr>
          <p:cNvPr id="4" name="TextBox 3">
            <a:extLst>
              <a:ext uri="{FF2B5EF4-FFF2-40B4-BE49-F238E27FC236}">
                <a16:creationId xmlns:a16="http://schemas.microsoft.com/office/drawing/2014/main" id="{7824FEC9-EBA1-464A-97EF-CD22E474F91E}"/>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solidFill>
                <a:cs typeface="Arial" panose="020B0604020202020204" pitchFamily="34" charset="0"/>
              </a:rPr>
              <a:t>Copyright © </a:t>
            </a:r>
            <a:fld id="{38EE0064-B099-0C4E-88EE-2AD5687BA263}" type="datetimeyyyy">
              <a:rPr lang="en-US" sz="800" smtClean="0">
                <a:solidFill>
                  <a:schemeClr val="tx1"/>
                </a:solidFill>
                <a:cs typeface="Arial" panose="020B0604020202020204" pitchFamily="34" charset="0"/>
              </a:rPr>
              <a:t>2025</a:t>
            </a:fld>
            <a:r>
              <a:rPr lang="en-US" sz="800">
                <a:solidFill>
                  <a:schemeClr val="tx1"/>
                </a:solidFill>
                <a:cs typeface="Arial" panose="020B0604020202020204" pitchFamily="34" charset="0"/>
              </a:rPr>
              <a:t> Ivanti. All rights reserved.</a:t>
            </a:r>
          </a:p>
        </p:txBody>
      </p:sp>
      <p:sp>
        <p:nvSpPr>
          <p:cNvPr id="6" name="TextBox 5">
            <a:extLst>
              <a:ext uri="{FF2B5EF4-FFF2-40B4-BE49-F238E27FC236}">
                <a16:creationId xmlns:a16="http://schemas.microsoft.com/office/drawing/2014/main" id="{66645F83-4BCA-4647-A7E2-AD7E7C51438F}"/>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320638579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Transition - C">
    <p:bg>
      <p:bgRef idx="1001">
        <a:schemeClr val="bg2"/>
      </p:bgRef>
    </p:bg>
    <p:spTree>
      <p:nvGrpSpPr>
        <p:cNvPr id="1" name=""/>
        <p:cNvGrpSpPr/>
        <p:nvPr/>
      </p:nvGrpSpPr>
      <p:grpSpPr>
        <a:xfrm>
          <a:off x="0" y="0"/>
          <a:ext cx="0" cy="0"/>
          <a:chOff x="0" y="0"/>
          <a:chExt cx="0" cy="0"/>
        </a:xfrm>
      </p:grpSpPr>
      <p:pic>
        <p:nvPicPr>
          <p:cNvPr id="5" name="Picture 4" descr="Background pattern&#10;&#10;Description automatically generated">
            <a:extLst>
              <a:ext uri="{FF2B5EF4-FFF2-40B4-BE49-F238E27FC236}">
                <a16:creationId xmlns:a16="http://schemas.microsoft.com/office/drawing/2014/main" id="{572BD6B9-9D7B-8264-538B-B457F2866E3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 Placeholder 2">
            <a:extLst>
              <a:ext uri="{FF2B5EF4-FFF2-40B4-BE49-F238E27FC236}">
                <a16:creationId xmlns:a16="http://schemas.microsoft.com/office/drawing/2014/main" id="{78E9B340-F152-4808-39B8-CA45CA250ECD}"/>
              </a:ext>
            </a:extLst>
          </p:cNvPr>
          <p:cNvSpPr>
            <a:spLocks noGrp="1"/>
          </p:cNvSpPr>
          <p:nvPr>
            <p:ph type="body" sz="quarter" idx="10" hasCustomPrompt="1"/>
          </p:nvPr>
        </p:nvSpPr>
        <p:spPr>
          <a:xfrm>
            <a:off x="1426367" y="2193671"/>
            <a:ext cx="9339266" cy="2463800"/>
          </a:xfrm>
        </p:spPr>
        <p:txBody>
          <a:bodyPr anchor="ctr" anchorCtr="0"/>
          <a:lstStyle>
            <a:lvl1pPr algn="ctr">
              <a:defRPr sz="5000"/>
            </a:lvl1pPr>
            <a:lvl2pPr marL="176212" indent="0">
              <a:buFont typeface="Arial" panose="020B0604020202020204" pitchFamily="34" charset="0"/>
              <a:buNone/>
              <a:defRPr/>
            </a:lvl2pPr>
            <a:lvl3pPr marL="519112" indent="-342900">
              <a:buFont typeface="Arial" panose="020B0604020202020204" pitchFamily="34" charset="0"/>
              <a:buChar char="•"/>
              <a:defRPr/>
            </a:lvl3pPr>
            <a:lvl4pPr marL="519112" indent="-342900">
              <a:buFont typeface="Arial" panose="020B0604020202020204" pitchFamily="34" charset="0"/>
              <a:buChar char="•"/>
              <a:defRPr/>
            </a:lvl4pPr>
            <a:lvl5pPr marL="519112" indent="-342900">
              <a:buFont typeface="Arial" panose="020B0604020202020204" pitchFamily="34" charset="0"/>
              <a:buChar char="•"/>
              <a:defRPr/>
            </a:lvl5pPr>
          </a:lstStyle>
          <a:p>
            <a:pPr lvl="0"/>
            <a:r>
              <a:rPr lang="en-US"/>
              <a:t>Breaker Slide</a:t>
            </a:r>
          </a:p>
        </p:txBody>
      </p:sp>
      <p:sp>
        <p:nvSpPr>
          <p:cNvPr id="4" name="TextBox 3">
            <a:extLst>
              <a:ext uri="{FF2B5EF4-FFF2-40B4-BE49-F238E27FC236}">
                <a16:creationId xmlns:a16="http://schemas.microsoft.com/office/drawing/2014/main" id="{EF23174E-2627-BC4E-BE50-F29135B83F23}"/>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solidFill>
                <a:cs typeface="Arial" panose="020B0604020202020204" pitchFamily="34" charset="0"/>
              </a:rPr>
              <a:t>Copyright © </a:t>
            </a:r>
            <a:fld id="{38EE0064-B099-0C4E-88EE-2AD5687BA263}" type="datetimeyyyy">
              <a:rPr lang="en-US" sz="800" smtClean="0">
                <a:solidFill>
                  <a:schemeClr val="tx1"/>
                </a:solidFill>
                <a:cs typeface="Arial" panose="020B0604020202020204" pitchFamily="34" charset="0"/>
              </a:rPr>
              <a:t>2025</a:t>
            </a:fld>
            <a:r>
              <a:rPr lang="en-US" sz="800">
                <a:solidFill>
                  <a:schemeClr val="tx1"/>
                </a:solidFill>
                <a:cs typeface="Arial" panose="020B0604020202020204" pitchFamily="34" charset="0"/>
              </a:rPr>
              <a:t> Ivanti. All rights reserved.</a:t>
            </a:r>
          </a:p>
        </p:txBody>
      </p:sp>
      <p:sp>
        <p:nvSpPr>
          <p:cNvPr id="6" name="TextBox 5">
            <a:extLst>
              <a:ext uri="{FF2B5EF4-FFF2-40B4-BE49-F238E27FC236}">
                <a16:creationId xmlns:a16="http://schemas.microsoft.com/office/drawing/2014/main" id="{DDB21750-FB73-B049-ACF9-AE90A1B6390F}"/>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65755635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ransition - B">
    <p:bg>
      <p:bgRef idx="1001">
        <a:schemeClr val="bg2"/>
      </p:bgRef>
    </p:bg>
    <p:spTree>
      <p:nvGrpSpPr>
        <p:cNvPr id="1" name=""/>
        <p:cNvGrpSpPr/>
        <p:nvPr/>
      </p:nvGrpSpPr>
      <p:grpSpPr>
        <a:xfrm>
          <a:off x="0" y="0"/>
          <a:ext cx="0" cy="0"/>
          <a:chOff x="0" y="0"/>
          <a:chExt cx="0" cy="0"/>
        </a:xfrm>
      </p:grpSpPr>
      <p:pic>
        <p:nvPicPr>
          <p:cNvPr id="4" name="Picture 3" descr="Background pattern&#10;&#10;Description automatically generated">
            <a:extLst>
              <a:ext uri="{FF2B5EF4-FFF2-40B4-BE49-F238E27FC236}">
                <a16:creationId xmlns:a16="http://schemas.microsoft.com/office/drawing/2014/main" id="{B0AC141C-DA4E-DEFE-AA72-9A2540AA4CEB}"/>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Text Placeholder 2">
            <a:extLst>
              <a:ext uri="{FF2B5EF4-FFF2-40B4-BE49-F238E27FC236}">
                <a16:creationId xmlns:a16="http://schemas.microsoft.com/office/drawing/2014/main" id="{AF982913-04EF-87DD-5F0B-AFD5FDD9FB24}"/>
              </a:ext>
            </a:extLst>
          </p:cNvPr>
          <p:cNvSpPr>
            <a:spLocks noGrp="1"/>
          </p:cNvSpPr>
          <p:nvPr>
            <p:ph type="body" sz="quarter" idx="10" hasCustomPrompt="1"/>
          </p:nvPr>
        </p:nvSpPr>
        <p:spPr>
          <a:xfrm>
            <a:off x="1426367" y="2193671"/>
            <a:ext cx="9339266" cy="2463800"/>
          </a:xfrm>
        </p:spPr>
        <p:txBody>
          <a:bodyPr anchor="ctr" anchorCtr="0"/>
          <a:lstStyle>
            <a:lvl1pPr algn="ctr">
              <a:defRPr sz="5000"/>
            </a:lvl1pPr>
            <a:lvl2pPr marL="176212" indent="0">
              <a:buFont typeface="Arial" panose="020B0604020202020204" pitchFamily="34" charset="0"/>
              <a:buNone/>
              <a:defRPr/>
            </a:lvl2pPr>
            <a:lvl3pPr marL="519112" indent="-342900">
              <a:buFont typeface="Arial" panose="020B0604020202020204" pitchFamily="34" charset="0"/>
              <a:buChar char="•"/>
              <a:defRPr/>
            </a:lvl3pPr>
            <a:lvl4pPr marL="519112" indent="-342900">
              <a:buFont typeface="Arial" panose="020B0604020202020204" pitchFamily="34" charset="0"/>
              <a:buChar char="•"/>
              <a:defRPr/>
            </a:lvl4pPr>
            <a:lvl5pPr marL="519112" indent="-342900">
              <a:buFont typeface="Arial" panose="020B0604020202020204" pitchFamily="34" charset="0"/>
              <a:buChar char="•"/>
              <a:defRPr/>
            </a:lvl5pPr>
          </a:lstStyle>
          <a:p>
            <a:pPr lvl="0"/>
            <a:r>
              <a:rPr lang="en-US"/>
              <a:t>Breaker Slide</a:t>
            </a:r>
          </a:p>
        </p:txBody>
      </p:sp>
      <p:sp>
        <p:nvSpPr>
          <p:cNvPr id="6" name="TextBox 5">
            <a:extLst>
              <a:ext uri="{FF2B5EF4-FFF2-40B4-BE49-F238E27FC236}">
                <a16:creationId xmlns:a16="http://schemas.microsoft.com/office/drawing/2014/main" id="{20DF76F4-26E9-3B4F-B5CF-DD6E0FFA570E}"/>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solidFill>
                <a:cs typeface="Arial" panose="020B0604020202020204" pitchFamily="34" charset="0"/>
              </a:rPr>
              <a:t>Copyright © </a:t>
            </a:r>
            <a:fld id="{38EE0064-B099-0C4E-88EE-2AD5687BA263}" type="datetimeyyyy">
              <a:rPr lang="en-US" sz="800" smtClean="0">
                <a:solidFill>
                  <a:schemeClr val="tx1"/>
                </a:solidFill>
                <a:cs typeface="Arial" panose="020B0604020202020204" pitchFamily="34" charset="0"/>
              </a:rPr>
              <a:t>2025</a:t>
            </a:fld>
            <a:r>
              <a:rPr lang="en-US" sz="800">
                <a:solidFill>
                  <a:schemeClr val="tx1"/>
                </a:solidFill>
                <a:cs typeface="Arial" panose="020B0604020202020204" pitchFamily="34" charset="0"/>
              </a:rPr>
              <a:t> Ivanti. All rights reserved.</a:t>
            </a:r>
          </a:p>
        </p:txBody>
      </p:sp>
      <p:sp>
        <p:nvSpPr>
          <p:cNvPr id="7" name="TextBox 6">
            <a:extLst>
              <a:ext uri="{FF2B5EF4-FFF2-40B4-BE49-F238E27FC236}">
                <a16:creationId xmlns:a16="http://schemas.microsoft.com/office/drawing/2014/main" id="{7A711C40-2F73-3348-A4C6-12721099762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7099093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ransition - D">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6C72C1F0-7DA0-95D7-49E8-405EEF27DFE4}"/>
              </a:ext>
            </a:extLst>
          </p:cNvPr>
          <p:cNvSpPr>
            <a:spLocks noGrp="1"/>
          </p:cNvSpPr>
          <p:nvPr>
            <p:ph type="body" sz="quarter" idx="10" hasCustomPrompt="1"/>
          </p:nvPr>
        </p:nvSpPr>
        <p:spPr>
          <a:xfrm>
            <a:off x="1031198" y="928827"/>
            <a:ext cx="3276135" cy="1547812"/>
          </a:xfrm>
        </p:spPr>
        <p:txBody>
          <a:bodyPr anchor="b" anchorCtr="0">
            <a:noAutofit/>
          </a:bodyPr>
          <a:lstStyle>
            <a:lvl1pPr>
              <a:lnSpc>
                <a:spcPct val="100000"/>
              </a:lnSpc>
              <a:defRPr lang="en-US" sz="5000" smtClean="0">
                <a:solidFill>
                  <a:schemeClr val="bg1"/>
                </a:solidFill>
              </a:defRPr>
            </a:lvl1pPr>
            <a:lvl2pPr>
              <a:defRPr lang="en-US" smtClean="0">
                <a:solidFill>
                  <a:schemeClr val="bg1"/>
                </a:solidFill>
              </a:defRPr>
            </a:lvl2pPr>
            <a:lvl3pPr>
              <a:defRPr lang="en-US" smtClean="0">
                <a:solidFill>
                  <a:schemeClr val="bg1"/>
                </a:solidFill>
              </a:defRPr>
            </a:lvl3pPr>
            <a:lvl4pPr>
              <a:defRPr lang="en-US" smtClean="0">
                <a:solidFill>
                  <a:schemeClr val="bg1"/>
                </a:solidFill>
              </a:defRPr>
            </a:lvl4pPr>
            <a:lvl5pPr>
              <a:defRPr lang="en-US">
                <a:solidFill>
                  <a:schemeClr val="bg1"/>
                </a:solidFill>
              </a:defRPr>
            </a:lvl5pPr>
          </a:lstStyle>
          <a:p>
            <a:pPr lvl="0">
              <a:lnSpc>
                <a:spcPct val="90000"/>
              </a:lnSpc>
              <a:buFont typeface="Arial" panose="020B0604020202020204" pitchFamily="34" charset="0"/>
            </a:pPr>
            <a:r>
              <a:rPr lang="en-US"/>
              <a:t>EXM</a:t>
            </a:r>
          </a:p>
          <a:p>
            <a:pPr lvl="0">
              <a:lnSpc>
                <a:spcPct val="90000"/>
              </a:lnSpc>
              <a:buFont typeface="Arial" panose="020B0604020202020204" pitchFamily="34" charset="0"/>
            </a:pPr>
            <a:r>
              <a:rPr lang="en-US"/>
              <a:t>strategy</a:t>
            </a:r>
          </a:p>
        </p:txBody>
      </p:sp>
      <p:pic>
        <p:nvPicPr>
          <p:cNvPr id="6" name="Graphic 5">
            <a:extLst>
              <a:ext uri="{FF2B5EF4-FFF2-40B4-BE49-F238E27FC236}">
                <a16:creationId xmlns:a16="http://schemas.microsoft.com/office/drawing/2014/main" id="{CAE9880E-ADD0-40EA-2729-207BE846EEA6}"/>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78459" y="5502668"/>
            <a:ext cx="2070858" cy="318896"/>
          </a:xfrm>
          <a:prstGeom prst="rect">
            <a:avLst/>
          </a:prstGeom>
        </p:spPr>
      </p:pic>
      <p:grpSp>
        <p:nvGrpSpPr>
          <p:cNvPr id="7" name="Group 6">
            <a:extLst>
              <a:ext uri="{FF2B5EF4-FFF2-40B4-BE49-F238E27FC236}">
                <a16:creationId xmlns:a16="http://schemas.microsoft.com/office/drawing/2014/main" id="{F56F506F-D988-0EA6-3E73-CEF2BBD1C4A8}"/>
              </a:ext>
            </a:extLst>
          </p:cNvPr>
          <p:cNvGrpSpPr/>
          <p:nvPr userDrawn="1"/>
        </p:nvGrpSpPr>
        <p:grpSpPr>
          <a:xfrm>
            <a:off x="1040888" y="4817470"/>
            <a:ext cx="3034632" cy="173486"/>
            <a:chOff x="1040888" y="4817470"/>
            <a:chExt cx="3034632" cy="173486"/>
          </a:xfrm>
        </p:grpSpPr>
        <p:grpSp>
          <p:nvGrpSpPr>
            <p:cNvPr id="8" name="Group 7">
              <a:extLst>
                <a:ext uri="{FF2B5EF4-FFF2-40B4-BE49-F238E27FC236}">
                  <a16:creationId xmlns:a16="http://schemas.microsoft.com/office/drawing/2014/main" id="{B65C42D9-D4DF-40D9-6F5A-1F10F96A102C}"/>
                </a:ext>
              </a:extLst>
            </p:cNvPr>
            <p:cNvGrpSpPr/>
            <p:nvPr/>
          </p:nvGrpSpPr>
          <p:grpSpPr>
            <a:xfrm>
              <a:off x="1040888" y="4817470"/>
              <a:ext cx="3034632" cy="173485"/>
              <a:chOff x="4189863" y="3848858"/>
              <a:chExt cx="4887305" cy="279400"/>
            </a:xfrm>
          </p:grpSpPr>
          <p:pic>
            <p:nvPicPr>
              <p:cNvPr id="11" name="Graphic 10">
                <a:extLst>
                  <a:ext uri="{FF2B5EF4-FFF2-40B4-BE49-F238E27FC236}">
                    <a16:creationId xmlns:a16="http://schemas.microsoft.com/office/drawing/2014/main" id="{F1769310-DE03-EF64-D71A-EA77B32393D2}"/>
                  </a:ext>
                </a:extLst>
              </p:cNvPr>
              <p:cNvPicPr>
                <a:picLocks noChangeAspect="1"/>
              </p:cNvPicPr>
              <p:nvPr/>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4189863" y="3848858"/>
                <a:ext cx="1193800" cy="279400"/>
              </a:xfrm>
              <a:prstGeom prst="rect">
                <a:avLst/>
              </a:prstGeom>
            </p:spPr>
          </p:pic>
          <p:pic>
            <p:nvPicPr>
              <p:cNvPr id="12" name="Graphic 11">
                <a:extLst>
                  <a:ext uri="{FF2B5EF4-FFF2-40B4-BE49-F238E27FC236}">
                    <a16:creationId xmlns:a16="http://schemas.microsoft.com/office/drawing/2014/main" id="{5DF736E2-B83A-96B5-5B57-A17FBDD170C3}"/>
                  </a:ext>
                </a:extLst>
              </p:cNvPr>
              <p:cNvPicPr>
                <a:picLocks noChangeAspect="1"/>
              </p:cNvPicPr>
              <p:nvPr/>
            </p:nvPicPr>
            <p:blipFill>
              <a:blip r:embed="rId6" cstate="screen">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7896068" y="3848858"/>
                <a:ext cx="1181100" cy="279400"/>
              </a:xfrm>
              <a:prstGeom prst="rect">
                <a:avLst/>
              </a:prstGeom>
            </p:spPr>
          </p:pic>
        </p:grpSp>
        <p:pic>
          <p:nvPicPr>
            <p:cNvPr id="9" name="Graphic 8">
              <a:extLst>
                <a:ext uri="{FF2B5EF4-FFF2-40B4-BE49-F238E27FC236}">
                  <a16:creationId xmlns:a16="http://schemas.microsoft.com/office/drawing/2014/main" id="{AC1796F5-DB2B-4065-1A89-21A1B142BE58}"/>
                </a:ext>
              </a:extLst>
            </p:cNvPr>
            <p:cNvPicPr>
              <a:picLocks noChangeAspect="1"/>
            </p:cNvPicPr>
            <p:nvPr/>
          </p:nvPicPr>
          <p:blipFill>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1818676" y="4817471"/>
              <a:ext cx="725485" cy="173485"/>
            </a:xfrm>
            <a:prstGeom prst="rect">
              <a:avLst/>
            </a:prstGeom>
          </p:spPr>
        </p:pic>
        <p:pic>
          <p:nvPicPr>
            <p:cNvPr id="10" name="Graphic 9">
              <a:extLst>
                <a:ext uri="{FF2B5EF4-FFF2-40B4-BE49-F238E27FC236}">
                  <a16:creationId xmlns:a16="http://schemas.microsoft.com/office/drawing/2014/main" id="{92A410A4-7C7A-B679-42EA-4DF10A225A90}"/>
                </a:ext>
              </a:extLst>
            </p:cNvPr>
            <p:cNvPicPr>
              <a:picLocks noChangeAspect="1"/>
            </p:cNvPicPr>
            <p:nvPr/>
          </p:nvPicPr>
          <p:blipFill>
            <a:blip r:embed="rId10" cstate="screen">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2580506" y="4817471"/>
              <a:ext cx="725485" cy="173485"/>
            </a:xfrm>
            <a:prstGeom prst="rect">
              <a:avLst/>
            </a:prstGeom>
          </p:spPr>
        </p:pic>
      </p:grpSp>
      <p:sp>
        <p:nvSpPr>
          <p:cNvPr id="15" name="Text Placeholder 13">
            <a:extLst>
              <a:ext uri="{FF2B5EF4-FFF2-40B4-BE49-F238E27FC236}">
                <a16:creationId xmlns:a16="http://schemas.microsoft.com/office/drawing/2014/main" id="{7101D433-BA28-C656-0225-C5FE1332C058}"/>
              </a:ext>
            </a:extLst>
          </p:cNvPr>
          <p:cNvSpPr>
            <a:spLocks noGrp="1"/>
          </p:cNvSpPr>
          <p:nvPr>
            <p:ph type="body" sz="quarter" idx="11" hasCustomPrompt="1"/>
          </p:nvPr>
        </p:nvSpPr>
        <p:spPr>
          <a:xfrm>
            <a:off x="1040888" y="2631560"/>
            <a:ext cx="3276135" cy="1547812"/>
          </a:xfrm>
        </p:spPr>
        <p:txBody>
          <a:bodyPr anchor="t" anchorCtr="0">
            <a:normAutofit/>
          </a:bodyPr>
          <a:lstStyle>
            <a:lvl1pPr>
              <a:lnSpc>
                <a:spcPct val="100000"/>
              </a:lnSpc>
              <a:spcBef>
                <a:spcPts val="0"/>
              </a:spcBef>
              <a:defRPr lang="en-US" sz="2400" smtClean="0">
                <a:solidFill>
                  <a:schemeClr val="bg1"/>
                </a:solidFill>
              </a:defRPr>
            </a:lvl1pPr>
            <a:lvl2pPr>
              <a:defRPr lang="en-US" smtClean="0">
                <a:solidFill>
                  <a:schemeClr val="bg1"/>
                </a:solidFill>
              </a:defRPr>
            </a:lvl2pPr>
            <a:lvl3pPr>
              <a:defRPr lang="en-US" smtClean="0">
                <a:solidFill>
                  <a:schemeClr val="bg1"/>
                </a:solidFill>
              </a:defRPr>
            </a:lvl3pPr>
            <a:lvl4pPr>
              <a:defRPr lang="en-US" smtClean="0">
                <a:solidFill>
                  <a:schemeClr val="bg1"/>
                </a:solidFill>
              </a:defRPr>
            </a:lvl4pPr>
            <a:lvl5pPr>
              <a:defRPr lang="en-US">
                <a:solidFill>
                  <a:schemeClr val="bg1"/>
                </a:solidFill>
              </a:defRPr>
            </a:lvl5pPr>
          </a:lstStyle>
          <a:p>
            <a:pPr>
              <a:lnSpc>
                <a:spcPct val="100000"/>
              </a:lnSpc>
              <a:spcBef>
                <a:spcPts val="0"/>
              </a:spcBef>
            </a:pPr>
            <a:r>
              <a:rPr lang="en-US" b="0">
                <a:solidFill>
                  <a:schemeClr val="bg1"/>
                </a:solidFill>
              </a:rPr>
              <a:t>Evolution from ITSM </a:t>
            </a:r>
            <a:br>
              <a:rPr lang="en-US" b="0">
                <a:solidFill>
                  <a:schemeClr val="bg1"/>
                </a:solidFill>
              </a:rPr>
            </a:br>
            <a:r>
              <a:rPr lang="en-US" b="0">
                <a:solidFill>
                  <a:schemeClr val="bg1"/>
                </a:solidFill>
              </a:rPr>
              <a:t>to EXM</a:t>
            </a:r>
          </a:p>
        </p:txBody>
      </p:sp>
      <p:sp>
        <p:nvSpPr>
          <p:cNvPr id="13" name="TextBox 12">
            <a:extLst>
              <a:ext uri="{FF2B5EF4-FFF2-40B4-BE49-F238E27FC236}">
                <a16:creationId xmlns:a16="http://schemas.microsoft.com/office/drawing/2014/main" id="{6DD2BC06-F99E-1C4B-B56C-BCE4E933095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2320366536"/>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Transition - E">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89A50F3F-4EDD-017E-0A30-681E12ED322E}"/>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31198" y="5502668"/>
            <a:ext cx="2070858" cy="318896"/>
          </a:xfrm>
          <a:prstGeom prst="rect">
            <a:avLst/>
          </a:prstGeom>
        </p:spPr>
      </p:pic>
      <p:grpSp>
        <p:nvGrpSpPr>
          <p:cNvPr id="5" name="Group 4">
            <a:extLst>
              <a:ext uri="{FF2B5EF4-FFF2-40B4-BE49-F238E27FC236}">
                <a16:creationId xmlns:a16="http://schemas.microsoft.com/office/drawing/2014/main" id="{42B7C3CA-3CBC-087E-83F4-859E6C9A69F4}"/>
              </a:ext>
            </a:extLst>
          </p:cNvPr>
          <p:cNvGrpSpPr/>
          <p:nvPr userDrawn="1"/>
        </p:nvGrpSpPr>
        <p:grpSpPr>
          <a:xfrm>
            <a:off x="1031198" y="4817470"/>
            <a:ext cx="3034632" cy="173486"/>
            <a:chOff x="1040888" y="4817470"/>
            <a:chExt cx="3034632" cy="173486"/>
          </a:xfrm>
        </p:grpSpPr>
        <p:grpSp>
          <p:nvGrpSpPr>
            <p:cNvPr id="6" name="Group 5">
              <a:extLst>
                <a:ext uri="{FF2B5EF4-FFF2-40B4-BE49-F238E27FC236}">
                  <a16:creationId xmlns:a16="http://schemas.microsoft.com/office/drawing/2014/main" id="{FEFA3EF0-CBE6-E2B3-1AFB-2742CC53E427}"/>
                </a:ext>
              </a:extLst>
            </p:cNvPr>
            <p:cNvGrpSpPr/>
            <p:nvPr/>
          </p:nvGrpSpPr>
          <p:grpSpPr>
            <a:xfrm>
              <a:off x="1040888" y="4817470"/>
              <a:ext cx="3034632" cy="173485"/>
              <a:chOff x="4189863" y="3848858"/>
              <a:chExt cx="4887305" cy="279400"/>
            </a:xfrm>
          </p:grpSpPr>
          <p:pic>
            <p:nvPicPr>
              <p:cNvPr id="9" name="Graphic 8">
                <a:extLst>
                  <a:ext uri="{FF2B5EF4-FFF2-40B4-BE49-F238E27FC236}">
                    <a16:creationId xmlns:a16="http://schemas.microsoft.com/office/drawing/2014/main" id="{CB8C2FA2-AB93-0E37-544F-CFD2A2822FEE}"/>
                  </a:ext>
                </a:extLst>
              </p:cNvPr>
              <p:cNvPicPr>
                <a:picLocks noChangeAspect="1"/>
              </p:cNvPicPr>
              <p:nvPr/>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4189863" y="3848858"/>
                <a:ext cx="1193800" cy="279400"/>
              </a:xfrm>
              <a:prstGeom prst="rect">
                <a:avLst/>
              </a:prstGeom>
            </p:spPr>
          </p:pic>
          <p:pic>
            <p:nvPicPr>
              <p:cNvPr id="10" name="Graphic 9">
                <a:extLst>
                  <a:ext uri="{FF2B5EF4-FFF2-40B4-BE49-F238E27FC236}">
                    <a16:creationId xmlns:a16="http://schemas.microsoft.com/office/drawing/2014/main" id="{AED7C673-F6A2-3D94-14B3-AAD232E6A8A4}"/>
                  </a:ext>
                </a:extLst>
              </p:cNvPr>
              <p:cNvPicPr>
                <a:picLocks noChangeAspect="1"/>
              </p:cNvPicPr>
              <p:nvPr/>
            </p:nvPicPr>
            <p:blipFill>
              <a:blip r:embed="rId6" cstate="screen">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7896068" y="3848858"/>
                <a:ext cx="1181100" cy="279400"/>
              </a:xfrm>
              <a:prstGeom prst="rect">
                <a:avLst/>
              </a:prstGeom>
            </p:spPr>
          </p:pic>
        </p:grpSp>
        <p:pic>
          <p:nvPicPr>
            <p:cNvPr id="7" name="Graphic 6">
              <a:extLst>
                <a:ext uri="{FF2B5EF4-FFF2-40B4-BE49-F238E27FC236}">
                  <a16:creationId xmlns:a16="http://schemas.microsoft.com/office/drawing/2014/main" id="{4C473B41-287A-D788-EE5D-E4C940639150}"/>
                </a:ext>
              </a:extLst>
            </p:cNvPr>
            <p:cNvPicPr>
              <a:picLocks noChangeAspect="1"/>
            </p:cNvPicPr>
            <p:nvPr/>
          </p:nvPicPr>
          <p:blipFill>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1818676" y="4817471"/>
              <a:ext cx="725485" cy="173485"/>
            </a:xfrm>
            <a:prstGeom prst="rect">
              <a:avLst/>
            </a:prstGeom>
          </p:spPr>
        </p:pic>
        <p:pic>
          <p:nvPicPr>
            <p:cNvPr id="8" name="Graphic 7">
              <a:extLst>
                <a:ext uri="{FF2B5EF4-FFF2-40B4-BE49-F238E27FC236}">
                  <a16:creationId xmlns:a16="http://schemas.microsoft.com/office/drawing/2014/main" id="{19F9D5CE-CBA6-E0CF-2638-862AA6722508}"/>
                </a:ext>
              </a:extLst>
            </p:cNvPr>
            <p:cNvPicPr>
              <a:picLocks noChangeAspect="1"/>
            </p:cNvPicPr>
            <p:nvPr/>
          </p:nvPicPr>
          <p:blipFill>
            <a:blip r:embed="rId10" cstate="screen">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2580506" y="4817471"/>
              <a:ext cx="725485" cy="173485"/>
            </a:xfrm>
            <a:prstGeom prst="rect">
              <a:avLst/>
            </a:prstGeom>
          </p:spPr>
        </p:pic>
      </p:grpSp>
      <p:sp>
        <p:nvSpPr>
          <p:cNvPr id="11" name="Text Placeholder 13">
            <a:extLst>
              <a:ext uri="{FF2B5EF4-FFF2-40B4-BE49-F238E27FC236}">
                <a16:creationId xmlns:a16="http://schemas.microsoft.com/office/drawing/2014/main" id="{17086B5E-E297-EB2B-FE2F-B75E91FF55AC}"/>
              </a:ext>
            </a:extLst>
          </p:cNvPr>
          <p:cNvSpPr>
            <a:spLocks noGrp="1"/>
          </p:cNvSpPr>
          <p:nvPr>
            <p:ph type="body" sz="quarter" idx="10" hasCustomPrompt="1"/>
          </p:nvPr>
        </p:nvSpPr>
        <p:spPr>
          <a:xfrm>
            <a:off x="1031198" y="928827"/>
            <a:ext cx="3276135" cy="1547812"/>
          </a:xfrm>
        </p:spPr>
        <p:txBody>
          <a:bodyPr anchor="b" anchorCtr="0"/>
          <a:lstStyle>
            <a:lvl1pPr>
              <a:lnSpc>
                <a:spcPct val="100000"/>
              </a:lnSpc>
              <a:defRPr lang="en-US" sz="5000" smtClean="0">
                <a:solidFill>
                  <a:schemeClr val="bg1"/>
                </a:solidFill>
              </a:defRPr>
            </a:lvl1pPr>
            <a:lvl2pPr>
              <a:defRPr lang="en-US" smtClean="0">
                <a:solidFill>
                  <a:schemeClr val="bg1"/>
                </a:solidFill>
              </a:defRPr>
            </a:lvl2pPr>
            <a:lvl3pPr>
              <a:defRPr lang="en-US" smtClean="0">
                <a:solidFill>
                  <a:schemeClr val="bg1"/>
                </a:solidFill>
              </a:defRPr>
            </a:lvl3pPr>
            <a:lvl4pPr>
              <a:defRPr lang="en-US" smtClean="0">
                <a:solidFill>
                  <a:schemeClr val="bg1"/>
                </a:solidFill>
              </a:defRPr>
            </a:lvl4pPr>
            <a:lvl5pPr>
              <a:defRPr lang="en-US">
                <a:solidFill>
                  <a:schemeClr val="bg1"/>
                </a:solidFill>
              </a:defRPr>
            </a:lvl5pPr>
          </a:lstStyle>
          <a:p>
            <a:pPr lvl="0">
              <a:lnSpc>
                <a:spcPct val="90000"/>
              </a:lnSpc>
              <a:buFont typeface="Arial" panose="020B0604020202020204" pitchFamily="34" charset="0"/>
            </a:pPr>
            <a:r>
              <a:rPr lang="en-US"/>
              <a:t>EXM</a:t>
            </a:r>
          </a:p>
          <a:p>
            <a:pPr lvl="0">
              <a:lnSpc>
                <a:spcPct val="90000"/>
              </a:lnSpc>
              <a:buFont typeface="Arial" panose="020B0604020202020204" pitchFamily="34" charset="0"/>
            </a:pPr>
            <a:r>
              <a:rPr lang="en-US"/>
              <a:t>strategy</a:t>
            </a:r>
          </a:p>
        </p:txBody>
      </p:sp>
      <p:sp>
        <p:nvSpPr>
          <p:cNvPr id="12" name="Text Placeholder 13">
            <a:extLst>
              <a:ext uri="{FF2B5EF4-FFF2-40B4-BE49-F238E27FC236}">
                <a16:creationId xmlns:a16="http://schemas.microsoft.com/office/drawing/2014/main" id="{6640408A-C3AC-F797-D65F-35B38B725B7E}"/>
              </a:ext>
            </a:extLst>
          </p:cNvPr>
          <p:cNvSpPr>
            <a:spLocks noGrp="1"/>
          </p:cNvSpPr>
          <p:nvPr>
            <p:ph type="body" sz="quarter" idx="11" hasCustomPrompt="1"/>
          </p:nvPr>
        </p:nvSpPr>
        <p:spPr>
          <a:xfrm>
            <a:off x="1040888" y="2631560"/>
            <a:ext cx="3276135" cy="1547812"/>
          </a:xfrm>
        </p:spPr>
        <p:txBody>
          <a:bodyPr anchor="t" anchorCtr="0">
            <a:normAutofit/>
          </a:bodyPr>
          <a:lstStyle>
            <a:lvl1pPr>
              <a:lnSpc>
                <a:spcPct val="100000"/>
              </a:lnSpc>
              <a:spcBef>
                <a:spcPts val="0"/>
              </a:spcBef>
              <a:defRPr lang="en-US" sz="2400" smtClean="0">
                <a:solidFill>
                  <a:schemeClr val="bg1"/>
                </a:solidFill>
              </a:defRPr>
            </a:lvl1pPr>
            <a:lvl2pPr>
              <a:defRPr lang="en-US" smtClean="0">
                <a:solidFill>
                  <a:schemeClr val="bg1"/>
                </a:solidFill>
              </a:defRPr>
            </a:lvl2pPr>
            <a:lvl3pPr>
              <a:defRPr lang="en-US" smtClean="0">
                <a:solidFill>
                  <a:schemeClr val="bg1"/>
                </a:solidFill>
              </a:defRPr>
            </a:lvl3pPr>
            <a:lvl4pPr>
              <a:defRPr lang="en-US" smtClean="0">
                <a:solidFill>
                  <a:schemeClr val="bg1"/>
                </a:solidFill>
              </a:defRPr>
            </a:lvl4pPr>
            <a:lvl5pPr>
              <a:defRPr lang="en-US">
                <a:solidFill>
                  <a:schemeClr val="bg1"/>
                </a:solidFill>
              </a:defRPr>
            </a:lvl5pPr>
          </a:lstStyle>
          <a:p>
            <a:pPr>
              <a:lnSpc>
                <a:spcPct val="100000"/>
              </a:lnSpc>
              <a:spcBef>
                <a:spcPts val="0"/>
              </a:spcBef>
            </a:pPr>
            <a:r>
              <a:rPr lang="en-US" b="0">
                <a:solidFill>
                  <a:schemeClr val="bg1"/>
                </a:solidFill>
              </a:rPr>
              <a:t>Evolution from ITSM </a:t>
            </a:r>
            <a:br>
              <a:rPr lang="en-US" b="0">
                <a:solidFill>
                  <a:schemeClr val="bg1"/>
                </a:solidFill>
              </a:rPr>
            </a:br>
            <a:r>
              <a:rPr lang="en-US" b="0">
                <a:solidFill>
                  <a:schemeClr val="bg1"/>
                </a:solidFill>
              </a:rPr>
              <a:t>to EXM</a:t>
            </a:r>
          </a:p>
        </p:txBody>
      </p:sp>
      <p:sp>
        <p:nvSpPr>
          <p:cNvPr id="13" name="TextBox 12">
            <a:extLst>
              <a:ext uri="{FF2B5EF4-FFF2-40B4-BE49-F238E27FC236}">
                <a16:creationId xmlns:a16="http://schemas.microsoft.com/office/drawing/2014/main" id="{62AC4081-C13D-5B47-8C78-3901A2B5FCCA}"/>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3759208428"/>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Highlight - 1/4 Column - Drop Shadow">
    <p:bg>
      <p:bgPr>
        <a:solidFill>
          <a:srgbClr val="EBEBEB"/>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CA7D8763-6A9B-94E1-0F28-5240010D3B49}"/>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itle 2">
            <a:extLst>
              <a:ext uri="{FF2B5EF4-FFF2-40B4-BE49-F238E27FC236}">
                <a16:creationId xmlns:a16="http://schemas.microsoft.com/office/drawing/2014/main" id="{E9E83820-1FD8-C2DB-195B-349ECFA7B501}"/>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4" name="TextBox 3">
            <a:extLst>
              <a:ext uri="{FF2B5EF4-FFF2-40B4-BE49-F238E27FC236}">
                <a16:creationId xmlns:a16="http://schemas.microsoft.com/office/drawing/2014/main" id="{D1B7C3AB-043C-284F-AB2D-A08560332787}"/>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026730759"/>
      </p:ext>
    </p:extLst>
  </p:cSld>
  <p:clrMapOvr>
    <a:masterClrMapping/>
  </p:clrMapOvr>
  <p:extLst>
    <p:ext uri="{DCECCB84-F9BA-43D5-87BE-67443E8EF086}">
      <p15:sldGuideLst xmlns:p15="http://schemas.microsoft.com/office/powerpoint/2012/main">
        <p15:guide id="3" orient="horz" pos="2160" userDrawn="1">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Org Char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776895B-59B5-7147-A035-F88A4606CFDE}"/>
              </a:ext>
            </a:extLst>
          </p:cNvPr>
          <p:cNvSpPr>
            <a:spLocks noGrp="1"/>
          </p:cNvSpPr>
          <p:nvPr>
            <p:ph sz="quarter" idx="12"/>
          </p:nvPr>
        </p:nvSpPr>
        <p:spPr>
          <a:xfrm>
            <a:off x="609600" y="1249363"/>
            <a:ext cx="10972800" cy="47656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26A8277C-A706-1510-7FC1-8BC7CA1CEFCC}"/>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2">
            <a:extLst>
              <a:ext uri="{FF2B5EF4-FFF2-40B4-BE49-F238E27FC236}">
                <a16:creationId xmlns:a16="http://schemas.microsoft.com/office/drawing/2014/main" id="{5FE91F77-CE5B-BAA6-1F2F-0E9379CDDB39}"/>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6" name="TextBox 5">
            <a:extLst>
              <a:ext uri="{FF2B5EF4-FFF2-40B4-BE49-F238E27FC236}">
                <a16:creationId xmlns:a16="http://schemas.microsoft.com/office/drawing/2014/main" id="{0E148390-5E9D-0645-9F7B-394E6B689E0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698916215"/>
      </p:ext>
    </p:extLst>
  </p:cSld>
  <p:clrMapOvr>
    <a:masterClrMapping/>
  </p:clrMapOvr>
  <p:extLst>
    <p:ext uri="{DCECCB84-F9BA-43D5-87BE-67443E8EF086}">
      <p15:sldGuideLst xmlns:p15="http://schemas.microsoft.com/office/powerpoint/2012/main">
        <p15:guide id="1" pos="38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lank - Nothin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998387"/>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eature List 2 Content">
    <p:spTree>
      <p:nvGrpSpPr>
        <p:cNvPr id="1" name=""/>
        <p:cNvGrpSpPr/>
        <p:nvPr/>
      </p:nvGrpSpPr>
      <p:grpSpPr>
        <a:xfrm>
          <a:off x="0" y="0"/>
          <a:ext cx="0" cy="0"/>
          <a:chOff x="0" y="0"/>
          <a:chExt cx="0" cy="0"/>
        </a:xfrm>
      </p:grpSpPr>
      <p:sp>
        <p:nvSpPr>
          <p:cNvPr id="30" name="Text Placeholder 2">
            <a:extLst>
              <a:ext uri="{FF2B5EF4-FFF2-40B4-BE49-F238E27FC236}">
                <a16:creationId xmlns:a16="http://schemas.microsoft.com/office/drawing/2014/main" id="{BDE1ADF1-F1F7-FF4F-8464-B5D243C2B82D}"/>
              </a:ext>
            </a:extLst>
          </p:cNvPr>
          <p:cNvSpPr>
            <a:spLocks noGrp="1"/>
          </p:cNvSpPr>
          <p:nvPr>
            <p:ph type="body" sz="quarter" idx="17" hasCustomPrompt="1"/>
          </p:nvPr>
        </p:nvSpPr>
        <p:spPr>
          <a:xfrm>
            <a:off x="609600" y="1501582"/>
            <a:ext cx="4650761" cy="401560"/>
          </a:xfrm>
        </p:spPr>
        <p:txBody>
          <a:bodyPr anchor="t" anchorCtr="0"/>
          <a:lstStyle>
            <a:lvl1pPr marL="0" indent="0" algn="l">
              <a:buNone/>
              <a:defRPr>
                <a:solidFill>
                  <a:schemeClr val="tx2"/>
                </a:solidFill>
              </a:defRPr>
            </a:lvl1pPr>
          </a:lstStyle>
          <a:p>
            <a:pPr lvl="0"/>
            <a:r>
              <a:rPr lang="en-US"/>
              <a:t>Item</a:t>
            </a:r>
          </a:p>
        </p:txBody>
      </p:sp>
      <p:cxnSp>
        <p:nvCxnSpPr>
          <p:cNvPr id="18" name="Straight Connector 17">
            <a:extLst>
              <a:ext uri="{FF2B5EF4-FFF2-40B4-BE49-F238E27FC236}">
                <a16:creationId xmlns:a16="http://schemas.microsoft.com/office/drawing/2014/main" id="{B78EDEA0-4B39-254F-988C-4F845CDF3D23}"/>
              </a:ext>
            </a:extLst>
          </p:cNvPr>
          <p:cNvCxnSpPr>
            <a:cxnSpLocks/>
          </p:cNvCxnSpPr>
          <p:nvPr userDrawn="1"/>
        </p:nvCxnSpPr>
        <p:spPr>
          <a:xfrm flipV="1">
            <a:off x="6096000"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9" name="Text Placeholder 2">
            <a:extLst>
              <a:ext uri="{FF2B5EF4-FFF2-40B4-BE49-F238E27FC236}">
                <a16:creationId xmlns:a16="http://schemas.microsoft.com/office/drawing/2014/main" id="{3FDF7652-10FB-514C-AC22-2A4A32F0D7B0}"/>
              </a:ext>
            </a:extLst>
          </p:cNvPr>
          <p:cNvSpPr>
            <a:spLocks noGrp="1"/>
          </p:cNvSpPr>
          <p:nvPr>
            <p:ph type="body" sz="quarter" idx="25" hasCustomPrompt="1"/>
          </p:nvPr>
        </p:nvSpPr>
        <p:spPr>
          <a:xfrm>
            <a:off x="6803205" y="1511856"/>
            <a:ext cx="4650761" cy="401560"/>
          </a:xfrm>
        </p:spPr>
        <p:txBody>
          <a:bodyPr anchor="t" anchorCtr="0"/>
          <a:lstStyle>
            <a:lvl1pPr marL="0" indent="0" algn="l">
              <a:buNone/>
              <a:defRPr>
                <a:solidFill>
                  <a:schemeClr val="tx2"/>
                </a:solidFill>
              </a:defRPr>
            </a:lvl1pPr>
          </a:lstStyle>
          <a:p>
            <a:pPr lvl="0"/>
            <a:r>
              <a:rPr lang="en-US"/>
              <a:t>Item</a:t>
            </a:r>
          </a:p>
        </p:txBody>
      </p:sp>
      <p:sp>
        <p:nvSpPr>
          <p:cNvPr id="8" name="Rectangle 7">
            <a:extLst>
              <a:ext uri="{FF2B5EF4-FFF2-40B4-BE49-F238E27FC236}">
                <a16:creationId xmlns:a16="http://schemas.microsoft.com/office/drawing/2014/main" id="{A044CB12-66CF-6E1D-1CC3-D2BC7E07E786}"/>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2">
            <a:extLst>
              <a:ext uri="{FF2B5EF4-FFF2-40B4-BE49-F238E27FC236}">
                <a16:creationId xmlns:a16="http://schemas.microsoft.com/office/drawing/2014/main" id="{69B0C559-B31D-1566-6B71-96018BA7F85D}"/>
              </a:ext>
            </a:extLst>
          </p:cNvPr>
          <p:cNvSpPr>
            <a:spLocks noGrp="1"/>
          </p:cNvSpPr>
          <p:nvPr>
            <p:ph type="body" sz="quarter" idx="26"/>
          </p:nvPr>
        </p:nvSpPr>
        <p:spPr>
          <a:xfrm>
            <a:off x="609599" y="2523744"/>
            <a:ext cx="4650745" cy="3135694"/>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2">
            <a:extLst>
              <a:ext uri="{FF2B5EF4-FFF2-40B4-BE49-F238E27FC236}">
                <a16:creationId xmlns:a16="http://schemas.microsoft.com/office/drawing/2014/main" id="{66CE775A-4D07-8A4D-3BCD-B3A5E6B6B2F3}"/>
              </a:ext>
            </a:extLst>
          </p:cNvPr>
          <p:cNvSpPr>
            <a:spLocks noGrp="1"/>
          </p:cNvSpPr>
          <p:nvPr>
            <p:ph type="body" sz="quarter" idx="27"/>
          </p:nvPr>
        </p:nvSpPr>
        <p:spPr>
          <a:xfrm>
            <a:off x="6827519" y="2523744"/>
            <a:ext cx="4650745" cy="3135694"/>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2">
            <a:extLst>
              <a:ext uri="{FF2B5EF4-FFF2-40B4-BE49-F238E27FC236}">
                <a16:creationId xmlns:a16="http://schemas.microsoft.com/office/drawing/2014/main" id="{D0C02B16-656D-4BBC-F4D1-CDE69AA4F99E}"/>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gn="l">
              <a:lnSpc>
                <a:spcPct val="100000"/>
              </a:lnSpc>
              <a:defRPr sz="3200"/>
            </a:lvl1pPr>
          </a:lstStyle>
          <a:p>
            <a:r>
              <a:rPr lang="en-US"/>
              <a:t>Blank Header</a:t>
            </a:r>
          </a:p>
        </p:txBody>
      </p:sp>
      <p:sp>
        <p:nvSpPr>
          <p:cNvPr id="10" name="TextBox 9">
            <a:extLst>
              <a:ext uri="{FF2B5EF4-FFF2-40B4-BE49-F238E27FC236}">
                <a16:creationId xmlns:a16="http://schemas.microsoft.com/office/drawing/2014/main" id="{C5B467F6-D986-3645-A53C-BE549ED2302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03113294"/>
      </p:ext>
    </p:extLst>
  </p:cSld>
  <p:clrMapOvr>
    <a:masterClrMapping/>
  </p:clrMapOvr>
  <p:extLst>
    <p:ext uri="{DCECCB84-F9BA-43D5-87BE-67443E8EF086}">
      <p15:sldGuideLst xmlns:p15="http://schemas.microsoft.com/office/powerpoint/2012/main">
        <p15:guide id="4" orient="horz" pos="1200" userDrawn="1">
          <p15:clr>
            <a:srgbClr val="FBAE40"/>
          </p15:clr>
        </p15:guide>
        <p15:guide id="5" pos="384" userDrawn="1">
          <p15:clr>
            <a:srgbClr val="FBAE40"/>
          </p15:clr>
        </p15:guide>
        <p15:guide id="6" pos="7080" userDrawn="1">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3 Column - White">
    <p:spTree>
      <p:nvGrpSpPr>
        <p:cNvPr id="1" name=""/>
        <p:cNvGrpSpPr/>
        <p:nvPr/>
      </p:nvGrpSpPr>
      <p:grpSpPr>
        <a:xfrm>
          <a:off x="0" y="0"/>
          <a:ext cx="0" cy="0"/>
          <a:chOff x="0" y="0"/>
          <a:chExt cx="0" cy="0"/>
        </a:xfrm>
      </p:grpSpPr>
      <p:sp>
        <p:nvSpPr>
          <p:cNvPr id="14" name="Text Placeholder 4">
            <a:extLst>
              <a:ext uri="{FF2B5EF4-FFF2-40B4-BE49-F238E27FC236}">
                <a16:creationId xmlns:a16="http://schemas.microsoft.com/office/drawing/2014/main" id="{D9E8284A-1D01-2541-950B-6F954EDF6C5B}"/>
              </a:ext>
            </a:extLst>
          </p:cNvPr>
          <p:cNvSpPr>
            <a:spLocks noGrp="1"/>
          </p:cNvSpPr>
          <p:nvPr>
            <p:ph type="body" sz="quarter" idx="10" hasCustomPrompt="1"/>
          </p:nvPr>
        </p:nvSpPr>
        <p:spPr>
          <a:xfrm>
            <a:off x="669629" y="2625110"/>
            <a:ext cx="2800351" cy="276999"/>
          </a:xfrm>
        </p:spPr>
        <p:txBody>
          <a:bodyPr wrap="square" lIns="0" tIns="0" rIns="0" bIns="0" anchor="b" anchorCtr="0">
            <a:no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15" name="Text Placeholder 4">
            <a:extLst>
              <a:ext uri="{FF2B5EF4-FFF2-40B4-BE49-F238E27FC236}">
                <a16:creationId xmlns:a16="http://schemas.microsoft.com/office/drawing/2014/main" id="{8989ADA3-AA77-F84E-8745-A25B77376E13}"/>
              </a:ext>
            </a:extLst>
          </p:cNvPr>
          <p:cNvSpPr>
            <a:spLocks noGrp="1"/>
          </p:cNvSpPr>
          <p:nvPr>
            <p:ph type="body" sz="quarter" idx="12" hasCustomPrompt="1"/>
          </p:nvPr>
        </p:nvSpPr>
        <p:spPr>
          <a:xfrm>
            <a:off x="4707450" y="2625110"/>
            <a:ext cx="2798064" cy="276999"/>
          </a:xfrm>
        </p:spPr>
        <p:txBody>
          <a:bodyPr lIns="0" tIns="0" rIns="0" bIns="0" anchor="b" anchorCtr="0">
            <a:no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2</a:t>
            </a:r>
          </a:p>
        </p:txBody>
      </p:sp>
      <p:sp>
        <p:nvSpPr>
          <p:cNvPr id="16" name="Text Placeholder 4">
            <a:extLst>
              <a:ext uri="{FF2B5EF4-FFF2-40B4-BE49-F238E27FC236}">
                <a16:creationId xmlns:a16="http://schemas.microsoft.com/office/drawing/2014/main" id="{BAAA1492-58C1-824B-9F1F-0F895865F6E7}"/>
              </a:ext>
            </a:extLst>
          </p:cNvPr>
          <p:cNvSpPr>
            <a:spLocks noGrp="1"/>
          </p:cNvSpPr>
          <p:nvPr>
            <p:ph type="body" sz="quarter" idx="14" hasCustomPrompt="1"/>
          </p:nvPr>
        </p:nvSpPr>
        <p:spPr>
          <a:xfrm>
            <a:off x="8584017" y="2625110"/>
            <a:ext cx="2798064" cy="276999"/>
          </a:xfrm>
        </p:spPr>
        <p:txBody>
          <a:bodyPr wrap="square" lIns="0" tIns="0" rIns="0" bIns="0" anchor="b" anchorCtr="0">
            <a:noAutofit/>
          </a:bodyPr>
          <a:lstStyle>
            <a:lvl1pPr marL="0" marR="0" indent="0" algn="l" defTabSz="914400" rtl="0" eaLnBrk="1" fontAlgn="auto" latinLnBrk="0" hangingPunct="1">
              <a:lnSpc>
                <a:spcPct val="100000"/>
              </a:lnSpc>
              <a:spcBef>
                <a:spcPts val="1000"/>
              </a:spcBef>
              <a:spcAft>
                <a:spcPts val="0"/>
              </a:spcAft>
              <a:buClrTx/>
              <a:buSzTx/>
              <a:buFont typeface="Wingdings" pitchFamily="2" charset="2"/>
              <a:buNone/>
              <a:tabLst/>
              <a:defRPr sz="2000" b="1" i="0">
                <a:solidFill>
                  <a:schemeClr val="tx2"/>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1000"/>
              </a:spcBef>
              <a:spcAft>
                <a:spcPts val="0"/>
              </a:spcAft>
              <a:buClrTx/>
              <a:buSzTx/>
              <a:buFont typeface="Wingdings" pitchFamily="2" charset="2"/>
              <a:buNone/>
              <a:tabLst/>
              <a:defRPr/>
            </a:pPr>
            <a:r>
              <a:rPr lang="en-US"/>
              <a:t>Subhead 3</a:t>
            </a:r>
          </a:p>
        </p:txBody>
      </p:sp>
      <p:sp>
        <p:nvSpPr>
          <p:cNvPr id="22" name="Picture Placeholder 22">
            <a:extLst>
              <a:ext uri="{FF2B5EF4-FFF2-40B4-BE49-F238E27FC236}">
                <a16:creationId xmlns:a16="http://schemas.microsoft.com/office/drawing/2014/main" id="{FDFCC348-ECD6-9D44-9DF7-2C4F4029F1B9}"/>
              </a:ext>
            </a:extLst>
          </p:cNvPr>
          <p:cNvSpPr>
            <a:spLocks noGrp="1" noChangeAspect="1"/>
          </p:cNvSpPr>
          <p:nvPr>
            <p:ph type="pic" sz="quarter" idx="23" hasCustomPrompt="1"/>
          </p:nvPr>
        </p:nvSpPr>
        <p:spPr>
          <a:xfrm>
            <a:off x="669620" y="1562564"/>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4" name="Picture Placeholder 22">
            <a:extLst>
              <a:ext uri="{FF2B5EF4-FFF2-40B4-BE49-F238E27FC236}">
                <a16:creationId xmlns:a16="http://schemas.microsoft.com/office/drawing/2014/main" id="{05765886-D345-5D4E-9A8E-AA09E75349F5}"/>
              </a:ext>
            </a:extLst>
          </p:cNvPr>
          <p:cNvSpPr>
            <a:spLocks noGrp="1" noChangeAspect="1"/>
          </p:cNvSpPr>
          <p:nvPr>
            <p:ph type="pic" sz="quarter" idx="24" hasCustomPrompt="1"/>
          </p:nvPr>
        </p:nvSpPr>
        <p:spPr>
          <a:xfrm>
            <a:off x="4748252" y="1562564"/>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5" name="Picture Placeholder 22">
            <a:extLst>
              <a:ext uri="{FF2B5EF4-FFF2-40B4-BE49-F238E27FC236}">
                <a16:creationId xmlns:a16="http://schemas.microsoft.com/office/drawing/2014/main" id="{4F953FCB-DF07-534F-AA61-3D1CDEC00347}"/>
              </a:ext>
            </a:extLst>
          </p:cNvPr>
          <p:cNvSpPr>
            <a:spLocks noGrp="1" noChangeAspect="1"/>
          </p:cNvSpPr>
          <p:nvPr>
            <p:ph type="pic" sz="quarter" idx="25" hasCustomPrompt="1"/>
          </p:nvPr>
        </p:nvSpPr>
        <p:spPr>
          <a:xfrm>
            <a:off x="8624819" y="1562564"/>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cxnSp>
        <p:nvCxnSpPr>
          <p:cNvPr id="29" name="Straight Connector 28">
            <a:extLst>
              <a:ext uri="{FF2B5EF4-FFF2-40B4-BE49-F238E27FC236}">
                <a16:creationId xmlns:a16="http://schemas.microsoft.com/office/drawing/2014/main" id="{294E58A7-ABB3-5C4B-83DE-933A90123B73}"/>
              </a:ext>
            </a:extLst>
          </p:cNvPr>
          <p:cNvCxnSpPr>
            <a:cxnSpLocks/>
          </p:cNvCxnSpPr>
          <p:nvPr userDrawn="1"/>
        </p:nvCxnSpPr>
        <p:spPr>
          <a:xfrm flipV="1">
            <a:off x="4080913"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F4EDB980-C529-1F4F-8E8D-F61AFBDA3FAF}"/>
              </a:ext>
            </a:extLst>
          </p:cNvPr>
          <p:cNvCxnSpPr>
            <a:cxnSpLocks/>
          </p:cNvCxnSpPr>
          <p:nvPr userDrawn="1"/>
        </p:nvCxnSpPr>
        <p:spPr>
          <a:xfrm flipV="1">
            <a:off x="8057966"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0FEC9C84-4E81-FE31-F077-C6F740B3B64F}"/>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EF0898DD-3FC3-F282-2931-3FBD2C456A84}"/>
              </a:ext>
            </a:extLst>
          </p:cNvPr>
          <p:cNvSpPr>
            <a:spLocks noGrp="1"/>
          </p:cNvSpPr>
          <p:nvPr>
            <p:ph type="body" sz="quarter" idx="26"/>
          </p:nvPr>
        </p:nvSpPr>
        <p:spPr>
          <a:xfrm>
            <a:off x="671218" y="3429000"/>
            <a:ext cx="2798762" cy="1743075"/>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
            <a:extLst>
              <a:ext uri="{FF2B5EF4-FFF2-40B4-BE49-F238E27FC236}">
                <a16:creationId xmlns:a16="http://schemas.microsoft.com/office/drawing/2014/main" id="{2684F9D0-0439-CEE6-F2AF-9E4B40A29998}"/>
              </a:ext>
            </a:extLst>
          </p:cNvPr>
          <p:cNvSpPr>
            <a:spLocks noGrp="1"/>
          </p:cNvSpPr>
          <p:nvPr>
            <p:ph type="body" sz="quarter" idx="27"/>
          </p:nvPr>
        </p:nvSpPr>
        <p:spPr>
          <a:xfrm>
            <a:off x="4694578" y="3429000"/>
            <a:ext cx="2798762" cy="1743075"/>
          </a:xfrm>
        </p:spPr>
        <p:txBody>
          <a:bodyPr vert="horz" lIns="0" tIns="45720" rIns="91440" bIns="45720" rtlCol="0">
            <a:normAutofit/>
          </a:bodyPr>
          <a:lstStyle>
            <a:lvl1pPr>
              <a:defRPr lang="en-US" sz="1600" dirty="0"/>
            </a:lvl1pPr>
            <a:lvl2pP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lnSpc>
                <a:spcPct val="100000"/>
              </a:lnSpc>
            </a:pPr>
            <a:r>
              <a:rPr lang="en-US"/>
              <a:t>Third level</a:t>
            </a:r>
          </a:p>
          <a:p>
            <a:pPr lvl="3">
              <a:lnSpc>
                <a:spcPct val="100000"/>
              </a:lnSpc>
            </a:pPr>
            <a:r>
              <a:rPr lang="en-US"/>
              <a:t>Fourth level</a:t>
            </a:r>
          </a:p>
          <a:p>
            <a:pPr lvl="4">
              <a:lnSpc>
                <a:spcPct val="100000"/>
              </a:lnSpc>
            </a:pPr>
            <a:r>
              <a:rPr lang="en-US"/>
              <a:t>Fifth level</a:t>
            </a:r>
          </a:p>
        </p:txBody>
      </p:sp>
      <p:sp>
        <p:nvSpPr>
          <p:cNvPr id="26" name="Text Placeholder 2">
            <a:extLst>
              <a:ext uri="{FF2B5EF4-FFF2-40B4-BE49-F238E27FC236}">
                <a16:creationId xmlns:a16="http://schemas.microsoft.com/office/drawing/2014/main" id="{62218D04-FB75-D653-A75E-69DC81ADE7CC}"/>
              </a:ext>
            </a:extLst>
          </p:cNvPr>
          <p:cNvSpPr>
            <a:spLocks noGrp="1"/>
          </p:cNvSpPr>
          <p:nvPr>
            <p:ph type="body" sz="quarter" idx="28"/>
          </p:nvPr>
        </p:nvSpPr>
        <p:spPr>
          <a:xfrm>
            <a:off x="8608210" y="3429000"/>
            <a:ext cx="2798762" cy="1743075"/>
          </a:xfrm>
        </p:spPr>
        <p:txBody>
          <a:bodyPr vert="horz" lIns="0" tIns="45720" rIns="91440" bIns="45720" rtlCol="0">
            <a:normAutofit/>
          </a:bodyPr>
          <a:lstStyle>
            <a:lvl1pPr>
              <a:defRPr lang="en-US" sz="1600" dirty="0"/>
            </a:lvl1pPr>
            <a:lvl2pP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lnSpc>
                <a:spcPct val="100000"/>
              </a:lnSpc>
            </a:pPr>
            <a:r>
              <a:rPr lang="en-US"/>
              <a:t>Third level</a:t>
            </a:r>
          </a:p>
          <a:p>
            <a:pPr lvl="3">
              <a:lnSpc>
                <a:spcPct val="100000"/>
              </a:lnSpc>
            </a:pPr>
            <a:r>
              <a:rPr lang="en-US"/>
              <a:t>Fourth level</a:t>
            </a:r>
          </a:p>
          <a:p>
            <a:pPr lvl="4">
              <a:lnSpc>
                <a:spcPct val="100000"/>
              </a:lnSpc>
            </a:pPr>
            <a:r>
              <a:rPr lang="en-US"/>
              <a:t>Fifth level</a:t>
            </a:r>
          </a:p>
        </p:txBody>
      </p:sp>
      <p:sp>
        <p:nvSpPr>
          <p:cNvPr id="17" name="Title 2">
            <a:extLst>
              <a:ext uri="{FF2B5EF4-FFF2-40B4-BE49-F238E27FC236}">
                <a16:creationId xmlns:a16="http://schemas.microsoft.com/office/drawing/2014/main" id="{5617B750-1790-6ADB-1D34-B061F00EDC37}"/>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8" name="TextBox 17">
            <a:extLst>
              <a:ext uri="{FF2B5EF4-FFF2-40B4-BE49-F238E27FC236}">
                <a16:creationId xmlns:a16="http://schemas.microsoft.com/office/drawing/2014/main" id="{E3B7FC66-A32B-E84E-9FDB-E50B27E6660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633932159"/>
      </p:ext>
    </p:extLst>
  </p:cSld>
  <p:clrMapOvr>
    <a:masterClrMapping/>
  </p:clrMapOvr>
  <p:extLst>
    <p:ext uri="{DCECCB84-F9BA-43D5-87BE-67443E8EF086}">
      <p15:sldGuideLst xmlns:p15="http://schemas.microsoft.com/office/powerpoint/2012/main">
        <p15:guide id="4" orient="horz" pos="2160" userDrawn="1">
          <p15:clr>
            <a:srgbClr val="FBAE40"/>
          </p15:clr>
        </p15:guide>
        <p15:guide id="5" pos="384" userDrawn="1">
          <p15:clr>
            <a:srgbClr val="FBAE40"/>
          </p15:clr>
        </p15:guide>
        <p15:guide id="6" pos="6048" userDrawn="1">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4 Column - White">
    <p:spTree>
      <p:nvGrpSpPr>
        <p:cNvPr id="1" name=""/>
        <p:cNvGrpSpPr/>
        <p:nvPr/>
      </p:nvGrpSpPr>
      <p:grpSpPr>
        <a:xfrm>
          <a:off x="0" y="0"/>
          <a:ext cx="0" cy="0"/>
          <a:chOff x="0" y="0"/>
          <a:chExt cx="0" cy="0"/>
        </a:xfrm>
      </p:grpSpPr>
      <p:sp>
        <p:nvSpPr>
          <p:cNvPr id="14" name="Text Placeholder 4">
            <a:extLst>
              <a:ext uri="{FF2B5EF4-FFF2-40B4-BE49-F238E27FC236}">
                <a16:creationId xmlns:a16="http://schemas.microsoft.com/office/drawing/2014/main" id="{D9E8284A-1D01-2541-950B-6F954EDF6C5B}"/>
              </a:ext>
            </a:extLst>
          </p:cNvPr>
          <p:cNvSpPr>
            <a:spLocks noGrp="1"/>
          </p:cNvSpPr>
          <p:nvPr>
            <p:ph type="body" sz="quarter" idx="10" hasCustomPrompt="1"/>
          </p:nvPr>
        </p:nvSpPr>
        <p:spPr>
          <a:xfrm>
            <a:off x="609599" y="2964807"/>
            <a:ext cx="2204766" cy="307777"/>
          </a:xfrm>
        </p:spPr>
        <p:txBody>
          <a:bodyPr wrap="square" lIns="0" tIns="0" rIns="0" bIns="0" anchor="b" anchorCtr="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22" name="Picture Placeholder 22">
            <a:extLst>
              <a:ext uri="{FF2B5EF4-FFF2-40B4-BE49-F238E27FC236}">
                <a16:creationId xmlns:a16="http://schemas.microsoft.com/office/drawing/2014/main" id="{FDFCC348-ECD6-9D44-9DF7-2C4F4029F1B9}"/>
              </a:ext>
            </a:extLst>
          </p:cNvPr>
          <p:cNvSpPr>
            <a:spLocks noGrp="1" noChangeAspect="1"/>
          </p:cNvSpPr>
          <p:nvPr>
            <p:ph type="pic" sz="quarter" idx="23" hasCustomPrompt="1"/>
          </p:nvPr>
        </p:nvSpPr>
        <p:spPr>
          <a:xfrm>
            <a:off x="609600" y="18428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4" name="Picture Placeholder 22">
            <a:extLst>
              <a:ext uri="{FF2B5EF4-FFF2-40B4-BE49-F238E27FC236}">
                <a16:creationId xmlns:a16="http://schemas.microsoft.com/office/drawing/2014/main" id="{05765886-D345-5D4E-9A8E-AA09E75349F5}"/>
              </a:ext>
            </a:extLst>
          </p:cNvPr>
          <p:cNvSpPr>
            <a:spLocks noGrp="1" noChangeAspect="1"/>
          </p:cNvSpPr>
          <p:nvPr>
            <p:ph type="pic" sz="quarter" idx="24" hasCustomPrompt="1"/>
          </p:nvPr>
        </p:nvSpPr>
        <p:spPr>
          <a:xfrm>
            <a:off x="3516881" y="18428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5" name="Picture Placeholder 22">
            <a:extLst>
              <a:ext uri="{FF2B5EF4-FFF2-40B4-BE49-F238E27FC236}">
                <a16:creationId xmlns:a16="http://schemas.microsoft.com/office/drawing/2014/main" id="{4F953FCB-DF07-534F-AA61-3D1CDEC00347}"/>
              </a:ext>
            </a:extLst>
          </p:cNvPr>
          <p:cNvSpPr>
            <a:spLocks noGrp="1" noChangeAspect="1"/>
          </p:cNvSpPr>
          <p:nvPr>
            <p:ph type="pic" sz="quarter" idx="25" hasCustomPrompt="1"/>
          </p:nvPr>
        </p:nvSpPr>
        <p:spPr>
          <a:xfrm>
            <a:off x="9591210" y="18428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7" name="Picture Placeholder 22">
            <a:extLst>
              <a:ext uri="{FF2B5EF4-FFF2-40B4-BE49-F238E27FC236}">
                <a16:creationId xmlns:a16="http://schemas.microsoft.com/office/drawing/2014/main" id="{DD07B44C-B0A1-1849-8956-504408A4F109}"/>
              </a:ext>
            </a:extLst>
          </p:cNvPr>
          <p:cNvSpPr>
            <a:spLocks noGrp="1" noChangeAspect="1"/>
          </p:cNvSpPr>
          <p:nvPr>
            <p:ph type="pic" sz="quarter" idx="28" hasCustomPrompt="1"/>
          </p:nvPr>
        </p:nvSpPr>
        <p:spPr>
          <a:xfrm>
            <a:off x="6539799" y="18428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cxnSp>
        <p:nvCxnSpPr>
          <p:cNvPr id="36" name="Straight Connector 35">
            <a:extLst>
              <a:ext uri="{FF2B5EF4-FFF2-40B4-BE49-F238E27FC236}">
                <a16:creationId xmlns:a16="http://schemas.microsoft.com/office/drawing/2014/main" id="{094A2363-F149-7B46-8092-CFEEBEE20986}"/>
              </a:ext>
            </a:extLst>
          </p:cNvPr>
          <p:cNvCxnSpPr>
            <a:cxnSpLocks/>
          </p:cNvCxnSpPr>
          <p:nvPr/>
        </p:nvCxnSpPr>
        <p:spPr>
          <a:xfrm flipV="1">
            <a:off x="3157996"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8" name="Text Placeholder 4">
            <a:extLst>
              <a:ext uri="{FF2B5EF4-FFF2-40B4-BE49-F238E27FC236}">
                <a16:creationId xmlns:a16="http://schemas.microsoft.com/office/drawing/2014/main" id="{A228271E-C806-E148-85FE-A71075AE7801}"/>
              </a:ext>
            </a:extLst>
          </p:cNvPr>
          <p:cNvSpPr>
            <a:spLocks noGrp="1"/>
          </p:cNvSpPr>
          <p:nvPr>
            <p:ph type="body" sz="quarter" idx="29" hasCustomPrompt="1"/>
          </p:nvPr>
        </p:nvSpPr>
        <p:spPr>
          <a:xfrm>
            <a:off x="3516880" y="2964807"/>
            <a:ext cx="2204766" cy="307777"/>
          </a:xfrm>
        </p:spPr>
        <p:txBody>
          <a:bodyPr wrap="square" lIns="0" tIns="0" rIns="0" bIns="0" anchor="b" anchorCtr="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30" name="Text Placeholder 4">
            <a:extLst>
              <a:ext uri="{FF2B5EF4-FFF2-40B4-BE49-F238E27FC236}">
                <a16:creationId xmlns:a16="http://schemas.microsoft.com/office/drawing/2014/main" id="{351E6C62-CC51-5F49-BADB-F0471E841500}"/>
              </a:ext>
            </a:extLst>
          </p:cNvPr>
          <p:cNvSpPr>
            <a:spLocks noGrp="1"/>
          </p:cNvSpPr>
          <p:nvPr>
            <p:ph type="body" sz="quarter" idx="31" hasCustomPrompt="1"/>
          </p:nvPr>
        </p:nvSpPr>
        <p:spPr>
          <a:xfrm>
            <a:off x="6539798" y="2964807"/>
            <a:ext cx="2204766" cy="307777"/>
          </a:xfrm>
        </p:spPr>
        <p:txBody>
          <a:bodyPr wrap="square" lIns="0" tIns="0" rIns="0" bIns="0" anchor="b" anchorCtr="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32" name="Text Placeholder 4">
            <a:extLst>
              <a:ext uri="{FF2B5EF4-FFF2-40B4-BE49-F238E27FC236}">
                <a16:creationId xmlns:a16="http://schemas.microsoft.com/office/drawing/2014/main" id="{D707A82F-7F08-1A4F-BE9C-1C3B793884E4}"/>
              </a:ext>
            </a:extLst>
          </p:cNvPr>
          <p:cNvSpPr>
            <a:spLocks noGrp="1"/>
          </p:cNvSpPr>
          <p:nvPr>
            <p:ph type="body" sz="quarter" idx="33" hasCustomPrompt="1"/>
          </p:nvPr>
        </p:nvSpPr>
        <p:spPr>
          <a:xfrm>
            <a:off x="9591209" y="2964807"/>
            <a:ext cx="2204766" cy="307777"/>
          </a:xfrm>
        </p:spPr>
        <p:txBody>
          <a:bodyPr wrap="square" lIns="0" tIns="0" rIns="0" bIns="0" anchor="b" anchorCtr="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cxnSp>
        <p:nvCxnSpPr>
          <p:cNvPr id="34" name="Straight Connector 33">
            <a:extLst>
              <a:ext uri="{FF2B5EF4-FFF2-40B4-BE49-F238E27FC236}">
                <a16:creationId xmlns:a16="http://schemas.microsoft.com/office/drawing/2014/main" id="{17545639-AFBB-8C41-A0EC-DE3050AB3009}"/>
              </a:ext>
            </a:extLst>
          </p:cNvPr>
          <p:cNvCxnSpPr>
            <a:cxnSpLocks/>
          </p:cNvCxnSpPr>
          <p:nvPr userDrawn="1"/>
        </p:nvCxnSpPr>
        <p:spPr>
          <a:xfrm flipV="1">
            <a:off x="6096000"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AC7BD35-D749-C746-946A-9816E07B810E}"/>
              </a:ext>
            </a:extLst>
          </p:cNvPr>
          <p:cNvCxnSpPr>
            <a:cxnSpLocks/>
          </p:cNvCxnSpPr>
          <p:nvPr userDrawn="1"/>
        </p:nvCxnSpPr>
        <p:spPr>
          <a:xfrm flipV="1">
            <a:off x="9202615" y="1418493"/>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DA0CBC42-9179-7CD6-7B52-55B1AD0B29B8}"/>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 Placeholder 2">
            <a:extLst>
              <a:ext uri="{FF2B5EF4-FFF2-40B4-BE49-F238E27FC236}">
                <a16:creationId xmlns:a16="http://schemas.microsoft.com/office/drawing/2014/main" id="{D9D9C2DD-7A65-3EAE-5066-1A889916E0B1}"/>
              </a:ext>
            </a:extLst>
          </p:cNvPr>
          <p:cNvSpPr>
            <a:spLocks noGrp="1"/>
          </p:cNvSpPr>
          <p:nvPr>
            <p:ph type="body" sz="quarter" idx="26"/>
          </p:nvPr>
        </p:nvSpPr>
        <p:spPr>
          <a:xfrm>
            <a:off x="609598" y="3663052"/>
            <a:ext cx="2204766" cy="2240280"/>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
            <a:extLst>
              <a:ext uri="{FF2B5EF4-FFF2-40B4-BE49-F238E27FC236}">
                <a16:creationId xmlns:a16="http://schemas.microsoft.com/office/drawing/2014/main" id="{A9DC390B-5A67-463A-5ABC-F6345EA67681}"/>
              </a:ext>
            </a:extLst>
          </p:cNvPr>
          <p:cNvSpPr>
            <a:spLocks noGrp="1"/>
          </p:cNvSpPr>
          <p:nvPr>
            <p:ph type="body" sz="quarter" idx="34"/>
          </p:nvPr>
        </p:nvSpPr>
        <p:spPr>
          <a:xfrm>
            <a:off x="3523486" y="3663052"/>
            <a:ext cx="2204766" cy="2240280"/>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 name="Text Placeholder 2">
            <a:extLst>
              <a:ext uri="{FF2B5EF4-FFF2-40B4-BE49-F238E27FC236}">
                <a16:creationId xmlns:a16="http://schemas.microsoft.com/office/drawing/2014/main" id="{4934E66A-BC64-C611-5A91-9375CF4F6CE1}"/>
              </a:ext>
            </a:extLst>
          </p:cNvPr>
          <p:cNvSpPr>
            <a:spLocks noGrp="1"/>
          </p:cNvSpPr>
          <p:nvPr>
            <p:ph type="body" sz="quarter" idx="35"/>
          </p:nvPr>
        </p:nvSpPr>
        <p:spPr>
          <a:xfrm>
            <a:off x="6547102" y="3663052"/>
            <a:ext cx="2204766" cy="2240280"/>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5" name="Text Placeholder 2">
            <a:extLst>
              <a:ext uri="{FF2B5EF4-FFF2-40B4-BE49-F238E27FC236}">
                <a16:creationId xmlns:a16="http://schemas.microsoft.com/office/drawing/2014/main" id="{68DFD3B7-A2C2-9CCB-8840-E832A0BA42F0}"/>
              </a:ext>
            </a:extLst>
          </p:cNvPr>
          <p:cNvSpPr>
            <a:spLocks noGrp="1"/>
          </p:cNvSpPr>
          <p:nvPr>
            <p:ph type="body" sz="quarter" idx="36"/>
          </p:nvPr>
        </p:nvSpPr>
        <p:spPr>
          <a:xfrm>
            <a:off x="9595102" y="3663052"/>
            <a:ext cx="2204766" cy="2240280"/>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itle 2">
            <a:extLst>
              <a:ext uri="{FF2B5EF4-FFF2-40B4-BE49-F238E27FC236}">
                <a16:creationId xmlns:a16="http://schemas.microsoft.com/office/drawing/2014/main" id="{ED7FB019-4827-31D8-D81F-D178FFE297CB}"/>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20" name="TextBox 19">
            <a:extLst>
              <a:ext uri="{FF2B5EF4-FFF2-40B4-BE49-F238E27FC236}">
                <a16:creationId xmlns:a16="http://schemas.microsoft.com/office/drawing/2014/main" id="{C3BAA9A0-5B0D-AE40-B7E7-3C6DEB37B3D8}"/>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463015063"/>
      </p:ext>
    </p:extLst>
  </p:cSld>
  <p:clrMapOvr>
    <a:masterClrMapping/>
  </p:clrMapOvr>
  <p:extLst>
    <p:ext uri="{DCECCB84-F9BA-43D5-87BE-67443E8EF086}">
      <p15:sldGuideLst xmlns:p15="http://schemas.microsoft.com/office/powerpoint/2012/main">
        <p15:guide id="4" orient="horz" pos="2160" userDrawn="1">
          <p15:clr>
            <a:srgbClr val="FBAE40"/>
          </p15:clr>
        </p15:guide>
        <p15:guide id="5" pos="384" userDrawn="1">
          <p15:clr>
            <a:srgbClr val="FBAE40"/>
          </p15:clr>
        </p15:guide>
        <p15:guide id="6" pos="7320" userDrawn="1">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Device-Mobile">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E685FEBD-C19A-1C4F-A81F-545CDED7A2D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37843"/>
            <a:ext cx="12192000" cy="2407920"/>
          </a:xfrm>
          <a:prstGeom prst="rect">
            <a:avLst/>
          </a:prstGeom>
        </p:spPr>
      </p:pic>
      <p:pic>
        <p:nvPicPr>
          <p:cNvPr id="5" name="Picture 4">
            <a:extLst>
              <a:ext uri="{FF2B5EF4-FFF2-40B4-BE49-F238E27FC236}">
                <a16:creationId xmlns:a16="http://schemas.microsoft.com/office/drawing/2014/main" id="{5F7E04E9-59BC-2C44-99EA-C0B197AC7566}"/>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b="22634"/>
          <a:stretch/>
        </p:blipFill>
        <p:spPr>
          <a:xfrm>
            <a:off x="6989258" y="573344"/>
            <a:ext cx="4481381" cy="6284656"/>
          </a:xfrm>
          <a:prstGeom prst="rect">
            <a:avLst/>
          </a:prstGeom>
        </p:spPr>
      </p:pic>
      <p:sp>
        <p:nvSpPr>
          <p:cNvPr id="9" name="Picture Placeholder 8">
            <a:extLst>
              <a:ext uri="{FF2B5EF4-FFF2-40B4-BE49-F238E27FC236}">
                <a16:creationId xmlns:a16="http://schemas.microsoft.com/office/drawing/2014/main" id="{AFE1FA90-9329-0248-95F9-2055D4E5F340}"/>
              </a:ext>
            </a:extLst>
          </p:cNvPr>
          <p:cNvSpPr>
            <a:spLocks noGrp="1"/>
          </p:cNvSpPr>
          <p:nvPr>
            <p:ph type="pic" sz="quarter" idx="10" hasCustomPrompt="1"/>
          </p:nvPr>
        </p:nvSpPr>
        <p:spPr>
          <a:xfrm>
            <a:off x="7574995" y="936225"/>
            <a:ext cx="3452146" cy="7355628"/>
          </a:xfrm>
          <a:prstGeom prst="roundRect">
            <a:avLst>
              <a:gd name="adj" fmla="val 12498"/>
            </a:avLst>
          </a:prstGeom>
        </p:spPr>
        <p:txBody>
          <a:bodyPr anchor="ctr"/>
          <a:lstStyle>
            <a:lvl1pPr marL="0" indent="0" algn="ctr">
              <a:buNone/>
              <a:defRPr/>
            </a:lvl1pPr>
          </a:lstStyle>
          <a:p>
            <a:r>
              <a:rPr lang="en-US"/>
              <a:t>Click here to insert image</a:t>
            </a:r>
          </a:p>
        </p:txBody>
      </p:sp>
      <p:sp>
        <p:nvSpPr>
          <p:cNvPr id="18" name="Text Placeholder 17">
            <a:extLst>
              <a:ext uri="{FF2B5EF4-FFF2-40B4-BE49-F238E27FC236}">
                <a16:creationId xmlns:a16="http://schemas.microsoft.com/office/drawing/2014/main" id="{8F867D9E-8F0F-BD44-9027-C57518D78B85}"/>
              </a:ext>
            </a:extLst>
          </p:cNvPr>
          <p:cNvSpPr>
            <a:spLocks noGrp="1"/>
          </p:cNvSpPr>
          <p:nvPr>
            <p:ph type="body" sz="quarter" idx="11" hasCustomPrompt="1"/>
          </p:nvPr>
        </p:nvSpPr>
        <p:spPr>
          <a:xfrm>
            <a:off x="609599" y="822960"/>
            <a:ext cx="6066639" cy="1323081"/>
          </a:xfrm>
        </p:spPr>
        <p:txBody>
          <a:bodyPr anchor="b" anchorCtr="0">
            <a:normAutofit/>
          </a:bodyPr>
          <a:lstStyle>
            <a:lvl1pPr marL="0" indent="0">
              <a:buNone/>
              <a:defRPr sz="3200">
                <a:solidFill>
                  <a:schemeClr val="bg1"/>
                </a:solidFill>
              </a:defRPr>
            </a:lvl1pPr>
          </a:lstStyle>
          <a:p>
            <a:pPr lvl="0"/>
            <a:r>
              <a:rPr lang="en-US"/>
              <a:t>This is really cool</a:t>
            </a:r>
          </a:p>
        </p:txBody>
      </p:sp>
      <p:sp>
        <p:nvSpPr>
          <p:cNvPr id="7" name="Text Placeholder 12">
            <a:extLst>
              <a:ext uri="{FF2B5EF4-FFF2-40B4-BE49-F238E27FC236}">
                <a16:creationId xmlns:a16="http://schemas.microsoft.com/office/drawing/2014/main" id="{E7EA6704-8D68-1E9E-3501-2F22A0A42398}"/>
              </a:ext>
            </a:extLst>
          </p:cNvPr>
          <p:cNvSpPr>
            <a:spLocks noGrp="1"/>
          </p:cNvSpPr>
          <p:nvPr>
            <p:ph type="body" sz="quarter" idx="27"/>
          </p:nvPr>
        </p:nvSpPr>
        <p:spPr>
          <a:xfrm>
            <a:off x="618655" y="2612850"/>
            <a:ext cx="6066639" cy="3512744"/>
          </a:xfrm>
          <a:prstGeom prst="roundRect">
            <a:avLst>
              <a:gd name="adj" fmla="val 0"/>
            </a:avLst>
          </a:prstGeom>
          <a:noFill/>
        </p:spPr>
        <p:txBody>
          <a:bodyPr lIns="0" tIns="0" rIns="274320" bIns="274320"/>
          <a:lstStyle/>
          <a:p>
            <a:pPr lvl="0"/>
            <a:r>
              <a:rPr lang="en-US"/>
              <a:t>Click to edit Master text styles</a:t>
            </a:r>
          </a:p>
          <a:p>
            <a:pPr lvl="1"/>
            <a:r>
              <a:rPr lang="en-US"/>
              <a:t>Second level</a:t>
            </a:r>
          </a:p>
          <a:p>
            <a:pPr lvl="5"/>
            <a:r>
              <a:rPr lang="en-US"/>
              <a:t>Third level</a:t>
            </a:r>
          </a:p>
          <a:p>
            <a:pPr lvl="5"/>
            <a:r>
              <a:rPr lang="en-US"/>
              <a:t>Fourth level</a:t>
            </a:r>
          </a:p>
          <a:p>
            <a:pPr lvl="6"/>
            <a:r>
              <a:rPr lang="en-US"/>
              <a:t>Fifth level</a:t>
            </a:r>
          </a:p>
          <a:p>
            <a:pPr lvl="7"/>
            <a:r>
              <a:rPr lang="en-US"/>
              <a:t>Sixth</a:t>
            </a:r>
          </a:p>
        </p:txBody>
      </p:sp>
      <p:sp>
        <p:nvSpPr>
          <p:cNvPr id="8" name="TextBox 7">
            <a:extLst>
              <a:ext uri="{FF2B5EF4-FFF2-40B4-BE49-F238E27FC236}">
                <a16:creationId xmlns:a16="http://schemas.microsoft.com/office/drawing/2014/main" id="{66EC031C-9646-FC48-9111-1C5E123A1994}"/>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3860792137"/>
      </p:ext>
    </p:extLst>
  </p:cSld>
  <p:clrMapOvr>
    <a:masterClrMapping/>
  </p:clrMapOvr>
  <p:extLst>
    <p:ext uri="{DCECCB84-F9BA-43D5-87BE-67443E8EF086}">
      <p15:sldGuideLst xmlns:p15="http://schemas.microsoft.com/office/powerpoint/2012/main">
        <p15:guide id="3" orient="horz" pos="1512" userDrawn="1">
          <p15:clr>
            <a:srgbClr val="FBAE40"/>
          </p15:clr>
        </p15:guide>
        <p15:guide id="4" pos="3840" userDrawn="1">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Device-Laptop">
    <p:spTree>
      <p:nvGrpSpPr>
        <p:cNvPr id="1" name=""/>
        <p:cNvGrpSpPr/>
        <p:nvPr/>
      </p:nvGrpSpPr>
      <p:grpSpPr>
        <a:xfrm>
          <a:off x="0" y="0"/>
          <a:ext cx="0" cy="0"/>
          <a:chOff x="0" y="0"/>
          <a:chExt cx="0" cy="0"/>
        </a:xfrm>
      </p:grpSpPr>
      <p:pic>
        <p:nvPicPr>
          <p:cNvPr id="10" name="Picture 9" descr="Background pattern&#10;&#10;Description automatically generated">
            <a:extLst>
              <a:ext uri="{FF2B5EF4-FFF2-40B4-BE49-F238E27FC236}">
                <a16:creationId xmlns:a16="http://schemas.microsoft.com/office/drawing/2014/main" id="{01FF9BA5-A88D-AF4F-A611-6DE16C3603BF}"/>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12192000" cy="2407920"/>
          </a:xfrm>
          <a:prstGeom prst="rect">
            <a:avLst/>
          </a:prstGeom>
        </p:spPr>
      </p:pic>
      <p:pic>
        <p:nvPicPr>
          <p:cNvPr id="26" name="Picture 25">
            <a:extLst>
              <a:ext uri="{FF2B5EF4-FFF2-40B4-BE49-F238E27FC236}">
                <a16:creationId xmlns:a16="http://schemas.microsoft.com/office/drawing/2014/main" id="{D5028B8E-5BA6-8A45-9D8A-ECBBE8A8761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094514" y="516268"/>
            <a:ext cx="7097486" cy="6341732"/>
          </a:xfrm>
          <a:prstGeom prst="rect">
            <a:avLst/>
          </a:prstGeom>
        </p:spPr>
      </p:pic>
      <p:sp>
        <p:nvSpPr>
          <p:cNvPr id="27" name="Picture Placeholder 13">
            <a:extLst>
              <a:ext uri="{FF2B5EF4-FFF2-40B4-BE49-F238E27FC236}">
                <a16:creationId xmlns:a16="http://schemas.microsoft.com/office/drawing/2014/main" id="{BCE6F9D9-AB4E-EC44-8AD3-D45F48B82297}"/>
              </a:ext>
            </a:extLst>
          </p:cNvPr>
          <p:cNvSpPr>
            <a:spLocks noGrp="1"/>
          </p:cNvSpPr>
          <p:nvPr>
            <p:ph type="pic" sz="quarter" idx="14" hasCustomPrompt="1"/>
          </p:nvPr>
        </p:nvSpPr>
        <p:spPr>
          <a:xfrm>
            <a:off x="5607866" y="1511705"/>
            <a:ext cx="6584133" cy="4903092"/>
          </a:xfrm>
        </p:spPr>
        <p:txBody>
          <a:bodyPr anchor="ctr"/>
          <a:lstStyle>
            <a:lvl1pPr marL="0" indent="0" algn="ctr">
              <a:buNone/>
              <a:defRPr/>
            </a:lvl1pPr>
          </a:lstStyle>
          <a:p>
            <a:r>
              <a:rPr lang="en-US"/>
              <a:t>Click here to insert image</a:t>
            </a:r>
          </a:p>
        </p:txBody>
      </p:sp>
      <p:sp>
        <p:nvSpPr>
          <p:cNvPr id="7" name="Text Placeholder 17">
            <a:extLst>
              <a:ext uri="{FF2B5EF4-FFF2-40B4-BE49-F238E27FC236}">
                <a16:creationId xmlns:a16="http://schemas.microsoft.com/office/drawing/2014/main" id="{5EDF34EB-3204-2EBD-2412-05D2B91003FA}"/>
              </a:ext>
            </a:extLst>
          </p:cNvPr>
          <p:cNvSpPr>
            <a:spLocks noGrp="1"/>
          </p:cNvSpPr>
          <p:nvPr>
            <p:ph type="body" sz="quarter" idx="11" hasCustomPrompt="1"/>
          </p:nvPr>
        </p:nvSpPr>
        <p:spPr>
          <a:xfrm>
            <a:off x="609600" y="822960"/>
            <a:ext cx="4307633" cy="1383707"/>
          </a:xfrm>
        </p:spPr>
        <p:txBody>
          <a:bodyPr anchor="b" anchorCtr="0">
            <a:normAutofit/>
          </a:bodyPr>
          <a:lstStyle>
            <a:lvl1pPr marL="0" indent="0">
              <a:buNone/>
              <a:defRPr sz="3200">
                <a:solidFill>
                  <a:schemeClr val="bg1"/>
                </a:solidFill>
              </a:defRPr>
            </a:lvl1pPr>
          </a:lstStyle>
          <a:p>
            <a:pPr lvl="0"/>
            <a:r>
              <a:rPr lang="en-US"/>
              <a:t>This is really cool</a:t>
            </a:r>
          </a:p>
        </p:txBody>
      </p:sp>
      <p:sp>
        <p:nvSpPr>
          <p:cNvPr id="8" name="Text Placeholder 12">
            <a:extLst>
              <a:ext uri="{FF2B5EF4-FFF2-40B4-BE49-F238E27FC236}">
                <a16:creationId xmlns:a16="http://schemas.microsoft.com/office/drawing/2014/main" id="{64C1E24D-4108-13FB-E847-DE22CFB64738}"/>
              </a:ext>
            </a:extLst>
          </p:cNvPr>
          <p:cNvSpPr>
            <a:spLocks noGrp="1"/>
          </p:cNvSpPr>
          <p:nvPr>
            <p:ph type="body" sz="quarter" idx="27"/>
          </p:nvPr>
        </p:nvSpPr>
        <p:spPr>
          <a:xfrm>
            <a:off x="618656" y="2584853"/>
            <a:ext cx="4307633" cy="3512744"/>
          </a:xfrm>
          <a:prstGeom prst="roundRect">
            <a:avLst>
              <a:gd name="adj" fmla="val 0"/>
            </a:avLst>
          </a:prstGeom>
          <a:noFill/>
        </p:spPr>
        <p:txBody>
          <a:bodyPr lIns="0" tIns="0" rIns="274320" bIns="274320"/>
          <a:lstStyle/>
          <a:p>
            <a:pPr lvl="0"/>
            <a:r>
              <a:rPr lang="en-US"/>
              <a:t>Click to edit Master text styles</a:t>
            </a:r>
          </a:p>
          <a:p>
            <a:pPr lvl="1"/>
            <a:r>
              <a:rPr lang="en-US"/>
              <a:t>Second level</a:t>
            </a:r>
          </a:p>
          <a:p>
            <a:pPr lvl="5"/>
            <a:r>
              <a:rPr lang="en-US"/>
              <a:t>Third level</a:t>
            </a:r>
          </a:p>
          <a:p>
            <a:pPr lvl="5"/>
            <a:r>
              <a:rPr lang="en-US"/>
              <a:t>Fourth level</a:t>
            </a:r>
          </a:p>
          <a:p>
            <a:pPr lvl="6"/>
            <a:r>
              <a:rPr lang="en-US"/>
              <a:t>Fifth level</a:t>
            </a:r>
          </a:p>
          <a:p>
            <a:pPr lvl="7"/>
            <a:r>
              <a:rPr lang="en-US"/>
              <a:t>Sixth</a:t>
            </a:r>
          </a:p>
        </p:txBody>
      </p:sp>
      <p:sp>
        <p:nvSpPr>
          <p:cNvPr id="9" name="TextBox 8">
            <a:extLst>
              <a:ext uri="{FF2B5EF4-FFF2-40B4-BE49-F238E27FC236}">
                <a16:creationId xmlns:a16="http://schemas.microsoft.com/office/drawing/2014/main" id="{0BEBF02A-F7CA-764C-A3A7-B8C90FAE9DF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309590900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guide id="5" orient="horz" pos="768" userDrawn="1">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Blank Bold Statemen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4661FEF-05A9-3543-85ED-3131AB6B57CA}"/>
              </a:ext>
            </a:extLst>
          </p:cNvPr>
          <p:cNvSpPr>
            <a:spLocks noGrp="1"/>
          </p:cNvSpPr>
          <p:nvPr>
            <p:ph type="pic" sz="quarter" idx="10" hasCustomPrompt="1"/>
          </p:nvPr>
        </p:nvSpPr>
        <p:spPr>
          <a:xfrm>
            <a:off x="0" y="0"/>
            <a:ext cx="12192000" cy="6858000"/>
          </a:xfrm>
        </p:spPr>
        <p:txBody>
          <a:bodyPr anchor="ctr"/>
          <a:lstStyle>
            <a:lvl1pPr marL="0" indent="0" algn="ctr">
              <a:buNone/>
              <a:defRPr/>
            </a:lvl1pPr>
          </a:lstStyle>
          <a:p>
            <a:r>
              <a:rPr lang="en-US"/>
              <a:t>Click here to insert your image</a:t>
            </a:r>
          </a:p>
        </p:txBody>
      </p:sp>
      <p:sp>
        <p:nvSpPr>
          <p:cNvPr id="3" name="TextBox 2">
            <a:extLst>
              <a:ext uri="{FF2B5EF4-FFF2-40B4-BE49-F238E27FC236}">
                <a16:creationId xmlns:a16="http://schemas.microsoft.com/office/drawing/2014/main" id="{C229B280-B5AF-CC44-9712-36DC8CD9A5B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1349547651"/>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Feature - Left">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1CA4AB94-D9FA-2B4B-AD4F-460B8552EF3D}"/>
              </a:ext>
            </a:extLst>
          </p:cNvPr>
          <p:cNvSpPr>
            <a:spLocks noGrp="1"/>
          </p:cNvSpPr>
          <p:nvPr>
            <p:ph type="pic" sz="quarter" idx="14" hasCustomPrompt="1"/>
          </p:nvPr>
        </p:nvSpPr>
        <p:spPr>
          <a:xfrm>
            <a:off x="0" y="0"/>
            <a:ext cx="6096000" cy="6858000"/>
          </a:xfrm>
        </p:spPr>
        <p:txBody>
          <a:bodyPr anchor="ctr"/>
          <a:lstStyle>
            <a:lvl1pPr marL="0" indent="0" algn="ctr">
              <a:buNone/>
              <a:defRPr/>
            </a:lvl1pPr>
          </a:lstStyle>
          <a:p>
            <a:r>
              <a:rPr lang="en-US"/>
              <a:t>Click icon to insert image</a:t>
            </a:r>
          </a:p>
        </p:txBody>
      </p:sp>
      <p:sp>
        <p:nvSpPr>
          <p:cNvPr id="4" name="Text Placeholder 19">
            <a:extLst>
              <a:ext uri="{FF2B5EF4-FFF2-40B4-BE49-F238E27FC236}">
                <a16:creationId xmlns:a16="http://schemas.microsoft.com/office/drawing/2014/main" id="{FE3740D4-5094-6CDC-1661-21B61F665F7E}"/>
              </a:ext>
            </a:extLst>
          </p:cNvPr>
          <p:cNvSpPr>
            <a:spLocks noGrp="1"/>
          </p:cNvSpPr>
          <p:nvPr>
            <p:ph type="body" sz="quarter" idx="12" hasCustomPrompt="1"/>
          </p:nvPr>
        </p:nvSpPr>
        <p:spPr>
          <a:xfrm>
            <a:off x="6684579" y="2736502"/>
            <a:ext cx="4897821" cy="1384995"/>
          </a:xfrm>
        </p:spPr>
        <p:txBody>
          <a:bodyPr wrap="square" anchor="ctr">
            <a:spAutoFit/>
          </a:bodyPr>
          <a:lstStyle>
            <a:lvl1pPr marL="0" indent="0">
              <a:lnSpc>
                <a:spcPct val="100000"/>
              </a:lnSpc>
              <a:buNone/>
              <a:defRPr sz="2800" i="0"/>
            </a:lvl1pPr>
          </a:lstStyle>
          <a:p>
            <a:r>
              <a:rPr lang="en-US" b="0"/>
              <a:t>Lorem ipsum dolor sit </a:t>
            </a:r>
            <a:r>
              <a:rPr lang="en-US" b="0" err="1"/>
              <a:t>amet</a:t>
            </a:r>
            <a:r>
              <a:rPr lang="en-US" b="0"/>
              <a:t>, </a:t>
            </a:r>
            <a:r>
              <a:rPr lang="en-US" b="0" err="1"/>
              <a:t>consectetur</a:t>
            </a:r>
            <a:r>
              <a:rPr lang="en-US" b="0"/>
              <a:t> </a:t>
            </a:r>
            <a:r>
              <a:rPr lang="en-US" b="0" err="1"/>
              <a:t>adipiscing</a:t>
            </a:r>
            <a:r>
              <a:rPr lang="en-US" b="0"/>
              <a:t> </a:t>
            </a:r>
            <a:r>
              <a:rPr lang="en-US" b="0" err="1"/>
              <a:t>elit</a:t>
            </a:r>
            <a:r>
              <a:rPr lang="en-US" b="0"/>
              <a:t>, sed do </a:t>
            </a:r>
            <a:r>
              <a:rPr lang="en-US" b="0" err="1"/>
              <a:t>eiusmod</a:t>
            </a:r>
            <a:r>
              <a:rPr lang="en-US" b="0"/>
              <a:t> </a:t>
            </a:r>
            <a:r>
              <a:rPr lang="en-US" b="0" err="1"/>
              <a:t>tempor</a:t>
            </a:r>
            <a:r>
              <a:rPr lang="en-US" b="0"/>
              <a:t>.</a:t>
            </a:r>
            <a:endParaRPr lang="en-US"/>
          </a:p>
        </p:txBody>
      </p:sp>
      <p:sp>
        <p:nvSpPr>
          <p:cNvPr id="5" name="TextBox 4">
            <a:extLst>
              <a:ext uri="{FF2B5EF4-FFF2-40B4-BE49-F238E27FC236}">
                <a16:creationId xmlns:a16="http://schemas.microsoft.com/office/drawing/2014/main" id="{1E28CA07-3F24-174F-8D60-D92F2FD661EF}"/>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37785061"/>
      </p:ext>
    </p:extLst>
  </p:cSld>
  <p:clrMapOvr>
    <a:masterClrMapping/>
  </p:clrMapOvr>
  <p:extLst>
    <p:ext uri="{DCECCB84-F9BA-43D5-87BE-67443E8EF086}">
      <p15:sldGuideLst xmlns:p15="http://schemas.microsoft.com/office/powerpoint/2012/main">
        <p15:guide id="3" orient="horz" pos="1512" userDrawn="1">
          <p15:clr>
            <a:srgbClr val="FBAE40"/>
          </p15:clr>
        </p15:guide>
        <p15:guide id="4" pos="3840" userDrawn="1">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mage Feature - Right">
    <p:spTree>
      <p:nvGrpSpPr>
        <p:cNvPr id="1" name=""/>
        <p:cNvGrpSpPr/>
        <p:nvPr/>
      </p:nvGrpSpPr>
      <p:grpSpPr>
        <a:xfrm>
          <a:off x="0" y="0"/>
          <a:ext cx="0" cy="0"/>
          <a:chOff x="0" y="0"/>
          <a:chExt cx="0" cy="0"/>
        </a:xfrm>
      </p:grpSpPr>
      <p:sp>
        <p:nvSpPr>
          <p:cNvPr id="20" name="Text Placeholder 19">
            <a:extLst>
              <a:ext uri="{FF2B5EF4-FFF2-40B4-BE49-F238E27FC236}">
                <a16:creationId xmlns:a16="http://schemas.microsoft.com/office/drawing/2014/main" id="{1DCB112C-5FE4-B04A-AF45-0FE5D56F6154}"/>
              </a:ext>
            </a:extLst>
          </p:cNvPr>
          <p:cNvSpPr>
            <a:spLocks noGrp="1"/>
          </p:cNvSpPr>
          <p:nvPr>
            <p:ph type="body" sz="quarter" idx="12" hasCustomPrompt="1"/>
          </p:nvPr>
        </p:nvSpPr>
        <p:spPr>
          <a:xfrm>
            <a:off x="609601" y="3167389"/>
            <a:ext cx="4813738" cy="523220"/>
          </a:xfrm>
        </p:spPr>
        <p:txBody>
          <a:bodyPr wrap="square" anchor="ctr">
            <a:spAutoFit/>
          </a:bodyPr>
          <a:lstStyle>
            <a:lvl1pPr marL="0" indent="0">
              <a:lnSpc>
                <a:spcPct val="100000"/>
              </a:lnSpc>
              <a:buNone/>
              <a:defRPr sz="2800" i="0"/>
            </a:lvl1pPr>
          </a:lstStyle>
          <a:p>
            <a:pPr lvl="0"/>
            <a:r>
              <a:rPr lang="en-US"/>
              <a:t>Hero Image</a:t>
            </a:r>
          </a:p>
        </p:txBody>
      </p:sp>
      <p:sp>
        <p:nvSpPr>
          <p:cNvPr id="7" name="Picture Placeholder 6">
            <a:extLst>
              <a:ext uri="{FF2B5EF4-FFF2-40B4-BE49-F238E27FC236}">
                <a16:creationId xmlns:a16="http://schemas.microsoft.com/office/drawing/2014/main" id="{1CA4AB94-D9FA-2B4B-AD4F-460B8552EF3D}"/>
              </a:ext>
            </a:extLst>
          </p:cNvPr>
          <p:cNvSpPr>
            <a:spLocks noGrp="1"/>
          </p:cNvSpPr>
          <p:nvPr>
            <p:ph type="pic" sz="quarter" idx="14" hasCustomPrompt="1"/>
          </p:nvPr>
        </p:nvSpPr>
        <p:spPr>
          <a:xfrm>
            <a:off x="6096000" y="0"/>
            <a:ext cx="6096000" cy="6858000"/>
          </a:xfrm>
        </p:spPr>
        <p:txBody>
          <a:bodyPr anchor="ctr"/>
          <a:lstStyle>
            <a:lvl1pPr marL="0" indent="0" algn="ctr">
              <a:buNone/>
              <a:defRPr/>
            </a:lvl1pPr>
          </a:lstStyle>
          <a:p>
            <a:r>
              <a:rPr lang="en-US"/>
              <a:t>Click icon to insert image</a:t>
            </a:r>
          </a:p>
        </p:txBody>
      </p:sp>
      <p:sp>
        <p:nvSpPr>
          <p:cNvPr id="4" name="TextBox 3">
            <a:extLst>
              <a:ext uri="{FF2B5EF4-FFF2-40B4-BE49-F238E27FC236}">
                <a16:creationId xmlns:a16="http://schemas.microsoft.com/office/drawing/2014/main" id="{AF8750C6-5A51-0A44-9162-A6B844ADADE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1237705929"/>
      </p:ext>
    </p:extLst>
  </p:cSld>
  <p:clrMapOvr>
    <a:masterClrMapping/>
  </p:clrMapOvr>
  <p:extLst>
    <p:ext uri="{DCECCB84-F9BA-43D5-87BE-67443E8EF086}">
      <p15:sldGuideLst xmlns:p15="http://schemas.microsoft.com/office/powerpoint/2012/main">
        <p15:guide id="3" orient="horz" pos="1512" userDrawn="1">
          <p15:clr>
            <a:srgbClr val="FBAE40"/>
          </p15:clr>
        </p15:guide>
        <p15:guide id="4" pos="3840" userDrawn="1">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creenshot B">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6567AC-165D-1C45-8535-9C57C13CB728}"/>
              </a:ext>
            </a:extLst>
          </p:cNvPr>
          <p:cNvSpPr/>
          <p:nvPr userDrawn="1"/>
        </p:nvSpPr>
        <p:spPr>
          <a:xfrm>
            <a:off x="0" y="1"/>
            <a:ext cx="12192000" cy="6857999"/>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DD6E834-ACD3-2449-9270-C7F83F44C59B}"/>
              </a:ext>
            </a:extLst>
          </p:cNvPr>
          <p:cNvPicPr/>
          <p:nvPr userDrawn="1"/>
        </p:nvPicPr>
        <p:blipFill>
          <a:blip r:embed="rId2"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6" name="TextBox 5">
            <a:extLst>
              <a:ext uri="{FF2B5EF4-FFF2-40B4-BE49-F238E27FC236}">
                <a16:creationId xmlns:a16="http://schemas.microsoft.com/office/drawing/2014/main" id="{B86E4F30-1F14-9348-B65E-199B02F34DDF}"/>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lumMod val="90000"/>
                    <a:lumOff val="10000"/>
                  </a:schemeClr>
                </a:solidFill>
                <a:cs typeface="Arial" panose="020B0604020202020204" pitchFamily="34" charset="0"/>
              </a:rPr>
              <a:t>Copyright © </a:t>
            </a:r>
            <a:fld id="{38EE0064-B099-0C4E-88EE-2AD5687BA263}" type="datetimeyyyy">
              <a:rPr lang="en-US" sz="800" smtClean="0">
                <a:solidFill>
                  <a:schemeClr val="tx1">
                    <a:lumMod val="90000"/>
                    <a:lumOff val="10000"/>
                  </a:schemeClr>
                </a:solidFill>
                <a:cs typeface="Arial" panose="020B0604020202020204" pitchFamily="34" charset="0"/>
              </a:rPr>
              <a:t>2025</a:t>
            </a:fld>
            <a:r>
              <a:rPr lang="en-US" sz="800">
                <a:solidFill>
                  <a:schemeClr val="tx1">
                    <a:lumMod val="90000"/>
                    <a:lumOff val="10000"/>
                  </a:schemeClr>
                </a:solidFill>
                <a:cs typeface="Arial" panose="020B0604020202020204" pitchFamily="34" charset="0"/>
              </a:rPr>
              <a:t> Ivanti. All rights reserved.</a:t>
            </a:r>
          </a:p>
        </p:txBody>
      </p:sp>
      <p:sp>
        <p:nvSpPr>
          <p:cNvPr id="7" name="Picture Placeholder 6">
            <a:extLst>
              <a:ext uri="{FF2B5EF4-FFF2-40B4-BE49-F238E27FC236}">
                <a16:creationId xmlns:a16="http://schemas.microsoft.com/office/drawing/2014/main" id="{1D786EE0-A27D-B08B-6849-390FFD01886D}"/>
              </a:ext>
            </a:extLst>
          </p:cNvPr>
          <p:cNvSpPr>
            <a:spLocks noGrp="1"/>
          </p:cNvSpPr>
          <p:nvPr>
            <p:ph type="pic" sz="quarter" idx="10"/>
          </p:nvPr>
        </p:nvSpPr>
        <p:spPr>
          <a:xfrm>
            <a:off x="609600" y="1474237"/>
            <a:ext cx="10972800" cy="4588426"/>
          </a:xfrm>
        </p:spPr>
        <p:txBody>
          <a:bodyPr anchor="ctr"/>
          <a:lstStyle>
            <a:lvl1pPr algn="ctr">
              <a:defRPr/>
            </a:lvl1pPr>
          </a:lstStyle>
          <a:p>
            <a:endParaRPr lang="en-US"/>
          </a:p>
        </p:txBody>
      </p:sp>
      <p:sp>
        <p:nvSpPr>
          <p:cNvPr id="8" name="Rectangle 7">
            <a:extLst>
              <a:ext uri="{FF2B5EF4-FFF2-40B4-BE49-F238E27FC236}">
                <a16:creationId xmlns:a16="http://schemas.microsoft.com/office/drawing/2014/main" id="{16D594D2-E5C1-00A6-1E11-E1B27504FC21}"/>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2">
            <a:extLst>
              <a:ext uri="{FF2B5EF4-FFF2-40B4-BE49-F238E27FC236}">
                <a16:creationId xmlns:a16="http://schemas.microsoft.com/office/drawing/2014/main" id="{045A71B3-F105-4780-CF59-19BA095AB74F}"/>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9" name="TextBox 8">
            <a:extLst>
              <a:ext uri="{FF2B5EF4-FFF2-40B4-BE49-F238E27FC236}">
                <a16:creationId xmlns:a16="http://schemas.microsoft.com/office/drawing/2014/main" id="{DC44924B-0035-CC41-99D9-EDF2F9A93C08}"/>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396967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Basic Bullets">
    <p:spTree>
      <p:nvGrpSpPr>
        <p:cNvPr id="1" name=""/>
        <p:cNvGrpSpPr/>
        <p:nvPr/>
      </p:nvGrpSpPr>
      <p:grpSpPr>
        <a:xfrm>
          <a:off x="0" y="0"/>
          <a:ext cx="0" cy="0"/>
          <a:chOff x="0" y="0"/>
          <a:chExt cx="0" cy="0"/>
        </a:xfrm>
      </p:grpSpPr>
      <p:sp>
        <p:nvSpPr>
          <p:cNvPr id="19" name="Text Placeholder 18">
            <a:extLst>
              <a:ext uri="{FF2B5EF4-FFF2-40B4-BE49-F238E27FC236}">
                <a16:creationId xmlns:a16="http://schemas.microsoft.com/office/drawing/2014/main" id="{F1B22E97-D39B-A54D-BA5B-4EF153EDF51E}"/>
              </a:ext>
            </a:extLst>
          </p:cNvPr>
          <p:cNvSpPr>
            <a:spLocks noGrp="1"/>
          </p:cNvSpPr>
          <p:nvPr>
            <p:ph type="body" sz="quarter" idx="15" hasCustomPrompt="1"/>
          </p:nvPr>
        </p:nvSpPr>
        <p:spPr>
          <a:xfrm>
            <a:off x="609600" y="1449042"/>
            <a:ext cx="10984992" cy="590550"/>
          </a:xfrm>
        </p:spPr>
        <p:txBody>
          <a:bodyPr anchor="t" anchorCtr="0">
            <a:normAutofit/>
          </a:bodyPr>
          <a:lstStyle>
            <a:lvl1pPr marL="0" indent="0">
              <a:buNone/>
              <a:defRPr sz="1800" b="0">
                <a:solidFill>
                  <a:srgbClr val="FF0000"/>
                </a:solidFill>
              </a:defRPr>
            </a:lvl1pPr>
          </a:lstStyle>
          <a:p>
            <a:pPr lvl="0"/>
            <a:r>
              <a:rPr lang="en-US"/>
              <a:t>A little more detail on what’s being shown below</a:t>
            </a:r>
          </a:p>
        </p:txBody>
      </p:sp>
      <p:sp>
        <p:nvSpPr>
          <p:cNvPr id="5" name="Rectangle 4">
            <a:extLst>
              <a:ext uri="{FF2B5EF4-FFF2-40B4-BE49-F238E27FC236}">
                <a16:creationId xmlns:a16="http://schemas.microsoft.com/office/drawing/2014/main" id="{FC98E71D-297E-9C9F-F2D7-79967A89C05A}"/>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FDCC0E3D-0EBC-6402-B7FC-D4CC921A7A95}"/>
              </a:ext>
            </a:extLst>
          </p:cNvPr>
          <p:cNvSpPr>
            <a:spLocks noGrp="1"/>
          </p:cNvSpPr>
          <p:nvPr>
            <p:ph type="body" sz="quarter" idx="16"/>
          </p:nvPr>
        </p:nvSpPr>
        <p:spPr>
          <a:xfrm>
            <a:off x="609600" y="2206625"/>
            <a:ext cx="10985500" cy="3462338"/>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itle 2">
            <a:extLst>
              <a:ext uri="{FF2B5EF4-FFF2-40B4-BE49-F238E27FC236}">
                <a16:creationId xmlns:a16="http://schemas.microsoft.com/office/drawing/2014/main" id="{17C85578-3BE5-79D9-2CAF-87A53D007C4D}"/>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7" name="TextBox 6">
            <a:extLst>
              <a:ext uri="{FF2B5EF4-FFF2-40B4-BE49-F238E27FC236}">
                <a16:creationId xmlns:a16="http://schemas.microsoft.com/office/drawing/2014/main" id="{0A2F2174-BD0A-4044-AFBD-998340341FB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881992070"/>
      </p:ext>
    </p:extLst>
  </p:cSld>
  <p:clrMapOvr>
    <a:masterClrMapping/>
  </p:clrMapOvr>
  <p:extLst>
    <p:ext uri="{DCECCB84-F9BA-43D5-87BE-67443E8EF086}">
      <p15:sldGuideLst xmlns:p15="http://schemas.microsoft.com/office/powerpoint/2012/main">
        <p15:guide id="5" orient="horz" pos="2160" userDrawn="1">
          <p15:clr>
            <a:srgbClr val="FBAE40"/>
          </p15:clr>
        </p15:guide>
        <p15:guide id="6" orient="horz" pos="4128" userDrawn="1">
          <p15:clr>
            <a:srgbClr val="FBAE40"/>
          </p15:clr>
        </p15:guide>
        <p15:guide id="7" pos="384" userDrawn="1">
          <p15:clr>
            <a:srgbClr val="FBAE40"/>
          </p15:clr>
        </p15:guide>
        <p15:guide id="8" pos="729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Agenda - B">
    <p:bg>
      <p:bgRef idx="1001">
        <a:schemeClr val="bg1"/>
      </p:bgRef>
    </p:bg>
    <p:spTree>
      <p:nvGrpSpPr>
        <p:cNvPr id="1" name=""/>
        <p:cNvGrpSpPr/>
        <p:nvPr/>
      </p:nvGrpSpPr>
      <p:grpSpPr>
        <a:xfrm>
          <a:off x="0" y="0"/>
          <a:ext cx="0" cy="0"/>
          <a:chOff x="0" y="0"/>
          <a:chExt cx="0" cy="0"/>
        </a:xfrm>
      </p:grpSpPr>
      <p:pic>
        <p:nvPicPr>
          <p:cNvPr id="7" name="Picture 6" descr="Background pattern&#10;&#10;Description automatically generated">
            <a:extLst>
              <a:ext uri="{FF2B5EF4-FFF2-40B4-BE49-F238E27FC236}">
                <a16:creationId xmlns:a16="http://schemas.microsoft.com/office/drawing/2014/main" id="{1BF0EF54-E52F-FA11-56E1-25148F8B137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rot="10800000">
            <a:off x="0" y="0"/>
            <a:ext cx="12192000" cy="6858000"/>
          </a:xfrm>
          <a:prstGeom prst="rect">
            <a:avLst/>
          </a:prstGeom>
        </p:spPr>
      </p:pic>
      <p:sp>
        <p:nvSpPr>
          <p:cNvPr id="4" name="Text Placeholder 6">
            <a:extLst>
              <a:ext uri="{FF2B5EF4-FFF2-40B4-BE49-F238E27FC236}">
                <a16:creationId xmlns:a16="http://schemas.microsoft.com/office/drawing/2014/main" id="{6434D2BC-84CA-BC4C-B24C-110E93E4C840}"/>
              </a:ext>
            </a:extLst>
          </p:cNvPr>
          <p:cNvSpPr>
            <a:spLocks noGrp="1"/>
          </p:cNvSpPr>
          <p:nvPr>
            <p:ph type="body" sz="quarter" idx="16" hasCustomPrompt="1"/>
          </p:nvPr>
        </p:nvSpPr>
        <p:spPr>
          <a:xfrm>
            <a:off x="609600" y="3126425"/>
            <a:ext cx="4772025"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8" name="Text Placeholder 2">
            <a:extLst>
              <a:ext uri="{FF2B5EF4-FFF2-40B4-BE49-F238E27FC236}">
                <a16:creationId xmlns:a16="http://schemas.microsoft.com/office/drawing/2014/main" id="{F796A067-9A0D-C4B5-E137-CBAB200950D3}"/>
              </a:ext>
            </a:extLst>
          </p:cNvPr>
          <p:cNvSpPr>
            <a:spLocks noGrp="1"/>
          </p:cNvSpPr>
          <p:nvPr>
            <p:ph type="body" sz="quarter" idx="19" hasCustomPrompt="1"/>
          </p:nvPr>
        </p:nvSpPr>
        <p:spPr>
          <a:xfrm>
            <a:off x="6096000" y="952500"/>
            <a:ext cx="4772025" cy="5001260"/>
          </a:xfrm>
        </p:spPr>
        <p:txBody>
          <a:bodyPr anchor="ctr">
            <a:noAutofit/>
          </a:bodyPr>
          <a:lstStyle>
            <a:lvl1pPr marL="0" marR="0" indent="0" algn="l" defTabSz="914400" rtl="0" eaLnBrk="1" fontAlgn="auto" latinLnBrk="0" hangingPunct="1">
              <a:lnSpc>
                <a:spcPct val="100000"/>
              </a:lnSpc>
              <a:spcBef>
                <a:spcPts val="1000"/>
              </a:spcBef>
              <a:spcAft>
                <a:spcPts val="0"/>
              </a:spcAft>
              <a:buClrTx/>
              <a:buSzTx/>
              <a:buFont typeface="Wingdings" pitchFamily="2" charset="2"/>
              <a:buNone/>
              <a:tabLst>
                <a:tab pos="852488" algn="l"/>
              </a:tabLst>
              <a:defRPr b="1">
                <a:solidFill>
                  <a:schemeClr val="bg1"/>
                </a:solidFill>
              </a:defRPr>
            </a:lvl1pPr>
            <a:lvl2pPr marL="0" indent="0" algn="l">
              <a:buFont typeface="Wingdings" pitchFamily="2" charset="2"/>
              <a:buChar char="§"/>
              <a:defRPr b="0">
                <a:solidFill>
                  <a:schemeClr val="bg1"/>
                </a:solidFill>
              </a:defRPr>
            </a:lvl2pPr>
            <a:lvl3pPr marL="914400" indent="0" algn="l">
              <a:buFont typeface="Wingdings" pitchFamily="2" charset="2"/>
              <a:buChar char="§"/>
              <a:defRPr b="0">
                <a:solidFill>
                  <a:schemeClr val="bg1"/>
                </a:solidFill>
              </a:defRPr>
            </a:lvl3pPr>
            <a:lvl4pPr marL="1371600" indent="0" algn="l">
              <a:buFont typeface="Wingdings" pitchFamily="2" charset="2"/>
              <a:buChar char="§"/>
              <a:defRPr b="0">
                <a:solidFill>
                  <a:schemeClr val="bg1"/>
                </a:solidFill>
              </a:defRPr>
            </a:lvl4pPr>
            <a:lvl5pPr marL="1828800" indent="0" algn="l">
              <a:buFont typeface="Wingdings" pitchFamily="2" charset="2"/>
              <a:buChar char="§"/>
              <a:defRPr b="0">
                <a:solidFill>
                  <a:schemeClr val="bg1"/>
                </a:solidFill>
              </a:defRPr>
            </a:lvl5pPr>
            <a:lvl6pPr marL="1716088" indent="-857250">
              <a:tabLst/>
              <a:defRPr>
                <a:solidFill>
                  <a:schemeClr val="bg1"/>
                </a:solidFill>
              </a:defRPr>
            </a:lvl6pPr>
            <a:lvl7pPr>
              <a:defRPr>
                <a:solidFill>
                  <a:schemeClr val="bg1"/>
                </a:solidFill>
              </a:defRPr>
            </a:lvl7pPr>
            <a:lvl8pPr>
              <a:defRPr>
                <a:solidFill>
                  <a:schemeClr val="bg1"/>
                </a:solidFill>
              </a:defRPr>
            </a:lvl8pPr>
            <a:lvl9pPr>
              <a:buFont typeface="Wingdings" pitchFamily="2" charset="2"/>
              <a:buChar char="§"/>
              <a:defRPr>
                <a:solidFill>
                  <a:schemeClr val="bg1"/>
                </a:solidFill>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D9FF3C75-9137-574B-B2AF-30D82D3219DA}"/>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2" name="TextBox 1">
            <a:extLst>
              <a:ext uri="{FF2B5EF4-FFF2-40B4-BE49-F238E27FC236}">
                <a16:creationId xmlns:a16="http://schemas.microsoft.com/office/drawing/2014/main" id="{AB75BC86-E9A7-FD44-A23D-7A99665884D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377809047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Stat">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C92A6B8F-77CE-F94D-99DB-C05DBEEED100}"/>
              </a:ext>
            </a:extLst>
          </p:cNvPr>
          <p:cNvSpPr>
            <a:spLocks noGrp="1"/>
          </p:cNvSpPr>
          <p:nvPr>
            <p:ph type="body" sz="quarter" idx="13" hasCustomPrompt="1"/>
          </p:nvPr>
        </p:nvSpPr>
        <p:spPr>
          <a:xfrm>
            <a:off x="607451" y="3583342"/>
            <a:ext cx="5474424" cy="1478299"/>
          </a:xfrm>
        </p:spPr>
        <p:txBody>
          <a:bodyPr anchor="t" anchorCtr="0">
            <a:normAutofit/>
          </a:bodyPr>
          <a:lstStyle>
            <a:lvl1pPr marL="0" indent="0">
              <a:buNone/>
              <a:defRPr sz="2000" b="0"/>
            </a:lvl1pPr>
          </a:lstStyle>
          <a:p>
            <a:r>
              <a:rPr lang="en-US"/>
              <a:t>Details on what we are looking at on the right.</a:t>
            </a:r>
          </a:p>
        </p:txBody>
      </p:sp>
      <p:sp>
        <p:nvSpPr>
          <p:cNvPr id="13" name="Title 1">
            <a:extLst>
              <a:ext uri="{FF2B5EF4-FFF2-40B4-BE49-F238E27FC236}">
                <a16:creationId xmlns:a16="http://schemas.microsoft.com/office/drawing/2014/main" id="{337685D1-D971-0E4D-A0B2-82864626BE97}"/>
              </a:ext>
            </a:extLst>
          </p:cNvPr>
          <p:cNvSpPr>
            <a:spLocks noGrp="1"/>
          </p:cNvSpPr>
          <p:nvPr>
            <p:ph type="title" hasCustomPrompt="1"/>
          </p:nvPr>
        </p:nvSpPr>
        <p:spPr>
          <a:xfrm>
            <a:off x="607451" y="1593666"/>
            <a:ext cx="5474425" cy="1661993"/>
          </a:xfrm>
          <a:prstGeom prst="rect">
            <a:avLst/>
          </a:prstGeom>
        </p:spPr>
        <p:txBody>
          <a:bodyPr lIns="0" anchor="b" anchorCtr="0">
            <a:normAutofit/>
          </a:bodyPr>
          <a:lstStyle>
            <a:lvl1pPr>
              <a:defRPr sz="4000" b="1"/>
            </a:lvl1pPr>
          </a:lstStyle>
          <a:p>
            <a:r>
              <a:rPr lang="en-US"/>
              <a:t>Seriously important stat right here</a:t>
            </a:r>
          </a:p>
        </p:txBody>
      </p:sp>
      <p:sp>
        <p:nvSpPr>
          <p:cNvPr id="6" name="Chart Placeholder 5">
            <a:extLst>
              <a:ext uri="{FF2B5EF4-FFF2-40B4-BE49-F238E27FC236}">
                <a16:creationId xmlns:a16="http://schemas.microsoft.com/office/drawing/2014/main" id="{027BB852-00E3-07A4-24D6-83AF5EB9BA19}"/>
              </a:ext>
            </a:extLst>
          </p:cNvPr>
          <p:cNvSpPr>
            <a:spLocks noGrp="1"/>
          </p:cNvSpPr>
          <p:nvPr>
            <p:ph type="chart" sz="quarter" idx="14"/>
          </p:nvPr>
        </p:nvSpPr>
        <p:spPr>
          <a:xfrm>
            <a:off x="6427788" y="1168400"/>
            <a:ext cx="4997450" cy="4454525"/>
          </a:xfrm>
        </p:spPr>
        <p:txBody>
          <a:bodyPr anchor="ctr" anchorCtr="0"/>
          <a:lstStyle>
            <a:lvl1pPr algn="ctr">
              <a:defRPr>
                <a:solidFill>
                  <a:schemeClr val="accent4"/>
                </a:solidFill>
              </a:defRPr>
            </a:lvl1pPr>
          </a:lstStyle>
          <a:p>
            <a:endParaRPr lang="en-US"/>
          </a:p>
        </p:txBody>
      </p:sp>
      <p:sp>
        <p:nvSpPr>
          <p:cNvPr id="7" name="Rectangle 6">
            <a:extLst>
              <a:ext uri="{FF2B5EF4-FFF2-40B4-BE49-F238E27FC236}">
                <a16:creationId xmlns:a16="http://schemas.microsoft.com/office/drawing/2014/main" id="{7E07A259-36FB-A0B1-B03C-74D1EAEA57C3}"/>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9C7669DD-6390-068C-9A30-7BFB18FE4807}"/>
              </a:ext>
            </a:extLst>
          </p:cNvPr>
          <p:cNvSpPr>
            <a:spLocks noGrp="1"/>
          </p:cNvSpPr>
          <p:nvPr>
            <p:ph type="body" sz="quarter" idx="15" hasCustomPrompt="1"/>
          </p:nvPr>
        </p:nvSpPr>
        <p:spPr>
          <a:xfrm>
            <a:off x="612648" y="539496"/>
            <a:ext cx="10974387" cy="609600"/>
          </a:xfrm>
        </p:spPr>
        <p:txBody>
          <a:bodyPr anchor="ctr" anchorCtr="0">
            <a:normAutofit/>
          </a:bodyPr>
          <a:lstStyle>
            <a:lvl1pPr>
              <a:defRPr sz="3200"/>
            </a:lvl1pPr>
          </a:lstStyle>
          <a:p>
            <a:pPr lvl="0"/>
            <a:r>
              <a:rPr lang="en-US"/>
              <a:t>Blank Header</a:t>
            </a:r>
          </a:p>
        </p:txBody>
      </p:sp>
      <p:sp>
        <p:nvSpPr>
          <p:cNvPr id="8" name="TextBox 7">
            <a:extLst>
              <a:ext uri="{FF2B5EF4-FFF2-40B4-BE49-F238E27FC236}">
                <a16:creationId xmlns:a16="http://schemas.microsoft.com/office/drawing/2014/main" id="{C1847281-4FB3-7547-856E-1CCF1198834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912331884"/>
      </p:ext>
    </p:extLst>
  </p:cSld>
  <p:clrMapOvr>
    <a:masterClrMapping/>
  </p:clrMapOvr>
  <p:extLst>
    <p:ext uri="{DCECCB84-F9BA-43D5-87BE-67443E8EF086}">
      <p15:sldGuideLst xmlns:p15="http://schemas.microsoft.com/office/powerpoint/2012/main">
        <p15:guide id="4" orient="horz" pos="2160" userDrawn="1">
          <p15:clr>
            <a:srgbClr val="FBAE40"/>
          </p15:clr>
        </p15:guide>
        <p15:guide id="5" orient="horz" pos="4128" userDrawn="1">
          <p15:clr>
            <a:srgbClr val="FBAE40"/>
          </p15:clr>
        </p15:guide>
        <p15:guide id="6" pos="480" userDrawn="1">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Quote - Imag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6BEC209-DE2F-27F4-DD52-F9E956D99038}"/>
              </a:ext>
            </a:extLst>
          </p:cNvPr>
          <p:cNvSpPr>
            <a:spLocks noGrp="1"/>
          </p:cNvSpPr>
          <p:nvPr>
            <p:ph type="pic" sz="quarter" idx="10"/>
          </p:nvPr>
        </p:nvSpPr>
        <p:spPr>
          <a:xfrm>
            <a:off x="0" y="0"/>
            <a:ext cx="12192000" cy="6858000"/>
          </a:xfrm>
        </p:spPr>
        <p:txBody>
          <a:bodyPr anchor="ctr" anchorCtr="0"/>
          <a:lstStyle>
            <a:lvl1pPr algn="ctr">
              <a:defRPr/>
            </a:lvl1pPr>
          </a:lstStyle>
          <a:p>
            <a:endParaRPr lang="en-US"/>
          </a:p>
        </p:txBody>
      </p:sp>
      <p:sp>
        <p:nvSpPr>
          <p:cNvPr id="5" name="Text Placeholder 2">
            <a:extLst>
              <a:ext uri="{FF2B5EF4-FFF2-40B4-BE49-F238E27FC236}">
                <a16:creationId xmlns:a16="http://schemas.microsoft.com/office/drawing/2014/main" id="{D22AA1D7-E8BE-4C92-B4BE-9766936969D2}"/>
              </a:ext>
            </a:extLst>
          </p:cNvPr>
          <p:cNvSpPr>
            <a:spLocks noGrp="1"/>
          </p:cNvSpPr>
          <p:nvPr>
            <p:ph type="body" sz="quarter" idx="15" hasCustomPrompt="1"/>
          </p:nvPr>
        </p:nvSpPr>
        <p:spPr>
          <a:xfrm>
            <a:off x="609600" y="4215618"/>
            <a:ext cx="5481918" cy="462878"/>
          </a:xfrm>
        </p:spPr>
        <p:txBody>
          <a:bodyPr anchor="t" anchorCtr="0">
            <a:noAutofit/>
          </a:bodyPr>
          <a:lstStyle>
            <a:lvl1pPr marL="0" indent="0" algn="l">
              <a:buNone/>
              <a:defRPr sz="1400" b="1">
                <a:solidFill>
                  <a:schemeClr val="bg1"/>
                </a:solidFill>
              </a:defRPr>
            </a:lvl1pPr>
          </a:lstStyle>
          <a:p>
            <a:r>
              <a:rPr lang="en-US"/>
              <a:t>Matt Mullenweg, Social Media Entrepreneur</a:t>
            </a:r>
          </a:p>
        </p:txBody>
      </p:sp>
      <p:sp>
        <p:nvSpPr>
          <p:cNvPr id="6" name="Title 1">
            <a:extLst>
              <a:ext uri="{FF2B5EF4-FFF2-40B4-BE49-F238E27FC236}">
                <a16:creationId xmlns:a16="http://schemas.microsoft.com/office/drawing/2014/main" id="{434B642B-143D-47FA-991B-7641E0CC1B07}"/>
              </a:ext>
            </a:extLst>
          </p:cNvPr>
          <p:cNvSpPr>
            <a:spLocks noGrp="1"/>
          </p:cNvSpPr>
          <p:nvPr>
            <p:ph type="title" hasCustomPrompt="1"/>
          </p:nvPr>
        </p:nvSpPr>
        <p:spPr>
          <a:xfrm>
            <a:off x="614082" y="1407147"/>
            <a:ext cx="5481918" cy="2470469"/>
          </a:xfrm>
          <a:prstGeom prst="rect">
            <a:avLst/>
          </a:prstGeom>
        </p:spPr>
        <p:txBody>
          <a:bodyPr lIns="0" anchor="b" anchorCtr="0">
            <a:normAutofit/>
          </a:bodyPr>
          <a:lstStyle>
            <a:lvl1pPr marL="7938" indent="1588">
              <a:lnSpc>
                <a:spcPct val="100000"/>
              </a:lnSpc>
              <a:tabLst>
                <a:tab pos="3878263" algn="l"/>
              </a:tabLst>
              <a:defRPr sz="4000" b="1" i="0">
                <a:solidFill>
                  <a:schemeClr val="bg1"/>
                </a:solidFill>
              </a:defRPr>
            </a:lvl1pPr>
          </a:lstStyle>
          <a:p>
            <a:r>
              <a:rPr lang="en-US"/>
              <a:t>Technology is best when it brings people together.</a:t>
            </a:r>
          </a:p>
        </p:txBody>
      </p:sp>
      <p:sp>
        <p:nvSpPr>
          <p:cNvPr id="7" name="TextBox 6">
            <a:extLst>
              <a:ext uri="{FF2B5EF4-FFF2-40B4-BE49-F238E27FC236}">
                <a16:creationId xmlns:a16="http://schemas.microsoft.com/office/drawing/2014/main" id="{051792A2-0795-3843-A69A-37EFFA3879B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2186821416"/>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Quote - Cool">
    <p:spTree>
      <p:nvGrpSpPr>
        <p:cNvPr id="1" name=""/>
        <p:cNvGrpSpPr/>
        <p:nvPr/>
      </p:nvGrpSpPr>
      <p:grpSpPr>
        <a:xfrm>
          <a:off x="0" y="0"/>
          <a:ext cx="0" cy="0"/>
          <a:chOff x="0" y="0"/>
          <a:chExt cx="0" cy="0"/>
        </a:xfrm>
      </p:grpSpPr>
      <p:pic>
        <p:nvPicPr>
          <p:cNvPr id="3" name="Picture 2" descr="A picture containing shape&#10;&#10;Description automatically generated">
            <a:extLst>
              <a:ext uri="{FF2B5EF4-FFF2-40B4-BE49-F238E27FC236}">
                <a16:creationId xmlns:a16="http://schemas.microsoft.com/office/drawing/2014/main" id="{068162FD-0C22-F04D-9518-CD21CF1905E8}"/>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7" name="Picture 6">
            <a:extLst>
              <a:ext uri="{FF2B5EF4-FFF2-40B4-BE49-F238E27FC236}">
                <a16:creationId xmlns:a16="http://schemas.microsoft.com/office/drawing/2014/main" id="{7D3F759A-9484-F246-B7C2-967CCD16E4AC}"/>
              </a:ext>
            </a:extLst>
          </p:cNvPr>
          <p:cNvPicPr/>
          <p:nvPr userDrawn="1"/>
        </p:nvPicPr>
        <p:blipFill>
          <a:blip r:embed="rId3"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8" name="TextBox 7">
            <a:extLst>
              <a:ext uri="{FF2B5EF4-FFF2-40B4-BE49-F238E27FC236}">
                <a16:creationId xmlns:a16="http://schemas.microsoft.com/office/drawing/2014/main" id="{2C3D03DB-FB4B-488C-2DE3-7035D38538A6}"/>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lumMod val="90000"/>
                    <a:lumOff val="10000"/>
                  </a:schemeClr>
                </a:solidFill>
                <a:cs typeface="Arial" panose="020B0604020202020204" pitchFamily="34" charset="0"/>
              </a:rPr>
              <a:t>Copyright © </a:t>
            </a:r>
            <a:fld id="{38EE0064-B099-0C4E-88EE-2AD5687BA263}" type="datetimeyyyy">
              <a:rPr lang="en-US" sz="800" smtClean="0">
                <a:solidFill>
                  <a:schemeClr val="tx1">
                    <a:lumMod val="90000"/>
                    <a:lumOff val="10000"/>
                  </a:schemeClr>
                </a:solidFill>
                <a:cs typeface="Arial" panose="020B0604020202020204" pitchFamily="34" charset="0"/>
              </a:rPr>
              <a:t>2025</a:t>
            </a:fld>
            <a:r>
              <a:rPr lang="en-US" sz="800">
                <a:solidFill>
                  <a:schemeClr val="tx1">
                    <a:lumMod val="90000"/>
                    <a:lumOff val="10000"/>
                  </a:schemeClr>
                </a:solidFill>
                <a:cs typeface="Arial" panose="020B0604020202020204" pitchFamily="34" charset="0"/>
              </a:rPr>
              <a:t> Ivanti. All rights reserved.</a:t>
            </a:r>
          </a:p>
        </p:txBody>
      </p:sp>
      <p:sp>
        <p:nvSpPr>
          <p:cNvPr id="9" name="Text Placeholder 2">
            <a:extLst>
              <a:ext uri="{FF2B5EF4-FFF2-40B4-BE49-F238E27FC236}">
                <a16:creationId xmlns:a16="http://schemas.microsoft.com/office/drawing/2014/main" id="{502DB42B-A53F-CCFE-C614-381ADF640BF2}"/>
              </a:ext>
            </a:extLst>
          </p:cNvPr>
          <p:cNvSpPr>
            <a:spLocks noGrp="1"/>
          </p:cNvSpPr>
          <p:nvPr>
            <p:ph type="body" sz="quarter" idx="15" hasCustomPrompt="1"/>
          </p:nvPr>
        </p:nvSpPr>
        <p:spPr>
          <a:xfrm>
            <a:off x="609600" y="4215618"/>
            <a:ext cx="4027925" cy="462878"/>
          </a:xfrm>
        </p:spPr>
        <p:txBody>
          <a:bodyPr anchor="t" anchorCtr="0">
            <a:noAutofit/>
          </a:bodyPr>
          <a:lstStyle>
            <a:lvl1pPr marL="0" indent="0" algn="l">
              <a:buNone/>
              <a:defRPr sz="1400" b="0">
                <a:solidFill>
                  <a:schemeClr val="tx1"/>
                </a:solidFill>
              </a:defRPr>
            </a:lvl1pPr>
          </a:lstStyle>
          <a:p>
            <a:r>
              <a:rPr lang="en-US"/>
              <a:t>Matt Mullenweg, Social Media Entrepreneur</a:t>
            </a:r>
          </a:p>
        </p:txBody>
      </p:sp>
      <p:sp>
        <p:nvSpPr>
          <p:cNvPr id="10" name="Title 1">
            <a:extLst>
              <a:ext uri="{FF2B5EF4-FFF2-40B4-BE49-F238E27FC236}">
                <a16:creationId xmlns:a16="http://schemas.microsoft.com/office/drawing/2014/main" id="{065E5164-FC53-65D9-6383-2188D51CDD69}"/>
              </a:ext>
            </a:extLst>
          </p:cNvPr>
          <p:cNvSpPr>
            <a:spLocks noGrp="1"/>
          </p:cNvSpPr>
          <p:nvPr>
            <p:ph type="title" hasCustomPrompt="1"/>
          </p:nvPr>
        </p:nvSpPr>
        <p:spPr>
          <a:xfrm>
            <a:off x="614082" y="1407147"/>
            <a:ext cx="4260511" cy="2470469"/>
          </a:xfrm>
          <a:prstGeom prst="rect">
            <a:avLst/>
          </a:prstGeom>
        </p:spPr>
        <p:txBody>
          <a:bodyPr lIns="0" anchor="b" anchorCtr="0">
            <a:normAutofit/>
          </a:bodyPr>
          <a:lstStyle>
            <a:lvl1pPr marL="7938" indent="1588">
              <a:lnSpc>
                <a:spcPct val="100000"/>
              </a:lnSpc>
              <a:tabLst>
                <a:tab pos="3878263" algn="l"/>
              </a:tabLst>
              <a:defRPr sz="4000" b="1" i="0">
                <a:solidFill>
                  <a:schemeClr val="tx1"/>
                </a:solidFill>
              </a:defRPr>
            </a:lvl1pPr>
          </a:lstStyle>
          <a:p>
            <a:r>
              <a:rPr lang="en-US"/>
              <a:t>Technology is best when it brings people together.”</a:t>
            </a:r>
          </a:p>
        </p:txBody>
      </p:sp>
      <p:sp>
        <p:nvSpPr>
          <p:cNvPr id="11" name="TextBox 10">
            <a:extLst>
              <a:ext uri="{FF2B5EF4-FFF2-40B4-BE49-F238E27FC236}">
                <a16:creationId xmlns:a16="http://schemas.microsoft.com/office/drawing/2014/main" id="{AB84721E-20F6-014A-8FE8-1BE25CA016B7}"/>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293719438"/>
      </p:ext>
    </p:extLst>
  </p:cSld>
  <p:clrMapOvr>
    <a:masterClrMapping/>
  </p:clrMapOvr>
  <p:extLst>
    <p:ext uri="{DCECCB84-F9BA-43D5-87BE-67443E8EF086}">
      <p15:sldGuideLst xmlns:p15="http://schemas.microsoft.com/office/powerpoint/2012/main">
        <p15:guide id="4" orient="horz" pos="2160" userDrawn="1">
          <p15:clr>
            <a:srgbClr val="FBAE40"/>
          </p15:clr>
        </p15:guide>
        <p15:guide id="5" orient="horz" pos="4128" userDrawn="1">
          <p15:clr>
            <a:srgbClr val="FBAE40"/>
          </p15:clr>
        </p15:guide>
        <p15:guide id="6" pos="480" userDrawn="1">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Quote - Warm">
    <p:spTree>
      <p:nvGrpSpPr>
        <p:cNvPr id="1" name=""/>
        <p:cNvGrpSpPr/>
        <p:nvPr/>
      </p:nvGrpSpPr>
      <p:grpSpPr>
        <a:xfrm>
          <a:off x="0" y="0"/>
          <a:ext cx="0" cy="0"/>
          <a:chOff x="0" y="0"/>
          <a:chExt cx="0" cy="0"/>
        </a:xfrm>
      </p:grpSpPr>
      <p:pic>
        <p:nvPicPr>
          <p:cNvPr id="4" name="Picture 3" descr="A picture containing chart&#10;&#10;Description automatically generated">
            <a:extLst>
              <a:ext uri="{FF2B5EF4-FFF2-40B4-BE49-F238E27FC236}">
                <a16:creationId xmlns:a16="http://schemas.microsoft.com/office/drawing/2014/main" id="{D9CC65F7-EECD-004E-A033-275E9B471E72}"/>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7" name="Picture 6">
            <a:extLst>
              <a:ext uri="{FF2B5EF4-FFF2-40B4-BE49-F238E27FC236}">
                <a16:creationId xmlns:a16="http://schemas.microsoft.com/office/drawing/2014/main" id="{A4EE5526-CC92-BE4E-A6A3-ECF8A064836B}"/>
              </a:ext>
            </a:extLst>
          </p:cNvPr>
          <p:cNvPicPr/>
          <p:nvPr userDrawn="1"/>
        </p:nvPicPr>
        <p:blipFill>
          <a:blip r:embed="rId3"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8" name="TextBox 7">
            <a:extLst>
              <a:ext uri="{FF2B5EF4-FFF2-40B4-BE49-F238E27FC236}">
                <a16:creationId xmlns:a16="http://schemas.microsoft.com/office/drawing/2014/main" id="{9A7A50DF-FA80-FEC6-513F-5DD9D04DB735}"/>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lumMod val="90000"/>
                    <a:lumOff val="10000"/>
                  </a:schemeClr>
                </a:solidFill>
                <a:cs typeface="Arial" panose="020B0604020202020204" pitchFamily="34" charset="0"/>
              </a:rPr>
              <a:t>Copyright © </a:t>
            </a:r>
            <a:fld id="{38EE0064-B099-0C4E-88EE-2AD5687BA263}" type="datetimeyyyy">
              <a:rPr lang="en-US" sz="800" smtClean="0">
                <a:solidFill>
                  <a:schemeClr val="tx1">
                    <a:lumMod val="90000"/>
                    <a:lumOff val="10000"/>
                  </a:schemeClr>
                </a:solidFill>
                <a:cs typeface="Arial" panose="020B0604020202020204" pitchFamily="34" charset="0"/>
              </a:rPr>
              <a:t>2025</a:t>
            </a:fld>
            <a:r>
              <a:rPr lang="en-US" sz="800">
                <a:solidFill>
                  <a:schemeClr val="tx1">
                    <a:lumMod val="90000"/>
                    <a:lumOff val="10000"/>
                  </a:schemeClr>
                </a:solidFill>
                <a:cs typeface="Arial" panose="020B0604020202020204" pitchFamily="34" charset="0"/>
              </a:rPr>
              <a:t> Ivanti. All rights reserved.</a:t>
            </a:r>
          </a:p>
        </p:txBody>
      </p:sp>
      <p:sp>
        <p:nvSpPr>
          <p:cNvPr id="9" name="Text Placeholder 2">
            <a:extLst>
              <a:ext uri="{FF2B5EF4-FFF2-40B4-BE49-F238E27FC236}">
                <a16:creationId xmlns:a16="http://schemas.microsoft.com/office/drawing/2014/main" id="{3EDD020F-228E-70EB-15CB-AB15AF1E3DD6}"/>
              </a:ext>
            </a:extLst>
          </p:cNvPr>
          <p:cNvSpPr>
            <a:spLocks noGrp="1"/>
          </p:cNvSpPr>
          <p:nvPr>
            <p:ph type="body" sz="quarter" idx="15" hasCustomPrompt="1"/>
          </p:nvPr>
        </p:nvSpPr>
        <p:spPr>
          <a:xfrm>
            <a:off x="609600" y="4215618"/>
            <a:ext cx="4027925" cy="462878"/>
          </a:xfrm>
        </p:spPr>
        <p:txBody>
          <a:bodyPr anchor="t" anchorCtr="0">
            <a:noAutofit/>
          </a:bodyPr>
          <a:lstStyle>
            <a:lvl1pPr marL="0" indent="0" algn="l">
              <a:buNone/>
              <a:defRPr sz="1400" b="0">
                <a:solidFill>
                  <a:schemeClr val="tx1"/>
                </a:solidFill>
              </a:defRPr>
            </a:lvl1pPr>
          </a:lstStyle>
          <a:p>
            <a:r>
              <a:rPr lang="en-US"/>
              <a:t>Matt Mullenweg, Social Media Entrepreneur</a:t>
            </a:r>
          </a:p>
        </p:txBody>
      </p:sp>
      <p:sp>
        <p:nvSpPr>
          <p:cNvPr id="12" name="Title 1">
            <a:extLst>
              <a:ext uri="{FF2B5EF4-FFF2-40B4-BE49-F238E27FC236}">
                <a16:creationId xmlns:a16="http://schemas.microsoft.com/office/drawing/2014/main" id="{22A53509-ADD3-E241-6ACE-9E7809FE546B}"/>
              </a:ext>
            </a:extLst>
          </p:cNvPr>
          <p:cNvSpPr>
            <a:spLocks noGrp="1"/>
          </p:cNvSpPr>
          <p:nvPr>
            <p:ph type="title" hasCustomPrompt="1"/>
          </p:nvPr>
        </p:nvSpPr>
        <p:spPr>
          <a:xfrm>
            <a:off x="614082" y="1407147"/>
            <a:ext cx="4260511" cy="2470469"/>
          </a:xfrm>
          <a:prstGeom prst="rect">
            <a:avLst/>
          </a:prstGeom>
        </p:spPr>
        <p:txBody>
          <a:bodyPr lIns="0" anchor="b" anchorCtr="0">
            <a:normAutofit/>
          </a:bodyPr>
          <a:lstStyle>
            <a:lvl1pPr marL="7938" indent="1588">
              <a:lnSpc>
                <a:spcPct val="100000"/>
              </a:lnSpc>
              <a:tabLst>
                <a:tab pos="3878263" algn="l"/>
              </a:tabLst>
              <a:defRPr sz="4000" b="1" i="0">
                <a:solidFill>
                  <a:schemeClr val="tx1"/>
                </a:solidFill>
              </a:defRPr>
            </a:lvl1pPr>
          </a:lstStyle>
          <a:p>
            <a:r>
              <a:rPr lang="en-US"/>
              <a:t>Technology is best when it brings people together.”</a:t>
            </a:r>
          </a:p>
        </p:txBody>
      </p:sp>
      <p:sp>
        <p:nvSpPr>
          <p:cNvPr id="10" name="TextBox 9">
            <a:extLst>
              <a:ext uri="{FF2B5EF4-FFF2-40B4-BE49-F238E27FC236}">
                <a16:creationId xmlns:a16="http://schemas.microsoft.com/office/drawing/2014/main" id="{24AAC9F3-4DD3-6A45-8991-1CD006205BB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094844653"/>
      </p:ext>
    </p:extLst>
  </p:cSld>
  <p:clrMapOvr>
    <a:masterClrMapping/>
  </p:clrMapOvr>
  <p:extLst>
    <p:ext uri="{DCECCB84-F9BA-43D5-87BE-67443E8EF086}">
      <p15:sldGuideLst xmlns:p15="http://schemas.microsoft.com/office/powerpoint/2012/main">
        <p15:guide id="4" orient="horz" pos="2160" userDrawn="1">
          <p15:clr>
            <a:srgbClr val="FBAE40"/>
          </p15:clr>
        </p15:guide>
        <p15:guide id="5" orient="horz" pos="4128" userDrawn="1">
          <p15:clr>
            <a:srgbClr val="FBAE40"/>
          </p15:clr>
        </p15:guide>
        <p15:guide id="6" pos="480" userDrawn="1">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Feature List 3 Conten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1544CC3-34D5-954A-802F-21C3B2564D62}"/>
              </a:ext>
            </a:extLst>
          </p:cNvPr>
          <p:cNvSpPr>
            <a:spLocks noGrp="1"/>
          </p:cNvSpPr>
          <p:nvPr>
            <p:ph type="body" sz="quarter" idx="14" hasCustomPrompt="1"/>
          </p:nvPr>
        </p:nvSpPr>
        <p:spPr>
          <a:xfrm>
            <a:off x="609600" y="1505300"/>
            <a:ext cx="3017520" cy="401560"/>
          </a:xfrm>
        </p:spPr>
        <p:txBody>
          <a:bodyPr anchor="ctr"/>
          <a:lstStyle>
            <a:lvl1pPr marL="0" indent="0" algn="l">
              <a:buNone/>
              <a:defRPr>
                <a:solidFill>
                  <a:schemeClr val="tx2"/>
                </a:solidFill>
              </a:defRPr>
            </a:lvl1pPr>
          </a:lstStyle>
          <a:p>
            <a:pPr lvl="0"/>
            <a:r>
              <a:rPr lang="en-US"/>
              <a:t>Item</a:t>
            </a:r>
          </a:p>
        </p:txBody>
      </p:sp>
      <p:sp>
        <p:nvSpPr>
          <p:cNvPr id="30" name="Text Placeholder 2">
            <a:extLst>
              <a:ext uri="{FF2B5EF4-FFF2-40B4-BE49-F238E27FC236}">
                <a16:creationId xmlns:a16="http://schemas.microsoft.com/office/drawing/2014/main" id="{BDE1ADF1-F1F7-FF4F-8464-B5D243C2B82D}"/>
              </a:ext>
            </a:extLst>
          </p:cNvPr>
          <p:cNvSpPr>
            <a:spLocks noGrp="1"/>
          </p:cNvSpPr>
          <p:nvPr>
            <p:ph type="body" sz="quarter" idx="17" hasCustomPrompt="1"/>
          </p:nvPr>
        </p:nvSpPr>
        <p:spPr>
          <a:xfrm>
            <a:off x="4430754" y="1501582"/>
            <a:ext cx="3017520" cy="401560"/>
          </a:xfrm>
        </p:spPr>
        <p:txBody>
          <a:bodyPr anchor="ctr"/>
          <a:lstStyle>
            <a:lvl1pPr marL="0" indent="0" algn="l">
              <a:buNone/>
              <a:defRPr>
                <a:solidFill>
                  <a:schemeClr val="tx2"/>
                </a:solidFill>
              </a:defRPr>
            </a:lvl1pPr>
          </a:lstStyle>
          <a:p>
            <a:pPr lvl="0"/>
            <a:r>
              <a:rPr lang="en-US"/>
              <a:t>Item</a:t>
            </a:r>
          </a:p>
        </p:txBody>
      </p:sp>
      <p:sp>
        <p:nvSpPr>
          <p:cNvPr id="33" name="Text Placeholder 2">
            <a:extLst>
              <a:ext uri="{FF2B5EF4-FFF2-40B4-BE49-F238E27FC236}">
                <a16:creationId xmlns:a16="http://schemas.microsoft.com/office/drawing/2014/main" id="{ABEA8179-7DC3-274C-914B-680EF5FE4087}"/>
              </a:ext>
            </a:extLst>
          </p:cNvPr>
          <p:cNvSpPr>
            <a:spLocks noGrp="1"/>
          </p:cNvSpPr>
          <p:nvPr>
            <p:ph type="body" sz="quarter" idx="20" hasCustomPrompt="1"/>
          </p:nvPr>
        </p:nvSpPr>
        <p:spPr>
          <a:xfrm>
            <a:off x="8309784" y="1509015"/>
            <a:ext cx="3017520" cy="401560"/>
          </a:xfrm>
        </p:spPr>
        <p:txBody>
          <a:bodyPr anchor="ctr"/>
          <a:lstStyle>
            <a:lvl1pPr marL="0" indent="0" algn="l">
              <a:buNone/>
              <a:defRPr>
                <a:solidFill>
                  <a:schemeClr val="tx2"/>
                </a:solidFill>
              </a:defRPr>
            </a:lvl1pPr>
          </a:lstStyle>
          <a:p>
            <a:pPr lvl="0"/>
            <a:r>
              <a:rPr lang="en-US"/>
              <a:t>Item</a:t>
            </a:r>
          </a:p>
        </p:txBody>
      </p:sp>
      <p:cxnSp>
        <p:nvCxnSpPr>
          <p:cNvPr id="14" name="Straight Connector 13">
            <a:extLst>
              <a:ext uri="{FF2B5EF4-FFF2-40B4-BE49-F238E27FC236}">
                <a16:creationId xmlns:a16="http://schemas.microsoft.com/office/drawing/2014/main" id="{4D610BAA-8B7A-1A42-9152-E82813F6E5FD}"/>
              </a:ext>
            </a:extLst>
          </p:cNvPr>
          <p:cNvCxnSpPr>
            <a:cxnSpLocks/>
          </p:cNvCxnSpPr>
          <p:nvPr/>
        </p:nvCxnSpPr>
        <p:spPr>
          <a:xfrm flipV="1">
            <a:off x="4053660"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0FA1B82-B866-8C41-BF00-B84816E64D46}"/>
              </a:ext>
            </a:extLst>
          </p:cNvPr>
          <p:cNvCxnSpPr>
            <a:cxnSpLocks/>
          </p:cNvCxnSpPr>
          <p:nvPr/>
        </p:nvCxnSpPr>
        <p:spPr>
          <a:xfrm flipV="1">
            <a:off x="7900375"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8318F73-E129-624E-AC10-805E0EB3AE5A}"/>
              </a:ext>
            </a:extLst>
          </p:cNvPr>
          <p:cNvCxnSpPr>
            <a:cxnSpLocks/>
          </p:cNvCxnSpPr>
          <p:nvPr userDrawn="1"/>
        </p:nvCxnSpPr>
        <p:spPr>
          <a:xfrm flipV="1">
            <a:off x="4053660"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78EDEA0-4B39-254F-988C-4F845CDF3D23}"/>
              </a:ext>
            </a:extLst>
          </p:cNvPr>
          <p:cNvCxnSpPr>
            <a:cxnSpLocks/>
          </p:cNvCxnSpPr>
          <p:nvPr userDrawn="1"/>
        </p:nvCxnSpPr>
        <p:spPr>
          <a:xfrm flipV="1">
            <a:off x="7900375"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2" name="Text Placeholder 3">
            <a:extLst>
              <a:ext uri="{FF2B5EF4-FFF2-40B4-BE49-F238E27FC236}">
                <a16:creationId xmlns:a16="http://schemas.microsoft.com/office/drawing/2014/main" id="{7461C223-99FD-8B46-A688-80D388746BC3}"/>
              </a:ext>
            </a:extLst>
          </p:cNvPr>
          <p:cNvSpPr>
            <a:spLocks noGrp="1"/>
          </p:cNvSpPr>
          <p:nvPr>
            <p:ph type="body" sz="quarter" idx="32" hasCustomPrompt="1"/>
          </p:nvPr>
        </p:nvSpPr>
        <p:spPr>
          <a:xfrm>
            <a:off x="609601" y="2152650"/>
            <a:ext cx="3017518"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23" name="Text Placeholder 3">
            <a:extLst>
              <a:ext uri="{FF2B5EF4-FFF2-40B4-BE49-F238E27FC236}">
                <a16:creationId xmlns:a16="http://schemas.microsoft.com/office/drawing/2014/main" id="{CDED2006-DE43-674F-8844-55A08D8A752F}"/>
              </a:ext>
            </a:extLst>
          </p:cNvPr>
          <p:cNvSpPr>
            <a:spLocks noGrp="1"/>
          </p:cNvSpPr>
          <p:nvPr>
            <p:ph type="body" sz="quarter" idx="33" hasCustomPrompt="1"/>
          </p:nvPr>
        </p:nvSpPr>
        <p:spPr>
          <a:xfrm>
            <a:off x="4430754" y="2167141"/>
            <a:ext cx="3017518"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24" name="Text Placeholder 3">
            <a:extLst>
              <a:ext uri="{FF2B5EF4-FFF2-40B4-BE49-F238E27FC236}">
                <a16:creationId xmlns:a16="http://schemas.microsoft.com/office/drawing/2014/main" id="{9971BF54-ACB0-A645-A489-6886B7561334}"/>
              </a:ext>
            </a:extLst>
          </p:cNvPr>
          <p:cNvSpPr>
            <a:spLocks noGrp="1"/>
          </p:cNvSpPr>
          <p:nvPr>
            <p:ph type="body" sz="quarter" idx="34" hasCustomPrompt="1"/>
          </p:nvPr>
        </p:nvSpPr>
        <p:spPr>
          <a:xfrm>
            <a:off x="8309786" y="2167141"/>
            <a:ext cx="3017518"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13" name="Rectangle 12">
            <a:extLst>
              <a:ext uri="{FF2B5EF4-FFF2-40B4-BE49-F238E27FC236}">
                <a16:creationId xmlns:a16="http://schemas.microsoft.com/office/drawing/2014/main" id="{37812CB9-CB14-2620-A883-69D62CC2E8BB}"/>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itle 2">
            <a:extLst>
              <a:ext uri="{FF2B5EF4-FFF2-40B4-BE49-F238E27FC236}">
                <a16:creationId xmlns:a16="http://schemas.microsoft.com/office/drawing/2014/main" id="{6F96FAB9-F009-2BC9-1C24-BF400AA8410B}"/>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9" name="TextBox 18">
            <a:extLst>
              <a:ext uri="{FF2B5EF4-FFF2-40B4-BE49-F238E27FC236}">
                <a16:creationId xmlns:a16="http://schemas.microsoft.com/office/drawing/2014/main" id="{950B3E27-26A7-9542-B9DD-372E8B919E7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3656076883"/>
      </p:ext>
    </p:extLst>
  </p:cSld>
  <p:clrMapOvr>
    <a:masterClrMapping/>
  </p:clrMapOvr>
  <p:extLst>
    <p:ext uri="{DCECCB84-F9BA-43D5-87BE-67443E8EF086}">
      <p15:sldGuideLst xmlns:p15="http://schemas.microsoft.com/office/powerpoint/2012/main">
        <p15:guide id="4" orient="horz" pos="1200" userDrawn="1">
          <p15:clr>
            <a:srgbClr val="FBAE40"/>
          </p15:clr>
        </p15:guide>
        <p15:guide id="5" pos="384" userDrawn="1">
          <p15:clr>
            <a:srgbClr val="FBAE40"/>
          </p15:clr>
        </p15:guide>
        <p15:guide id="6" pos="7080" userDrawn="1">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Feature List 4 Conten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1544CC3-34D5-954A-802F-21C3B2564D62}"/>
              </a:ext>
            </a:extLst>
          </p:cNvPr>
          <p:cNvSpPr>
            <a:spLocks noGrp="1"/>
          </p:cNvSpPr>
          <p:nvPr>
            <p:ph type="body" sz="quarter" idx="14" hasCustomPrompt="1"/>
          </p:nvPr>
        </p:nvSpPr>
        <p:spPr>
          <a:xfrm>
            <a:off x="609600" y="1505300"/>
            <a:ext cx="2339077" cy="401560"/>
          </a:xfrm>
        </p:spPr>
        <p:txBody>
          <a:bodyPr anchor="ctr"/>
          <a:lstStyle>
            <a:lvl1pPr marL="0" indent="0" algn="l">
              <a:buNone/>
              <a:defRPr>
                <a:solidFill>
                  <a:schemeClr val="tx2"/>
                </a:solidFill>
              </a:defRPr>
            </a:lvl1pPr>
          </a:lstStyle>
          <a:p>
            <a:pPr lvl="0"/>
            <a:r>
              <a:rPr lang="en-US"/>
              <a:t>Item</a:t>
            </a:r>
          </a:p>
        </p:txBody>
      </p:sp>
      <p:cxnSp>
        <p:nvCxnSpPr>
          <p:cNvPr id="14" name="Straight Connector 13">
            <a:extLst>
              <a:ext uri="{FF2B5EF4-FFF2-40B4-BE49-F238E27FC236}">
                <a16:creationId xmlns:a16="http://schemas.microsoft.com/office/drawing/2014/main" id="{4D610BAA-8B7A-1A42-9152-E82813F6E5FD}"/>
              </a:ext>
            </a:extLst>
          </p:cNvPr>
          <p:cNvCxnSpPr>
            <a:cxnSpLocks/>
          </p:cNvCxnSpPr>
          <p:nvPr/>
        </p:nvCxnSpPr>
        <p:spPr>
          <a:xfrm flipV="1">
            <a:off x="3201344"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8318F73-E129-624E-AC10-805E0EB3AE5A}"/>
              </a:ext>
            </a:extLst>
          </p:cNvPr>
          <p:cNvCxnSpPr>
            <a:cxnSpLocks/>
          </p:cNvCxnSpPr>
          <p:nvPr userDrawn="1"/>
        </p:nvCxnSpPr>
        <p:spPr>
          <a:xfrm flipV="1">
            <a:off x="6097715"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78EDEA0-4B39-254F-988C-4F845CDF3D23}"/>
              </a:ext>
            </a:extLst>
          </p:cNvPr>
          <p:cNvCxnSpPr>
            <a:cxnSpLocks/>
          </p:cNvCxnSpPr>
          <p:nvPr userDrawn="1"/>
        </p:nvCxnSpPr>
        <p:spPr>
          <a:xfrm flipV="1">
            <a:off x="9061355"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9" name="Text Placeholder 2">
            <a:extLst>
              <a:ext uri="{FF2B5EF4-FFF2-40B4-BE49-F238E27FC236}">
                <a16:creationId xmlns:a16="http://schemas.microsoft.com/office/drawing/2014/main" id="{4018DE0C-EC97-1545-BBF9-7B18C88864F9}"/>
              </a:ext>
            </a:extLst>
          </p:cNvPr>
          <p:cNvSpPr>
            <a:spLocks noGrp="1"/>
          </p:cNvSpPr>
          <p:nvPr>
            <p:ph type="body" sz="quarter" idx="25" hasCustomPrompt="1"/>
          </p:nvPr>
        </p:nvSpPr>
        <p:spPr>
          <a:xfrm>
            <a:off x="3427906" y="1505300"/>
            <a:ext cx="2339077" cy="401560"/>
          </a:xfrm>
        </p:spPr>
        <p:txBody>
          <a:bodyPr anchor="ctr"/>
          <a:lstStyle>
            <a:lvl1pPr marL="0" indent="0" algn="l">
              <a:buNone/>
              <a:defRPr>
                <a:solidFill>
                  <a:schemeClr val="tx2"/>
                </a:solidFill>
              </a:defRPr>
            </a:lvl1pPr>
          </a:lstStyle>
          <a:p>
            <a:pPr lvl="0"/>
            <a:r>
              <a:rPr lang="en-US"/>
              <a:t>Item</a:t>
            </a:r>
          </a:p>
        </p:txBody>
      </p:sp>
      <p:sp>
        <p:nvSpPr>
          <p:cNvPr id="22" name="Text Placeholder 2">
            <a:extLst>
              <a:ext uri="{FF2B5EF4-FFF2-40B4-BE49-F238E27FC236}">
                <a16:creationId xmlns:a16="http://schemas.microsoft.com/office/drawing/2014/main" id="{EE3F2EED-F4ED-654D-A159-1E85E6296366}"/>
              </a:ext>
            </a:extLst>
          </p:cNvPr>
          <p:cNvSpPr>
            <a:spLocks noGrp="1"/>
          </p:cNvSpPr>
          <p:nvPr>
            <p:ph type="body" sz="quarter" idx="28" hasCustomPrompt="1"/>
          </p:nvPr>
        </p:nvSpPr>
        <p:spPr>
          <a:xfrm>
            <a:off x="6382473" y="1505300"/>
            <a:ext cx="2339077" cy="401560"/>
          </a:xfrm>
        </p:spPr>
        <p:txBody>
          <a:bodyPr anchor="ctr"/>
          <a:lstStyle>
            <a:lvl1pPr marL="0" indent="0" algn="l">
              <a:buNone/>
              <a:defRPr>
                <a:solidFill>
                  <a:schemeClr val="tx2"/>
                </a:solidFill>
              </a:defRPr>
            </a:lvl1pPr>
          </a:lstStyle>
          <a:p>
            <a:pPr lvl="0"/>
            <a:r>
              <a:rPr lang="en-US"/>
              <a:t>Item</a:t>
            </a:r>
          </a:p>
        </p:txBody>
      </p:sp>
      <p:sp>
        <p:nvSpPr>
          <p:cNvPr id="25" name="Text Placeholder 2">
            <a:extLst>
              <a:ext uri="{FF2B5EF4-FFF2-40B4-BE49-F238E27FC236}">
                <a16:creationId xmlns:a16="http://schemas.microsoft.com/office/drawing/2014/main" id="{7A8D5858-85EE-3B4A-B497-AACE1F1AAD6C}"/>
              </a:ext>
            </a:extLst>
          </p:cNvPr>
          <p:cNvSpPr>
            <a:spLocks noGrp="1"/>
          </p:cNvSpPr>
          <p:nvPr>
            <p:ph type="body" sz="quarter" idx="31" hasCustomPrompt="1"/>
          </p:nvPr>
        </p:nvSpPr>
        <p:spPr>
          <a:xfrm>
            <a:off x="9385531" y="1505300"/>
            <a:ext cx="2339077" cy="401560"/>
          </a:xfrm>
        </p:spPr>
        <p:txBody>
          <a:bodyPr anchor="ctr"/>
          <a:lstStyle>
            <a:lvl1pPr marL="0" indent="0" algn="l">
              <a:buNone/>
              <a:defRPr>
                <a:solidFill>
                  <a:schemeClr val="tx2"/>
                </a:solidFill>
              </a:defRPr>
            </a:lvl1pPr>
          </a:lstStyle>
          <a:p>
            <a:pPr lvl="0"/>
            <a:r>
              <a:rPr lang="en-US"/>
              <a:t>Item</a:t>
            </a:r>
          </a:p>
        </p:txBody>
      </p:sp>
      <p:sp>
        <p:nvSpPr>
          <p:cNvPr id="28" name="Text Placeholder 3">
            <a:extLst>
              <a:ext uri="{FF2B5EF4-FFF2-40B4-BE49-F238E27FC236}">
                <a16:creationId xmlns:a16="http://schemas.microsoft.com/office/drawing/2014/main" id="{590270F8-2E18-5F4A-B7B5-86AA03215CDD}"/>
              </a:ext>
            </a:extLst>
          </p:cNvPr>
          <p:cNvSpPr>
            <a:spLocks noGrp="1"/>
          </p:cNvSpPr>
          <p:nvPr>
            <p:ph type="body" sz="quarter" idx="32" hasCustomPrompt="1"/>
          </p:nvPr>
        </p:nvSpPr>
        <p:spPr>
          <a:xfrm>
            <a:off x="609601" y="2152650"/>
            <a:ext cx="2339075"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30" name="Text Placeholder 3">
            <a:extLst>
              <a:ext uri="{FF2B5EF4-FFF2-40B4-BE49-F238E27FC236}">
                <a16:creationId xmlns:a16="http://schemas.microsoft.com/office/drawing/2014/main" id="{498E0B3C-3D69-A042-B7C0-AB89208C3800}"/>
              </a:ext>
            </a:extLst>
          </p:cNvPr>
          <p:cNvSpPr>
            <a:spLocks noGrp="1"/>
          </p:cNvSpPr>
          <p:nvPr>
            <p:ph type="body" sz="quarter" idx="33" hasCustomPrompt="1"/>
          </p:nvPr>
        </p:nvSpPr>
        <p:spPr>
          <a:xfrm>
            <a:off x="3427908" y="2152650"/>
            <a:ext cx="2339075"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31" name="Text Placeholder 3">
            <a:extLst>
              <a:ext uri="{FF2B5EF4-FFF2-40B4-BE49-F238E27FC236}">
                <a16:creationId xmlns:a16="http://schemas.microsoft.com/office/drawing/2014/main" id="{42E93911-E5F9-2C42-AADD-E5F5A2C042D2}"/>
              </a:ext>
            </a:extLst>
          </p:cNvPr>
          <p:cNvSpPr>
            <a:spLocks noGrp="1"/>
          </p:cNvSpPr>
          <p:nvPr>
            <p:ph type="body" sz="quarter" idx="34" hasCustomPrompt="1"/>
          </p:nvPr>
        </p:nvSpPr>
        <p:spPr>
          <a:xfrm>
            <a:off x="6382475" y="2152650"/>
            <a:ext cx="2339075"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32" name="Text Placeholder 3">
            <a:extLst>
              <a:ext uri="{FF2B5EF4-FFF2-40B4-BE49-F238E27FC236}">
                <a16:creationId xmlns:a16="http://schemas.microsoft.com/office/drawing/2014/main" id="{D75FA809-E0B7-4744-B692-8370FA34491D}"/>
              </a:ext>
            </a:extLst>
          </p:cNvPr>
          <p:cNvSpPr>
            <a:spLocks noGrp="1"/>
          </p:cNvSpPr>
          <p:nvPr>
            <p:ph type="body" sz="quarter" idx="35" hasCustomPrompt="1"/>
          </p:nvPr>
        </p:nvSpPr>
        <p:spPr>
          <a:xfrm>
            <a:off x="9385533" y="2152650"/>
            <a:ext cx="2339075"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16" name="Rectangle 15">
            <a:extLst>
              <a:ext uri="{FF2B5EF4-FFF2-40B4-BE49-F238E27FC236}">
                <a16:creationId xmlns:a16="http://schemas.microsoft.com/office/drawing/2014/main" id="{03D354DE-2DF4-A74A-CF33-530EA56A1684}"/>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2">
            <a:extLst>
              <a:ext uri="{FF2B5EF4-FFF2-40B4-BE49-F238E27FC236}">
                <a16:creationId xmlns:a16="http://schemas.microsoft.com/office/drawing/2014/main" id="{99D5D6FC-C892-2A62-3BB5-551AF7F8442A}"/>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20" name="TextBox 19">
            <a:extLst>
              <a:ext uri="{FF2B5EF4-FFF2-40B4-BE49-F238E27FC236}">
                <a16:creationId xmlns:a16="http://schemas.microsoft.com/office/drawing/2014/main" id="{F9AE016E-1540-0245-9095-965D097AA98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702758403"/>
      </p:ext>
    </p:extLst>
  </p:cSld>
  <p:clrMapOvr>
    <a:masterClrMapping/>
  </p:clrMapOvr>
  <p:extLst>
    <p:ext uri="{DCECCB84-F9BA-43D5-87BE-67443E8EF086}">
      <p15:sldGuideLst xmlns:p15="http://schemas.microsoft.com/office/powerpoint/2012/main">
        <p15:guide id="4" orient="horz" pos="1200" userDrawn="1">
          <p15:clr>
            <a:srgbClr val="FBAE40"/>
          </p15:clr>
        </p15:guide>
        <p15:guide id="5" pos="384" userDrawn="1">
          <p15:clr>
            <a:srgbClr val="FBAE40"/>
          </p15:clr>
        </p15:guide>
        <p15:guide id="6" pos="7080" userDrawn="1">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Six Content - White">
    <p:spTree>
      <p:nvGrpSpPr>
        <p:cNvPr id="1" name=""/>
        <p:cNvGrpSpPr/>
        <p:nvPr/>
      </p:nvGrpSpPr>
      <p:grpSpPr>
        <a:xfrm>
          <a:off x="0" y="0"/>
          <a:ext cx="0" cy="0"/>
          <a:chOff x="0" y="0"/>
          <a:chExt cx="0" cy="0"/>
        </a:xfrm>
      </p:grpSpPr>
      <p:cxnSp>
        <p:nvCxnSpPr>
          <p:cNvPr id="39" name="Straight Connector 38">
            <a:extLst>
              <a:ext uri="{FF2B5EF4-FFF2-40B4-BE49-F238E27FC236}">
                <a16:creationId xmlns:a16="http://schemas.microsoft.com/office/drawing/2014/main" id="{1880FBC3-A24A-6146-9851-A0BDCA6C1649}"/>
              </a:ext>
            </a:extLst>
          </p:cNvPr>
          <p:cNvCxnSpPr>
            <a:cxnSpLocks/>
          </p:cNvCxnSpPr>
          <p:nvPr/>
        </p:nvCxnSpPr>
        <p:spPr>
          <a:xfrm flipV="1">
            <a:off x="3964329" y="376134"/>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AAB065FC-3A14-8248-A077-9B2E7BC51164}"/>
              </a:ext>
            </a:extLst>
          </p:cNvPr>
          <p:cNvCxnSpPr>
            <a:cxnSpLocks/>
          </p:cNvCxnSpPr>
          <p:nvPr/>
        </p:nvCxnSpPr>
        <p:spPr>
          <a:xfrm flipV="1">
            <a:off x="8189633" y="378004"/>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A95F04F-61FC-B144-8E3B-A1ECC17FD880}"/>
              </a:ext>
            </a:extLst>
          </p:cNvPr>
          <p:cNvCxnSpPr>
            <a:cxnSpLocks/>
          </p:cNvCxnSpPr>
          <p:nvPr/>
        </p:nvCxnSpPr>
        <p:spPr>
          <a:xfrm flipV="1">
            <a:off x="3964329" y="3788038"/>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E91D8B76-FB51-DA4B-ADD8-B06EC8CBBB2A}"/>
              </a:ext>
            </a:extLst>
          </p:cNvPr>
          <p:cNvCxnSpPr>
            <a:cxnSpLocks/>
          </p:cNvCxnSpPr>
          <p:nvPr/>
        </p:nvCxnSpPr>
        <p:spPr>
          <a:xfrm flipV="1">
            <a:off x="8189633" y="3789908"/>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5CBBD4C-4F43-6E4E-A63B-81779D82AEA1}"/>
              </a:ext>
            </a:extLst>
          </p:cNvPr>
          <p:cNvCxnSpPr>
            <a:cxnSpLocks/>
          </p:cNvCxnSpPr>
          <p:nvPr/>
        </p:nvCxnSpPr>
        <p:spPr>
          <a:xfrm flipH="1">
            <a:off x="4305782" y="3312889"/>
            <a:ext cx="3402957"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F07A5CC-349D-6C45-A411-64C5E1A77AB7}"/>
              </a:ext>
            </a:extLst>
          </p:cNvPr>
          <p:cNvCxnSpPr>
            <a:cxnSpLocks/>
          </p:cNvCxnSpPr>
          <p:nvPr/>
        </p:nvCxnSpPr>
        <p:spPr>
          <a:xfrm flipH="1" flipV="1">
            <a:off x="8819909" y="3306651"/>
            <a:ext cx="2716434"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66F9118E-79CF-D346-8F8E-33CFAC77520A}"/>
              </a:ext>
            </a:extLst>
          </p:cNvPr>
          <p:cNvCxnSpPr>
            <a:cxnSpLocks/>
          </p:cNvCxnSpPr>
          <p:nvPr/>
        </p:nvCxnSpPr>
        <p:spPr>
          <a:xfrm flipH="1">
            <a:off x="685924" y="3306650"/>
            <a:ext cx="2912299" cy="623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Text Placeholder 6">
            <a:extLst>
              <a:ext uri="{FF2B5EF4-FFF2-40B4-BE49-F238E27FC236}">
                <a16:creationId xmlns:a16="http://schemas.microsoft.com/office/drawing/2014/main" id="{84E22660-D1F1-4E4F-B555-EAD5C7BDF5A8}"/>
              </a:ext>
            </a:extLst>
          </p:cNvPr>
          <p:cNvSpPr>
            <a:spLocks noGrp="1"/>
          </p:cNvSpPr>
          <p:nvPr>
            <p:ph type="body" sz="quarter" idx="27" hasCustomPrompt="1"/>
          </p:nvPr>
        </p:nvSpPr>
        <p:spPr>
          <a:xfrm>
            <a:off x="4859029" y="1648859"/>
            <a:ext cx="2487168" cy="1310882"/>
          </a:xfrm>
        </p:spPr>
        <p:txBody>
          <a:bodyPr vert="horz" wrap="square" lIns="0" tIns="0" rIns="0" bIns="0" rtlCol="0">
            <a:spAutoFit/>
          </a:bodyPr>
          <a:lstStyle>
            <a:lvl1pPr marL="0" indent="0">
              <a:lnSpc>
                <a:spcPct val="100000"/>
              </a:lnSpc>
              <a:buFontTx/>
              <a:buNone/>
              <a:defRPr lang="en-US" sz="1600" b="0" i="0" dirty="0">
                <a:solidFill>
                  <a:schemeClr val="tx1"/>
                </a:solidFill>
                <a:latin typeface="Arial" panose="020B0604020202020204" pitchFamily="34" charset="0"/>
                <a:cs typeface="Arial" panose="020B0604020202020204" pitchFamily="34" charset="0"/>
              </a:defRPr>
            </a:lvl1pPr>
          </a:lstStyle>
          <a:p>
            <a:pPr lvl="0">
              <a:defRPr/>
            </a:pPr>
            <a:r>
              <a:rPr lang="en-US"/>
              <a:t>A brief statement that gives a high-level description of essential features and or benefits.</a:t>
            </a:r>
          </a:p>
        </p:txBody>
      </p:sp>
      <p:sp>
        <p:nvSpPr>
          <p:cNvPr id="52" name="Text Placeholder 6">
            <a:extLst>
              <a:ext uri="{FF2B5EF4-FFF2-40B4-BE49-F238E27FC236}">
                <a16:creationId xmlns:a16="http://schemas.microsoft.com/office/drawing/2014/main" id="{36051A6D-B6EE-CA49-A077-24228FC15AAD}"/>
              </a:ext>
            </a:extLst>
          </p:cNvPr>
          <p:cNvSpPr>
            <a:spLocks noGrp="1"/>
          </p:cNvSpPr>
          <p:nvPr>
            <p:ph type="body" sz="quarter" idx="35" hasCustomPrompt="1"/>
          </p:nvPr>
        </p:nvSpPr>
        <p:spPr>
          <a:xfrm>
            <a:off x="8934271" y="1648859"/>
            <a:ext cx="2487168" cy="1310882"/>
          </a:xfrm>
        </p:spPr>
        <p:txBody>
          <a:bodyPr vert="horz" wrap="square" lIns="0" tIns="0" rIns="0" bIns="0" rtlCol="0">
            <a:spAutoFit/>
          </a:bodyPr>
          <a:lstStyle>
            <a:lvl1pPr marL="0" indent="0">
              <a:lnSpc>
                <a:spcPct val="100000"/>
              </a:lnSpc>
              <a:buFontTx/>
              <a:buNone/>
              <a:defRPr lang="en-US" sz="1600" b="0" i="0" dirty="0">
                <a:solidFill>
                  <a:schemeClr val="tx1"/>
                </a:solidFill>
                <a:latin typeface="Arial" panose="020B0604020202020204" pitchFamily="34" charset="0"/>
                <a:cs typeface="Arial" panose="020B0604020202020204" pitchFamily="34" charset="0"/>
              </a:defRPr>
            </a:lvl1pPr>
          </a:lstStyle>
          <a:p>
            <a:pPr lvl="0">
              <a:defRPr/>
            </a:pPr>
            <a:r>
              <a:rPr lang="en-US"/>
              <a:t>A brief statement that gives a high-level description of essential features and or benefits.</a:t>
            </a:r>
          </a:p>
        </p:txBody>
      </p:sp>
      <p:sp>
        <p:nvSpPr>
          <p:cNvPr id="53" name="Text Placeholder 6">
            <a:extLst>
              <a:ext uri="{FF2B5EF4-FFF2-40B4-BE49-F238E27FC236}">
                <a16:creationId xmlns:a16="http://schemas.microsoft.com/office/drawing/2014/main" id="{3C1239B4-A89F-0441-8669-414FCC3BB734}"/>
              </a:ext>
            </a:extLst>
          </p:cNvPr>
          <p:cNvSpPr>
            <a:spLocks noGrp="1"/>
          </p:cNvSpPr>
          <p:nvPr>
            <p:ph type="body" sz="quarter" idx="29" hasCustomPrompt="1"/>
          </p:nvPr>
        </p:nvSpPr>
        <p:spPr>
          <a:xfrm>
            <a:off x="621892" y="4668894"/>
            <a:ext cx="2487168" cy="1310882"/>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err="1">
                <a:solidFill>
                  <a:schemeClr val="tx1"/>
                </a:solidFill>
                <a:latin typeface="Arial" panose="020B0604020202020204" pitchFamily="34" charset="0"/>
                <a:ea typeface="+mn-ea"/>
                <a:cs typeface="Arial" panose="020B0604020202020204" pitchFamily="34" charset="0"/>
              </a:defRPr>
            </a:lvl1pPr>
          </a:lstStyle>
          <a:p>
            <a:pPr lvl="0">
              <a:defRPr/>
            </a:pPr>
            <a:r>
              <a:rPr lang="en-US"/>
              <a:t>A brief statement that gives a high-level description of essential features and or benefits.</a:t>
            </a:r>
          </a:p>
        </p:txBody>
      </p:sp>
      <p:sp>
        <p:nvSpPr>
          <p:cNvPr id="54" name="Text Placeholder 6">
            <a:extLst>
              <a:ext uri="{FF2B5EF4-FFF2-40B4-BE49-F238E27FC236}">
                <a16:creationId xmlns:a16="http://schemas.microsoft.com/office/drawing/2014/main" id="{B8A2C8C3-8AF3-854A-B198-63E23D3C7E42}"/>
              </a:ext>
            </a:extLst>
          </p:cNvPr>
          <p:cNvSpPr>
            <a:spLocks noGrp="1"/>
          </p:cNvSpPr>
          <p:nvPr>
            <p:ph type="body" sz="quarter" idx="30" hasCustomPrompt="1"/>
          </p:nvPr>
        </p:nvSpPr>
        <p:spPr>
          <a:xfrm>
            <a:off x="4859029" y="4668894"/>
            <a:ext cx="2487168" cy="1310882"/>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a:solidFill>
                  <a:schemeClr val="tx1"/>
                </a:solidFill>
                <a:latin typeface="Arial" panose="020B0604020202020204" pitchFamily="34" charset="0"/>
                <a:ea typeface="+mn-ea"/>
                <a:cs typeface="Arial" panose="020B0604020202020204" pitchFamily="34" charset="0"/>
              </a:defRPr>
            </a:lvl1pPr>
          </a:lstStyle>
          <a:p>
            <a:pPr lvl="0">
              <a:defRPr/>
            </a:pPr>
            <a:r>
              <a:rPr lang="en-US"/>
              <a:t>A brief statement that gives a high-level description of essential features and or benefits.</a:t>
            </a:r>
          </a:p>
        </p:txBody>
      </p:sp>
      <p:sp>
        <p:nvSpPr>
          <p:cNvPr id="55" name="Text Placeholder 6">
            <a:extLst>
              <a:ext uri="{FF2B5EF4-FFF2-40B4-BE49-F238E27FC236}">
                <a16:creationId xmlns:a16="http://schemas.microsoft.com/office/drawing/2014/main" id="{09F68089-67BC-E04B-B672-F0B483ED630A}"/>
              </a:ext>
            </a:extLst>
          </p:cNvPr>
          <p:cNvSpPr>
            <a:spLocks noGrp="1"/>
          </p:cNvSpPr>
          <p:nvPr>
            <p:ph type="body" sz="quarter" idx="36" hasCustomPrompt="1"/>
          </p:nvPr>
        </p:nvSpPr>
        <p:spPr>
          <a:xfrm>
            <a:off x="8934271" y="4668894"/>
            <a:ext cx="2487168" cy="1310882"/>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a:solidFill>
                  <a:schemeClr val="tx1"/>
                </a:solidFill>
                <a:latin typeface="Arial" panose="020B0604020202020204" pitchFamily="34" charset="0"/>
                <a:ea typeface="+mn-ea"/>
                <a:cs typeface="Arial" panose="020B0604020202020204" pitchFamily="34" charset="0"/>
              </a:defRPr>
            </a:lvl1pPr>
          </a:lstStyle>
          <a:p>
            <a:pPr lvl="0">
              <a:defRPr/>
            </a:pPr>
            <a:r>
              <a:rPr lang="en-US"/>
              <a:t>A brief statement that gives a high-level description of essential features and or benefits.</a:t>
            </a:r>
          </a:p>
        </p:txBody>
      </p:sp>
      <p:sp>
        <p:nvSpPr>
          <p:cNvPr id="56" name="Text Placeholder 6">
            <a:extLst>
              <a:ext uri="{FF2B5EF4-FFF2-40B4-BE49-F238E27FC236}">
                <a16:creationId xmlns:a16="http://schemas.microsoft.com/office/drawing/2014/main" id="{43B9121B-E86E-6C47-9902-0C1B3DCFA35C}"/>
              </a:ext>
            </a:extLst>
          </p:cNvPr>
          <p:cNvSpPr>
            <a:spLocks noGrp="1"/>
          </p:cNvSpPr>
          <p:nvPr>
            <p:ph type="body" sz="quarter" idx="37" hasCustomPrompt="1"/>
          </p:nvPr>
        </p:nvSpPr>
        <p:spPr>
          <a:xfrm>
            <a:off x="621892" y="1636497"/>
            <a:ext cx="2487168" cy="1310882"/>
          </a:xfrm>
        </p:spPr>
        <p:txBody>
          <a:bodyPr vert="horz" wrap="square" lIns="0" tIns="0" rIns="0" bIns="0" rtlCol="0">
            <a:spAutoFit/>
          </a:bodyPr>
          <a:lstStyle>
            <a:lvl1pPr marL="0" indent="0">
              <a:lnSpc>
                <a:spcPct val="100000"/>
              </a:lnSpc>
              <a:buFontTx/>
              <a:buNone/>
              <a:defRPr lang="en-US" sz="1600" b="0" i="0" dirty="0">
                <a:solidFill>
                  <a:schemeClr val="tx1"/>
                </a:solidFill>
                <a:latin typeface="Arial" panose="020B0604020202020204" pitchFamily="34" charset="0"/>
                <a:cs typeface="Arial" panose="020B0604020202020204" pitchFamily="34" charset="0"/>
              </a:defRPr>
            </a:lvl1pPr>
          </a:lstStyle>
          <a:p>
            <a:pPr lvl="0">
              <a:defRPr/>
            </a:pPr>
            <a:r>
              <a:rPr lang="en-US"/>
              <a:t>A brief statement that gives a high-level description of essential features and or benefits.</a:t>
            </a:r>
          </a:p>
        </p:txBody>
      </p:sp>
      <p:sp>
        <p:nvSpPr>
          <p:cNvPr id="5" name="Rectangle 4">
            <a:extLst>
              <a:ext uri="{FF2B5EF4-FFF2-40B4-BE49-F238E27FC236}">
                <a16:creationId xmlns:a16="http://schemas.microsoft.com/office/drawing/2014/main" id="{DE8B9121-913D-8D42-B7DD-B7C3404E87F6}"/>
              </a:ext>
            </a:extLst>
          </p:cNvPr>
          <p:cNvSpPr/>
          <p:nvPr/>
        </p:nvSpPr>
        <p:spPr>
          <a:xfrm>
            <a:off x="11245932" y="534390"/>
            <a:ext cx="486889" cy="440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8BEBF8AA-6A8B-4948-ADFF-0A8AB1E0FB5F}"/>
              </a:ext>
            </a:extLst>
          </p:cNvPr>
          <p:cNvCxnSpPr>
            <a:cxnSpLocks/>
          </p:cNvCxnSpPr>
          <p:nvPr userDrawn="1"/>
        </p:nvCxnSpPr>
        <p:spPr>
          <a:xfrm flipV="1">
            <a:off x="3964329" y="376134"/>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9A95771-93B4-8946-9927-5EDD9AE891FA}"/>
              </a:ext>
            </a:extLst>
          </p:cNvPr>
          <p:cNvCxnSpPr>
            <a:cxnSpLocks/>
          </p:cNvCxnSpPr>
          <p:nvPr userDrawn="1"/>
        </p:nvCxnSpPr>
        <p:spPr>
          <a:xfrm flipV="1">
            <a:off x="8189633" y="378004"/>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FB2EBB9-AC8C-2240-9A8B-05EE32103412}"/>
              </a:ext>
            </a:extLst>
          </p:cNvPr>
          <p:cNvCxnSpPr>
            <a:cxnSpLocks/>
          </p:cNvCxnSpPr>
          <p:nvPr userDrawn="1"/>
        </p:nvCxnSpPr>
        <p:spPr>
          <a:xfrm flipV="1">
            <a:off x="3964329" y="3788038"/>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7BA762E-2D27-F34D-9D73-93996F798D13}"/>
              </a:ext>
            </a:extLst>
          </p:cNvPr>
          <p:cNvCxnSpPr>
            <a:cxnSpLocks/>
          </p:cNvCxnSpPr>
          <p:nvPr userDrawn="1"/>
        </p:nvCxnSpPr>
        <p:spPr>
          <a:xfrm flipV="1">
            <a:off x="8189633" y="3789908"/>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C3F30A9-6F42-2E45-8495-3C0C087BE9C1}"/>
              </a:ext>
            </a:extLst>
          </p:cNvPr>
          <p:cNvCxnSpPr>
            <a:cxnSpLocks/>
          </p:cNvCxnSpPr>
          <p:nvPr userDrawn="1"/>
        </p:nvCxnSpPr>
        <p:spPr>
          <a:xfrm flipH="1">
            <a:off x="4305782" y="3312889"/>
            <a:ext cx="3402957"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1B8CFB9-3802-E649-AAA9-041E91CC2FF5}"/>
              </a:ext>
            </a:extLst>
          </p:cNvPr>
          <p:cNvCxnSpPr>
            <a:cxnSpLocks/>
          </p:cNvCxnSpPr>
          <p:nvPr userDrawn="1"/>
        </p:nvCxnSpPr>
        <p:spPr>
          <a:xfrm flipH="1" flipV="1">
            <a:off x="8819909" y="3306651"/>
            <a:ext cx="2716434"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1289200-E581-8745-9108-11AEAFC59BA5}"/>
              </a:ext>
            </a:extLst>
          </p:cNvPr>
          <p:cNvCxnSpPr>
            <a:cxnSpLocks/>
          </p:cNvCxnSpPr>
          <p:nvPr userDrawn="1"/>
        </p:nvCxnSpPr>
        <p:spPr>
          <a:xfrm flipH="1">
            <a:off x="685924" y="3306650"/>
            <a:ext cx="2912299" cy="623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330AEE59-8CF7-AA45-9D2B-97E5ACB4D7B8}"/>
              </a:ext>
            </a:extLst>
          </p:cNvPr>
          <p:cNvSpPr/>
          <p:nvPr userDrawn="1"/>
        </p:nvSpPr>
        <p:spPr>
          <a:xfrm>
            <a:off x="11245932" y="534390"/>
            <a:ext cx="486889" cy="440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CA3F5ADE-620C-B447-A226-691E5CBB6E7D}"/>
              </a:ext>
            </a:extLst>
          </p:cNvPr>
          <p:cNvSpPr>
            <a:spLocks noGrp="1"/>
          </p:cNvSpPr>
          <p:nvPr>
            <p:ph type="body" sz="quarter" idx="39" hasCustomPrompt="1"/>
          </p:nvPr>
        </p:nvSpPr>
        <p:spPr>
          <a:xfrm>
            <a:off x="616114" y="934626"/>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47" name="Text Placeholder 3">
            <a:extLst>
              <a:ext uri="{FF2B5EF4-FFF2-40B4-BE49-F238E27FC236}">
                <a16:creationId xmlns:a16="http://schemas.microsoft.com/office/drawing/2014/main" id="{A0218661-0DF7-A942-9B09-B9776DBEBB90}"/>
              </a:ext>
            </a:extLst>
          </p:cNvPr>
          <p:cNvSpPr>
            <a:spLocks noGrp="1"/>
          </p:cNvSpPr>
          <p:nvPr>
            <p:ph type="body" sz="quarter" idx="40" hasCustomPrompt="1"/>
          </p:nvPr>
        </p:nvSpPr>
        <p:spPr>
          <a:xfrm>
            <a:off x="4859029" y="934626"/>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48" name="Text Placeholder 3">
            <a:extLst>
              <a:ext uri="{FF2B5EF4-FFF2-40B4-BE49-F238E27FC236}">
                <a16:creationId xmlns:a16="http://schemas.microsoft.com/office/drawing/2014/main" id="{7481C688-1869-6D40-9C26-B21E88BF0ED3}"/>
              </a:ext>
            </a:extLst>
          </p:cNvPr>
          <p:cNvSpPr>
            <a:spLocks noGrp="1"/>
          </p:cNvSpPr>
          <p:nvPr>
            <p:ph type="body" sz="quarter" idx="41" hasCustomPrompt="1"/>
          </p:nvPr>
        </p:nvSpPr>
        <p:spPr>
          <a:xfrm>
            <a:off x="8934271" y="934626"/>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49" name="Text Placeholder 3">
            <a:extLst>
              <a:ext uri="{FF2B5EF4-FFF2-40B4-BE49-F238E27FC236}">
                <a16:creationId xmlns:a16="http://schemas.microsoft.com/office/drawing/2014/main" id="{C2A9804E-8B51-A646-A450-159CFB42147D}"/>
              </a:ext>
            </a:extLst>
          </p:cNvPr>
          <p:cNvSpPr>
            <a:spLocks noGrp="1"/>
          </p:cNvSpPr>
          <p:nvPr>
            <p:ph type="body" sz="quarter" idx="42" hasCustomPrompt="1"/>
          </p:nvPr>
        </p:nvSpPr>
        <p:spPr>
          <a:xfrm>
            <a:off x="609600" y="3902777"/>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50" name="Text Placeholder 3">
            <a:extLst>
              <a:ext uri="{FF2B5EF4-FFF2-40B4-BE49-F238E27FC236}">
                <a16:creationId xmlns:a16="http://schemas.microsoft.com/office/drawing/2014/main" id="{463E4FEC-8D4E-8040-87D4-E4A42E24ACD0}"/>
              </a:ext>
            </a:extLst>
          </p:cNvPr>
          <p:cNvSpPr>
            <a:spLocks noGrp="1"/>
          </p:cNvSpPr>
          <p:nvPr>
            <p:ph type="body" sz="quarter" idx="43" hasCustomPrompt="1"/>
          </p:nvPr>
        </p:nvSpPr>
        <p:spPr>
          <a:xfrm>
            <a:off x="4852515" y="3902777"/>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57" name="Text Placeholder 3">
            <a:extLst>
              <a:ext uri="{FF2B5EF4-FFF2-40B4-BE49-F238E27FC236}">
                <a16:creationId xmlns:a16="http://schemas.microsoft.com/office/drawing/2014/main" id="{EDF23B87-8002-9045-9215-E848471717CA}"/>
              </a:ext>
            </a:extLst>
          </p:cNvPr>
          <p:cNvSpPr>
            <a:spLocks noGrp="1"/>
          </p:cNvSpPr>
          <p:nvPr>
            <p:ph type="body" sz="quarter" idx="44" hasCustomPrompt="1"/>
          </p:nvPr>
        </p:nvSpPr>
        <p:spPr>
          <a:xfrm>
            <a:off x="8927757" y="3902777"/>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33" name="TextBox 32">
            <a:extLst>
              <a:ext uri="{FF2B5EF4-FFF2-40B4-BE49-F238E27FC236}">
                <a16:creationId xmlns:a16="http://schemas.microsoft.com/office/drawing/2014/main" id="{BDB1D2B8-6D57-474C-BDBE-4E1F6CF389E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2490768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Six Content - White -Header">
    <p:spTree>
      <p:nvGrpSpPr>
        <p:cNvPr id="1" name=""/>
        <p:cNvGrpSpPr/>
        <p:nvPr/>
      </p:nvGrpSpPr>
      <p:grpSpPr>
        <a:xfrm>
          <a:off x="0" y="0"/>
          <a:ext cx="0" cy="0"/>
          <a:chOff x="0" y="0"/>
          <a:chExt cx="0" cy="0"/>
        </a:xfrm>
      </p:grpSpPr>
      <p:cxnSp>
        <p:nvCxnSpPr>
          <p:cNvPr id="39" name="Straight Connector 38">
            <a:extLst>
              <a:ext uri="{FF2B5EF4-FFF2-40B4-BE49-F238E27FC236}">
                <a16:creationId xmlns:a16="http://schemas.microsoft.com/office/drawing/2014/main" id="{1880FBC3-A24A-6146-9851-A0BDCA6C1649}"/>
              </a:ext>
            </a:extLst>
          </p:cNvPr>
          <p:cNvCxnSpPr>
            <a:cxnSpLocks/>
          </p:cNvCxnSpPr>
          <p:nvPr/>
        </p:nvCxnSpPr>
        <p:spPr>
          <a:xfrm flipV="1">
            <a:off x="4114800" y="1298451"/>
            <a:ext cx="0" cy="213054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AAB065FC-3A14-8248-A077-9B2E7BC51164}"/>
              </a:ext>
            </a:extLst>
          </p:cNvPr>
          <p:cNvCxnSpPr>
            <a:cxnSpLocks/>
          </p:cNvCxnSpPr>
          <p:nvPr/>
        </p:nvCxnSpPr>
        <p:spPr>
          <a:xfrm flipV="1">
            <a:off x="8112631" y="1298451"/>
            <a:ext cx="0" cy="2130550"/>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A95F04F-61FC-B144-8E3B-A1ECC17FD880}"/>
              </a:ext>
            </a:extLst>
          </p:cNvPr>
          <p:cNvCxnSpPr>
            <a:cxnSpLocks/>
          </p:cNvCxnSpPr>
          <p:nvPr/>
        </p:nvCxnSpPr>
        <p:spPr>
          <a:xfrm flipV="1">
            <a:off x="4114800" y="3788038"/>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E91D8B76-FB51-DA4B-ADD8-B06EC8CBBB2A}"/>
              </a:ext>
            </a:extLst>
          </p:cNvPr>
          <p:cNvCxnSpPr>
            <a:cxnSpLocks/>
          </p:cNvCxnSpPr>
          <p:nvPr/>
        </p:nvCxnSpPr>
        <p:spPr>
          <a:xfrm flipV="1">
            <a:off x="8112631" y="3789908"/>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5CBBD4C-4F43-6E4E-A63B-81779D82AEA1}"/>
              </a:ext>
            </a:extLst>
          </p:cNvPr>
          <p:cNvCxnSpPr>
            <a:cxnSpLocks/>
          </p:cNvCxnSpPr>
          <p:nvPr/>
        </p:nvCxnSpPr>
        <p:spPr>
          <a:xfrm flipH="1" flipV="1">
            <a:off x="4806792" y="3609689"/>
            <a:ext cx="2680003"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F07A5CC-349D-6C45-A411-64C5E1A77AB7}"/>
              </a:ext>
            </a:extLst>
          </p:cNvPr>
          <p:cNvCxnSpPr>
            <a:cxnSpLocks/>
          </p:cNvCxnSpPr>
          <p:nvPr/>
        </p:nvCxnSpPr>
        <p:spPr>
          <a:xfrm flipH="1" flipV="1">
            <a:off x="8588223" y="3603451"/>
            <a:ext cx="2680003"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66F9118E-79CF-D346-8F8E-33CFAC77520A}"/>
              </a:ext>
            </a:extLst>
          </p:cNvPr>
          <p:cNvCxnSpPr>
            <a:cxnSpLocks/>
          </p:cNvCxnSpPr>
          <p:nvPr/>
        </p:nvCxnSpPr>
        <p:spPr>
          <a:xfrm flipH="1">
            <a:off x="685924" y="3603451"/>
            <a:ext cx="2912299" cy="623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Text Placeholder 6">
            <a:extLst>
              <a:ext uri="{FF2B5EF4-FFF2-40B4-BE49-F238E27FC236}">
                <a16:creationId xmlns:a16="http://schemas.microsoft.com/office/drawing/2014/main" id="{84E22660-D1F1-4E4F-B555-EAD5C7BDF5A8}"/>
              </a:ext>
            </a:extLst>
          </p:cNvPr>
          <p:cNvSpPr>
            <a:spLocks noGrp="1"/>
          </p:cNvSpPr>
          <p:nvPr>
            <p:ph type="body" sz="quarter" idx="27" hasCustomPrompt="1"/>
          </p:nvPr>
        </p:nvSpPr>
        <p:spPr>
          <a:xfrm>
            <a:off x="4635071" y="2138738"/>
            <a:ext cx="2980944" cy="984885"/>
          </a:xfrm>
        </p:spPr>
        <p:txBody>
          <a:bodyPr vert="horz" wrap="square" lIns="0" tIns="0" rIns="0" bIns="0" rtlCol="0">
            <a:spAutoFit/>
          </a:bodyPr>
          <a:lstStyle>
            <a:lvl1pPr marL="0" indent="0">
              <a:buFontTx/>
              <a:buNone/>
              <a:defRPr lang="en-US" sz="1600" b="0" i="0" dirty="0">
                <a:solidFill>
                  <a:schemeClr val="tx1"/>
                </a:solidFill>
                <a:latin typeface="Arial" panose="020B0604020202020204" pitchFamily="34" charset="0"/>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2" name="Text Placeholder 6">
            <a:extLst>
              <a:ext uri="{FF2B5EF4-FFF2-40B4-BE49-F238E27FC236}">
                <a16:creationId xmlns:a16="http://schemas.microsoft.com/office/drawing/2014/main" id="{36051A6D-B6EE-CA49-A077-24228FC15AAD}"/>
              </a:ext>
            </a:extLst>
          </p:cNvPr>
          <p:cNvSpPr>
            <a:spLocks noGrp="1"/>
          </p:cNvSpPr>
          <p:nvPr>
            <p:ph type="body" sz="quarter" idx="35" hasCustomPrompt="1"/>
          </p:nvPr>
        </p:nvSpPr>
        <p:spPr>
          <a:xfrm>
            <a:off x="8596215" y="2138738"/>
            <a:ext cx="2980944" cy="984885"/>
          </a:xfrm>
        </p:spPr>
        <p:txBody>
          <a:bodyPr vert="horz" wrap="square" lIns="0" tIns="0" rIns="0" bIns="0" rtlCol="0">
            <a:spAutoFit/>
          </a:bodyPr>
          <a:lstStyle>
            <a:lvl1pPr marL="0" indent="0">
              <a:buFontTx/>
              <a:buNone/>
              <a:defRPr lang="en-US" sz="1600" b="0" i="0" dirty="0">
                <a:solidFill>
                  <a:schemeClr val="tx1"/>
                </a:solidFill>
                <a:latin typeface="Arial" panose="020B0604020202020204" pitchFamily="34" charset="0"/>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3" name="Text Placeholder 6">
            <a:extLst>
              <a:ext uri="{FF2B5EF4-FFF2-40B4-BE49-F238E27FC236}">
                <a16:creationId xmlns:a16="http://schemas.microsoft.com/office/drawing/2014/main" id="{3C1239B4-A89F-0441-8669-414FCC3BB734}"/>
              </a:ext>
            </a:extLst>
          </p:cNvPr>
          <p:cNvSpPr>
            <a:spLocks noGrp="1"/>
          </p:cNvSpPr>
          <p:nvPr>
            <p:ph type="body" sz="quarter" idx="29" hasCustomPrompt="1"/>
          </p:nvPr>
        </p:nvSpPr>
        <p:spPr>
          <a:xfrm>
            <a:off x="614839" y="4635785"/>
            <a:ext cx="2979687" cy="984885"/>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err="1">
                <a:solidFill>
                  <a:schemeClr val="tx1"/>
                </a:solidFill>
                <a:latin typeface="Arial" panose="020B0604020202020204" pitchFamily="34" charset="0"/>
                <a:ea typeface="+mn-ea"/>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4" name="Text Placeholder 6">
            <a:extLst>
              <a:ext uri="{FF2B5EF4-FFF2-40B4-BE49-F238E27FC236}">
                <a16:creationId xmlns:a16="http://schemas.microsoft.com/office/drawing/2014/main" id="{B8A2C8C3-8AF3-854A-B198-63E23D3C7E42}"/>
              </a:ext>
            </a:extLst>
          </p:cNvPr>
          <p:cNvSpPr>
            <a:spLocks noGrp="1"/>
          </p:cNvSpPr>
          <p:nvPr>
            <p:ph type="body" sz="quarter" idx="30" hasCustomPrompt="1"/>
          </p:nvPr>
        </p:nvSpPr>
        <p:spPr>
          <a:xfrm>
            <a:off x="4635073" y="4635785"/>
            <a:ext cx="2980944" cy="984885"/>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a:solidFill>
                  <a:schemeClr val="tx1"/>
                </a:solidFill>
                <a:latin typeface="Arial" panose="020B0604020202020204" pitchFamily="34" charset="0"/>
                <a:ea typeface="+mn-ea"/>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5" name="Text Placeholder 6">
            <a:extLst>
              <a:ext uri="{FF2B5EF4-FFF2-40B4-BE49-F238E27FC236}">
                <a16:creationId xmlns:a16="http://schemas.microsoft.com/office/drawing/2014/main" id="{09F68089-67BC-E04B-B672-F0B483ED630A}"/>
              </a:ext>
            </a:extLst>
          </p:cNvPr>
          <p:cNvSpPr>
            <a:spLocks noGrp="1"/>
          </p:cNvSpPr>
          <p:nvPr>
            <p:ph type="body" sz="quarter" idx="36" hasCustomPrompt="1"/>
          </p:nvPr>
        </p:nvSpPr>
        <p:spPr>
          <a:xfrm>
            <a:off x="8596217" y="4635785"/>
            <a:ext cx="2980944" cy="984885"/>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a:solidFill>
                  <a:schemeClr val="tx1"/>
                </a:solidFill>
                <a:latin typeface="Arial" panose="020B0604020202020204" pitchFamily="34" charset="0"/>
                <a:ea typeface="+mn-ea"/>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6" name="Text Placeholder 6">
            <a:extLst>
              <a:ext uri="{FF2B5EF4-FFF2-40B4-BE49-F238E27FC236}">
                <a16:creationId xmlns:a16="http://schemas.microsoft.com/office/drawing/2014/main" id="{43B9121B-E86E-6C47-9902-0C1B3DCFA35C}"/>
              </a:ext>
            </a:extLst>
          </p:cNvPr>
          <p:cNvSpPr>
            <a:spLocks noGrp="1"/>
          </p:cNvSpPr>
          <p:nvPr>
            <p:ph type="body" sz="quarter" idx="37" hasCustomPrompt="1"/>
          </p:nvPr>
        </p:nvSpPr>
        <p:spPr>
          <a:xfrm>
            <a:off x="614839" y="2138738"/>
            <a:ext cx="2979689" cy="984885"/>
          </a:xfrm>
        </p:spPr>
        <p:txBody>
          <a:bodyPr vert="horz" wrap="square" lIns="0" tIns="0" rIns="0" bIns="0" rtlCol="0">
            <a:spAutoFit/>
          </a:bodyPr>
          <a:lstStyle>
            <a:lvl1pPr marL="0" indent="0">
              <a:buFontTx/>
              <a:buNone/>
              <a:defRPr lang="en-US" sz="1600" b="0" i="0" dirty="0">
                <a:solidFill>
                  <a:schemeClr val="tx1"/>
                </a:solidFill>
                <a:latin typeface="Arial" panose="020B0604020202020204" pitchFamily="34" charset="0"/>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 name="Rectangle 4">
            <a:extLst>
              <a:ext uri="{FF2B5EF4-FFF2-40B4-BE49-F238E27FC236}">
                <a16:creationId xmlns:a16="http://schemas.microsoft.com/office/drawing/2014/main" id="{DE8B9121-913D-8D42-B7DD-B7C3404E87F6}"/>
              </a:ext>
            </a:extLst>
          </p:cNvPr>
          <p:cNvSpPr/>
          <p:nvPr/>
        </p:nvSpPr>
        <p:spPr>
          <a:xfrm>
            <a:off x="11245932" y="534390"/>
            <a:ext cx="486889" cy="440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F0B78859-0F76-144F-BE7F-082E8CE1D1A6}"/>
              </a:ext>
            </a:extLst>
          </p:cNvPr>
          <p:cNvCxnSpPr>
            <a:cxnSpLocks/>
          </p:cNvCxnSpPr>
          <p:nvPr userDrawn="1"/>
        </p:nvCxnSpPr>
        <p:spPr>
          <a:xfrm flipV="1">
            <a:off x="4114800" y="1298451"/>
            <a:ext cx="0" cy="213054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3E6BD66-6547-F94D-B7CE-BD3788E48CDF}"/>
              </a:ext>
            </a:extLst>
          </p:cNvPr>
          <p:cNvCxnSpPr>
            <a:cxnSpLocks/>
          </p:cNvCxnSpPr>
          <p:nvPr userDrawn="1"/>
        </p:nvCxnSpPr>
        <p:spPr>
          <a:xfrm flipV="1">
            <a:off x="8112631" y="1298451"/>
            <a:ext cx="0" cy="2130550"/>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EA5117E-DF19-F649-A3D7-4F0793C161BA}"/>
              </a:ext>
            </a:extLst>
          </p:cNvPr>
          <p:cNvCxnSpPr>
            <a:cxnSpLocks/>
          </p:cNvCxnSpPr>
          <p:nvPr userDrawn="1"/>
        </p:nvCxnSpPr>
        <p:spPr>
          <a:xfrm flipV="1">
            <a:off x="4114800" y="3788038"/>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19DB51B-A4D0-9B4E-B140-A24C84CB9454}"/>
              </a:ext>
            </a:extLst>
          </p:cNvPr>
          <p:cNvCxnSpPr>
            <a:cxnSpLocks/>
          </p:cNvCxnSpPr>
          <p:nvPr userDrawn="1"/>
        </p:nvCxnSpPr>
        <p:spPr>
          <a:xfrm flipV="1">
            <a:off x="8112631" y="3789908"/>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BDB3B078-A6B8-CA49-B9D7-A56EB6DCE4BC}"/>
              </a:ext>
            </a:extLst>
          </p:cNvPr>
          <p:cNvCxnSpPr>
            <a:cxnSpLocks/>
          </p:cNvCxnSpPr>
          <p:nvPr userDrawn="1"/>
        </p:nvCxnSpPr>
        <p:spPr>
          <a:xfrm flipH="1" flipV="1">
            <a:off x="4806792" y="3609689"/>
            <a:ext cx="2680003"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01CEEE9-3F4F-AF48-9BF1-14B3846A7ABF}"/>
              </a:ext>
            </a:extLst>
          </p:cNvPr>
          <p:cNvCxnSpPr>
            <a:cxnSpLocks/>
          </p:cNvCxnSpPr>
          <p:nvPr userDrawn="1"/>
        </p:nvCxnSpPr>
        <p:spPr>
          <a:xfrm flipH="1" flipV="1">
            <a:off x="8588223" y="3603451"/>
            <a:ext cx="2680003"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15A747CE-F9EF-F941-9913-7D7A3EF26EEE}"/>
              </a:ext>
            </a:extLst>
          </p:cNvPr>
          <p:cNvCxnSpPr>
            <a:cxnSpLocks/>
          </p:cNvCxnSpPr>
          <p:nvPr userDrawn="1"/>
        </p:nvCxnSpPr>
        <p:spPr>
          <a:xfrm flipH="1">
            <a:off x="685924" y="3603451"/>
            <a:ext cx="2912299" cy="623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id="{CCDAD8FA-1D3B-1347-AB78-3699E794A905}"/>
              </a:ext>
            </a:extLst>
          </p:cNvPr>
          <p:cNvSpPr/>
          <p:nvPr userDrawn="1"/>
        </p:nvSpPr>
        <p:spPr>
          <a:xfrm>
            <a:off x="11245932" y="534390"/>
            <a:ext cx="486889" cy="440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679E31A4-F745-6949-941E-2C0B8E94DA6B}"/>
              </a:ext>
            </a:extLst>
          </p:cNvPr>
          <p:cNvSpPr>
            <a:spLocks noGrp="1"/>
          </p:cNvSpPr>
          <p:nvPr>
            <p:ph type="body" sz="quarter" idx="39" hasCustomPrompt="1"/>
          </p:nvPr>
        </p:nvSpPr>
        <p:spPr>
          <a:xfrm>
            <a:off x="609600" y="1402579"/>
            <a:ext cx="2984500" cy="295275"/>
          </a:xfrm>
        </p:spPr>
        <p:txBody>
          <a:bodyPr>
            <a:noAutofit/>
          </a:bodyPr>
          <a:lstStyle>
            <a:lvl1pPr marL="0" indent="0">
              <a:buNone/>
              <a:defRPr sz="2000" b="0">
                <a:solidFill>
                  <a:schemeClr val="tx2"/>
                </a:solidFill>
              </a:defRPr>
            </a:lvl1pPr>
          </a:lstStyle>
          <a:p>
            <a:pPr lvl="0"/>
            <a:r>
              <a:rPr lang="en-US"/>
              <a:t>Header</a:t>
            </a:r>
          </a:p>
        </p:txBody>
      </p:sp>
      <p:sp>
        <p:nvSpPr>
          <p:cNvPr id="48" name="Text Placeholder 3">
            <a:extLst>
              <a:ext uri="{FF2B5EF4-FFF2-40B4-BE49-F238E27FC236}">
                <a16:creationId xmlns:a16="http://schemas.microsoft.com/office/drawing/2014/main" id="{3ABDF3D0-6A56-0D49-8E8F-6F47071A5D3D}"/>
              </a:ext>
            </a:extLst>
          </p:cNvPr>
          <p:cNvSpPr>
            <a:spLocks noGrp="1"/>
          </p:cNvSpPr>
          <p:nvPr>
            <p:ph type="body" sz="quarter" idx="40" hasCustomPrompt="1"/>
          </p:nvPr>
        </p:nvSpPr>
        <p:spPr>
          <a:xfrm>
            <a:off x="4654543" y="1404262"/>
            <a:ext cx="2984500" cy="295275"/>
          </a:xfrm>
        </p:spPr>
        <p:txBody>
          <a:bodyPr>
            <a:noAutofit/>
          </a:bodyPr>
          <a:lstStyle>
            <a:lvl1pPr marL="0" indent="0">
              <a:buNone/>
              <a:defRPr sz="2000" b="0">
                <a:solidFill>
                  <a:schemeClr val="tx2"/>
                </a:solidFill>
              </a:defRPr>
            </a:lvl1pPr>
          </a:lstStyle>
          <a:p>
            <a:pPr lvl="0"/>
            <a:r>
              <a:rPr lang="en-US"/>
              <a:t>Header</a:t>
            </a:r>
          </a:p>
        </p:txBody>
      </p:sp>
      <p:sp>
        <p:nvSpPr>
          <p:cNvPr id="49" name="Text Placeholder 3">
            <a:extLst>
              <a:ext uri="{FF2B5EF4-FFF2-40B4-BE49-F238E27FC236}">
                <a16:creationId xmlns:a16="http://schemas.microsoft.com/office/drawing/2014/main" id="{9D2944AA-E3DF-4B46-A179-FBC5166C40E0}"/>
              </a:ext>
            </a:extLst>
          </p:cNvPr>
          <p:cNvSpPr>
            <a:spLocks noGrp="1"/>
          </p:cNvSpPr>
          <p:nvPr>
            <p:ph type="body" sz="quarter" idx="41" hasCustomPrompt="1"/>
          </p:nvPr>
        </p:nvSpPr>
        <p:spPr>
          <a:xfrm>
            <a:off x="8609248" y="1404805"/>
            <a:ext cx="2984500" cy="295275"/>
          </a:xfrm>
        </p:spPr>
        <p:txBody>
          <a:bodyPr>
            <a:noAutofit/>
          </a:bodyPr>
          <a:lstStyle>
            <a:lvl1pPr marL="0" indent="0">
              <a:buNone/>
              <a:defRPr sz="2000" b="0">
                <a:solidFill>
                  <a:schemeClr val="tx2"/>
                </a:solidFill>
              </a:defRPr>
            </a:lvl1pPr>
          </a:lstStyle>
          <a:p>
            <a:pPr lvl="0"/>
            <a:r>
              <a:rPr lang="en-US"/>
              <a:t>Header</a:t>
            </a:r>
          </a:p>
        </p:txBody>
      </p:sp>
      <p:sp>
        <p:nvSpPr>
          <p:cNvPr id="50" name="Text Placeholder 3">
            <a:extLst>
              <a:ext uri="{FF2B5EF4-FFF2-40B4-BE49-F238E27FC236}">
                <a16:creationId xmlns:a16="http://schemas.microsoft.com/office/drawing/2014/main" id="{995F0040-9125-F941-8528-590D7A329F85}"/>
              </a:ext>
            </a:extLst>
          </p:cNvPr>
          <p:cNvSpPr>
            <a:spLocks noGrp="1"/>
          </p:cNvSpPr>
          <p:nvPr>
            <p:ph type="body" sz="quarter" idx="42" hasCustomPrompt="1"/>
          </p:nvPr>
        </p:nvSpPr>
        <p:spPr>
          <a:xfrm>
            <a:off x="609600" y="3896533"/>
            <a:ext cx="2984500" cy="295275"/>
          </a:xfrm>
        </p:spPr>
        <p:txBody>
          <a:bodyPr>
            <a:noAutofit/>
          </a:bodyPr>
          <a:lstStyle>
            <a:lvl1pPr marL="0" indent="0">
              <a:buNone/>
              <a:defRPr sz="2000" b="0">
                <a:solidFill>
                  <a:schemeClr val="tx2"/>
                </a:solidFill>
              </a:defRPr>
            </a:lvl1pPr>
          </a:lstStyle>
          <a:p>
            <a:pPr lvl="0"/>
            <a:r>
              <a:rPr lang="en-US"/>
              <a:t>Header</a:t>
            </a:r>
          </a:p>
        </p:txBody>
      </p:sp>
      <p:sp>
        <p:nvSpPr>
          <p:cNvPr id="57" name="Text Placeholder 3">
            <a:extLst>
              <a:ext uri="{FF2B5EF4-FFF2-40B4-BE49-F238E27FC236}">
                <a16:creationId xmlns:a16="http://schemas.microsoft.com/office/drawing/2014/main" id="{380616B3-60CF-1446-94C6-D714D9FDE53A}"/>
              </a:ext>
            </a:extLst>
          </p:cNvPr>
          <p:cNvSpPr>
            <a:spLocks noGrp="1"/>
          </p:cNvSpPr>
          <p:nvPr>
            <p:ph type="body" sz="quarter" idx="43" hasCustomPrompt="1"/>
          </p:nvPr>
        </p:nvSpPr>
        <p:spPr>
          <a:xfrm>
            <a:off x="4654543" y="3898216"/>
            <a:ext cx="2984500" cy="295275"/>
          </a:xfrm>
        </p:spPr>
        <p:txBody>
          <a:bodyPr>
            <a:noAutofit/>
          </a:bodyPr>
          <a:lstStyle>
            <a:lvl1pPr marL="0" indent="0">
              <a:buNone/>
              <a:defRPr sz="2000" b="0">
                <a:solidFill>
                  <a:schemeClr val="tx2"/>
                </a:solidFill>
              </a:defRPr>
            </a:lvl1pPr>
          </a:lstStyle>
          <a:p>
            <a:pPr lvl="0"/>
            <a:r>
              <a:rPr lang="en-US"/>
              <a:t>Header</a:t>
            </a:r>
          </a:p>
        </p:txBody>
      </p:sp>
      <p:sp>
        <p:nvSpPr>
          <p:cNvPr id="58" name="Text Placeholder 3">
            <a:extLst>
              <a:ext uri="{FF2B5EF4-FFF2-40B4-BE49-F238E27FC236}">
                <a16:creationId xmlns:a16="http://schemas.microsoft.com/office/drawing/2014/main" id="{F348EE5E-D33A-7C46-951F-8FE8211CFA6F}"/>
              </a:ext>
            </a:extLst>
          </p:cNvPr>
          <p:cNvSpPr>
            <a:spLocks noGrp="1"/>
          </p:cNvSpPr>
          <p:nvPr>
            <p:ph type="body" sz="quarter" idx="44" hasCustomPrompt="1"/>
          </p:nvPr>
        </p:nvSpPr>
        <p:spPr>
          <a:xfrm>
            <a:off x="8609248" y="3898759"/>
            <a:ext cx="2984500" cy="295275"/>
          </a:xfrm>
        </p:spPr>
        <p:txBody>
          <a:bodyPr>
            <a:noAutofit/>
          </a:bodyPr>
          <a:lstStyle>
            <a:lvl1pPr marL="0" indent="0">
              <a:buNone/>
              <a:defRPr sz="2000" b="0">
                <a:solidFill>
                  <a:schemeClr val="tx2"/>
                </a:solidFill>
              </a:defRPr>
            </a:lvl1pPr>
          </a:lstStyle>
          <a:p>
            <a:pPr lvl="0"/>
            <a:r>
              <a:rPr lang="en-US"/>
              <a:t>Header</a:t>
            </a:r>
          </a:p>
        </p:txBody>
      </p:sp>
      <p:sp>
        <p:nvSpPr>
          <p:cNvPr id="34" name="Rectangle 33">
            <a:extLst>
              <a:ext uri="{FF2B5EF4-FFF2-40B4-BE49-F238E27FC236}">
                <a16:creationId xmlns:a16="http://schemas.microsoft.com/office/drawing/2014/main" id="{65E1FF1C-585E-6C17-070F-F828813239AB}"/>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itle 2">
            <a:extLst>
              <a:ext uri="{FF2B5EF4-FFF2-40B4-BE49-F238E27FC236}">
                <a16:creationId xmlns:a16="http://schemas.microsoft.com/office/drawing/2014/main" id="{2AD5D096-E0C7-83F8-1156-1764DD19E437}"/>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35" name="TextBox 34">
            <a:extLst>
              <a:ext uri="{FF2B5EF4-FFF2-40B4-BE49-F238E27FC236}">
                <a16:creationId xmlns:a16="http://schemas.microsoft.com/office/drawing/2014/main" id="{0FA84BEE-9427-B246-AE16-6BA048B2185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3343309185"/>
      </p:ext>
    </p:extLst>
  </p:cSld>
  <p:clrMapOvr>
    <a:masterClrMapping/>
  </p:clrMapOvr>
  <p:extLst>
    <p:ext uri="{DCECCB84-F9BA-43D5-87BE-67443E8EF086}">
      <p15:sldGuideLst xmlns:p15="http://schemas.microsoft.com/office/powerpoint/2012/main">
        <p15:guide id="3" orient="horz" pos="624" userDrawn="1">
          <p15:clr>
            <a:srgbClr val="FBAE40"/>
          </p15:clr>
        </p15:guide>
        <p15:guide id="4" pos="3840" userDrawn="1">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meline - A">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E84EA9-5D98-3CE1-642A-7AC0ECFD330D}"/>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6F2C7FD4-BEF9-6F8F-603D-8FBDC7DB836D}"/>
              </a:ext>
            </a:extLst>
          </p:cNvPr>
          <p:cNvGrpSpPr/>
          <p:nvPr userDrawn="1"/>
        </p:nvGrpSpPr>
        <p:grpSpPr>
          <a:xfrm>
            <a:off x="0" y="3356465"/>
            <a:ext cx="12192000" cy="454953"/>
            <a:chOff x="627888" y="3356465"/>
            <a:chExt cx="10945368" cy="454953"/>
          </a:xfrm>
        </p:grpSpPr>
        <p:sp>
          <p:nvSpPr>
            <p:cNvPr id="7" name="Rectangle 6">
              <a:extLst>
                <a:ext uri="{FF2B5EF4-FFF2-40B4-BE49-F238E27FC236}">
                  <a16:creationId xmlns:a16="http://schemas.microsoft.com/office/drawing/2014/main" id="{ACB920BD-D344-E1C6-DF8C-B1665F1DCA1E}"/>
                </a:ext>
              </a:extLst>
            </p:cNvPr>
            <p:cNvSpPr/>
            <p:nvPr/>
          </p:nvSpPr>
          <p:spPr>
            <a:xfrm>
              <a:off x="2057064" y="3356465"/>
              <a:ext cx="1359310" cy="454953"/>
            </a:xfrm>
            <a:prstGeom prst="rect">
              <a:avLst/>
            </a:prstGeom>
            <a:solidFill>
              <a:srgbClr val="FF830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8" name="Rectangle 7">
              <a:extLst>
                <a:ext uri="{FF2B5EF4-FFF2-40B4-BE49-F238E27FC236}">
                  <a16:creationId xmlns:a16="http://schemas.microsoft.com/office/drawing/2014/main" id="{5A087DFD-F793-6A4F-51A5-7392F389AC25}"/>
                </a:ext>
              </a:extLst>
            </p:cNvPr>
            <p:cNvSpPr/>
            <p:nvPr/>
          </p:nvSpPr>
          <p:spPr>
            <a:xfrm>
              <a:off x="3416022" y="3356465"/>
              <a:ext cx="1353312" cy="454953"/>
            </a:xfrm>
            <a:prstGeom prst="rect">
              <a:avLst/>
            </a:prstGeom>
            <a:solidFill>
              <a:srgbClr val="FF720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9" name="Rectangle 8">
              <a:extLst>
                <a:ext uri="{FF2B5EF4-FFF2-40B4-BE49-F238E27FC236}">
                  <a16:creationId xmlns:a16="http://schemas.microsoft.com/office/drawing/2014/main" id="{E76114D6-D6E2-6A81-9805-B90623666E4A}"/>
                </a:ext>
              </a:extLst>
            </p:cNvPr>
            <p:cNvSpPr/>
            <p:nvPr/>
          </p:nvSpPr>
          <p:spPr>
            <a:xfrm>
              <a:off x="627888" y="3356465"/>
              <a:ext cx="1432672" cy="454953"/>
            </a:xfrm>
            <a:prstGeom prst="rect">
              <a:avLst/>
            </a:prstGeom>
            <a:solidFill>
              <a:srgbClr val="FF9D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0" name="Rectangle 9">
              <a:extLst>
                <a:ext uri="{FF2B5EF4-FFF2-40B4-BE49-F238E27FC236}">
                  <a16:creationId xmlns:a16="http://schemas.microsoft.com/office/drawing/2014/main" id="{5591965B-694A-4A46-16BB-B2BDE28339A4}"/>
                </a:ext>
              </a:extLst>
            </p:cNvPr>
            <p:cNvSpPr/>
            <p:nvPr/>
          </p:nvSpPr>
          <p:spPr>
            <a:xfrm>
              <a:off x="6112167" y="3356465"/>
              <a:ext cx="1353312" cy="454953"/>
            </a:xfrm>
            <a:prstGeom prst="rect">
              <a:avLst/>
            </a:prstGeom>
            <a:solidFill>
              <a:srgbClr val="FF4C0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1" name="Rectangle 10">
              <a:extLst>
                <a:ext uri="{FF2B5EF4-FFF2-40B4-BE49-F238E27FC236}">
                  <a16:creationId xmlns:a16="http://schemas.microsoft.com/office/drawing/2014/main" id="{4EF7AF48-9082-FC81-CB57-30D498400336}"/>
                </a:ext>
              </a:extLst>
            </p:cNvPr>
            <p:cNvSpPr/>
            <p:nvPr/>
          </p:nvSpPr>
          <p:spPr>
            <a:xfrm>
              <a:off x="4764094" y="3356465"/>
              <a:ext cx="1353312" cy="454953"/>
            </a:xfrm>
            <a:prstGeom prst="rect">
              <a:avLst/>
            </a:prstGeom>
            <a:solidFill>
              <a:srgbClr val="FF5E09"/>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2" name="Rectangle 11">
              <a:extLst>
                <a:ext uri="{FF2B5EF4-FFF2-40B4-BE49-F238E27FC236}">
                  <a16:creationId xmlns:a16="http://schemas.microsoft.com/office/drawing/2014/main" id="{37EA8B98-C6E4-3C19-72C0-07D0DBF6FB4B}"/>
                </a:ext>
              </a:extLst>
            </p:cNvPr>
            <p:cNvSpPr/>
            <p:nvPr/>
          </p:nvSpPr>
          <p:spPr>
            <a:xfrm>
              <a:off x="10165514" y="3357480"/>
              <a:ext cx="1407742" cy="452922"/>
            </a:xfrm>
            <a:prstGeom prst="rect">
              <a:avLst/>
            </a:prstGeom>
            <a:solidFill>
              <a:srgbClr val="850A6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3" name="Rectangle 12">
              <a:extLst>
                <a:ext uri="{FF2B5EF4-FFF2-40B4-BE49-F238E27FC236}">
                  <a16:creationId xmlns:a16="http://schemas.microsoft.com/office/drawing/2014/main" id="{40D4BB07-098D-5F7D-9EF1-B966F9CF264A}"/>
                </a:ext>
              </a:extLst>
            </p:cNvPr>
            <p:cNvSpPr/>
            <p:nvPr/>
          </p:nvSpPr>
          <p:spPr>
            <a:xfrm>
              <a:off x="8811795" y="3357480"/>
              <a:ext cx="1353312" cy="452922"/>
            </a:xfrm>
            <a:prstGeom prst="rect">
              <a:avLst/>
            </a:prstGeom>
            <a:solidFill>
              <a:srgbClr val="B60F4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4" name="Rectangle 13">
              <a:extLst>
                <a:ext uri="{FF2B5EF4-FFF2-40B4-BE49-F238E27FC236}">
                  <a16:creationId xmlns:a16="http://schemas.microsoft.com/office/drawing/2014/main" id="{127F728D-2BFE-FB34-D54C-C88E9BE29AA1}"/>
                </a:ext>
              </a:extLst>
            </p:cNvPr>
            <p:cNvSpPr/>
            <p:nvPr/>
          </p:nvSpPr>
          <p:spPr>
            <a:xfrm>
              <a:off x="7461981" y="3357480"/>
              <a:ext cx="1353312" cy="452922"/>
            </a:xfrm>
            <a:prstGeom prst="rect">
              <a:avLst/>
            </a:prstGeom>
            <a:solidFill>
              <a:srgbClr val="E7132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grpSp>
      <p:sp>
        <p:nvSpPr>
          <p:cNvPr id="15" name="Title 2">
            <a:extLst>
              <a:ext uri="{FF2B5EF4-FFF2-40B4-BE49-F238E27FC236}">
                <a16:creationId xmlns:a16="http://schemas.microsoft.com/office/drawing/2014/main" id="{A34545C5-D8D1-E0AF-CF51-CBF01553ABF7}"/>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cxnSp>
        <p:nvCxnSpPr>
          <p:cNvPr id="16" name="Straight Connector 15">
            <a:extLst>
              <a:ext uri="{FF2B5EF4-FFF2-40B4-BE49-F238E27FC236}">
                <a16:creationId xmlns:a16="http://schemas.microsoft.com/office/drawing/2014/main" id="{52773AAA-079E-0007-0CED-FB9A81936756}"/>
              </a:ext>
            </a:extLst>
          </p:cNvPr>
          <p:cNvCxnSpPr>
            <a:cxnSpLocks/>
          </p:cNvCxnSpPr>
          <p:nvPr userDrawn="1"/>
        </p:nvCxnSpPr>
        <p:spPr>
          <a:xfrm>
            <a:off x="2855153" y="3941353"/>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4C2F751-8F76-A277-83F1-035CDB7C8BEB}"/>
              </a:ext>
            </a:extLst>
          </p:cNvPr>
          <p:cNvCxnSpPr>
            <a:cxnSpLocks/>
          </p:cNvCxnSpPr>
          <p:nvPr userDrawn="1"/>
        </p:nvCxnSpPr>
        <p:spPr>
          <a:xfrm>
            <a:off x="6982042" y="3941353"/>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99D54D0-9C29-90F8-264B-D21717B75F7D}"/>
              </a:ext>
            </a:extLst>
          </p:cNvPr>
          <p:cNvCxnSpPr>
            <a:cxnSpLocks/>
          </p:cNvCxnSpPr>
          <p:nvPr userDrawn="1"/>
        </p:nvCxnSpPr>
        <p:spPr>
          <a:xfrm>
            <a:off x="1098977" y="1574671"/>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E9990BF-E4AA-B458-5886-8C0F51D13EC9}"/>
              </a:ext>
            </a:extLst>
          </p:cNvPr>
          <p:cNvCxnSpPr>
            <a:cxnSpLocks/>
          </p:cNvCxnSpPr>
          <p:nvPr userDrawn="1"/>
        </p:nvCxnSpPr>
        <p:spPr>
          <a:xfrm>
            <a:off x="4565174" y="1574671"/>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F222A15-DBFD-3F97-F0A8-A570684C586A}"/>
              </a:ext>
            </a:extLst>
          </p:cNvPr>
          <p:cNvCxnSpPr>
            <a:cxnSpLocks/>
          </p:cNvCxnSpPr>
          <p:nvPr userDrawn="1"/>
        </p:nvCxnSpPr>
        <p:spPr>
          <a:xfrm>
            <a:off x="8138160" y="1574671"/>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B833BFB8-D182-9237-F1D6-D62E29672123}"/>
              </a:ext>
            </a:extLst>
          </p:cNvPr>
          <p:cNvSpPr>
            <a:spLocks noGrp="1"/>
          </p:cNvSpPr>
          <p:nvPr>
            <p:ph type="body" sz="quarter" idx="10" hasCustomPrompt="1"/>
          </p:nvPr>
        </p:nvSpPr>
        <p:spPr>
          <a:xfrm>
            <a:off x="1112832" y="1574277"/>
            <a:ext cx="2871932" cy="1517632"/>
          </a:xfrm>
        </p:spPr>
        <p:txBody>
          <a:bodyPr lIns="182880" tIns="0" rIns="0" bIns="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6" name="Text Placeholder 2">
            <a:extLst>
              <a:ext uri="{FF2B5EF4-FFF2-40B4-BE49-F238E27FC236}">
                <a16:creationId xmlns:a16="http://schemas.microsoft.com/office/drawing/2014/main" id="{A459EB7E-456D-BFB8-0331-00B85D0E4E2D}"/>
              </a:ext>
            </a:extLst>
          </p:cNvPr>
          <p:cNvSpPr>
            <a:spLocks noGrp="1"/>
          </p:cNvSpPr>
          <p:nvPr>
            <p:ph type="body" sz="quarter" idx="11" hasCustomPrompt="1"/>
          </p:nvPr>
        </p:nvSpPr>
        <p:spPr>
          <a:xfrm>
            <a:off x="4562613" y="1574277"/>
            <a:ext cx="2871932" cy="1517632"/>
          </a:xfrm>
        </p:spPr>
        <p:txBody>
          <a:bodyPr lIns="182880" tIns="0" rIns="0" bIns="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7" name="Text Placeholder 2">
            <a:extLst>
              <a:ext uri="{FF2B5EF4-FFF2-40B4-BE49-F238E27FC236}">
                <a16:creationId xmlns:a16="http://schemas.microsoft.com/office/drawing/2014/main" id="{CB2EDB13-7F6F-C582-E5B2-B049C167CD63}"/>
              </a:ext>
            </a:extLst>
          </p:cNvPr>
          <p:cNvSpPr>
            <a:spLocks noGrp="1"/>
          </p:cNvSpPr>
          <p:nvPr>
            <p:ph type="body" sz="quarter" idx="12" hasCustomPrompt="1"/>
          </p:nvPr>
        </p:nvSpPr>
        <p:spPr>
          <a:xfrm>
            <a:off x="2855153" y="4108618"/>
            <a:ext cx="2871932" cy="1517632"/>
          </a:xfrm>
        </p:spPr>
        <p:txBody>
          <a:bodyPr lIns="182880" tIns="0" rIns="0" bIns="0" anchor="b" anchorCtr="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8" name="Text Placeholder 2">
            <a:extLst>
              <a:ext uri="{FF2B5EF4-FFF2-40B4-BE49-F238E27FC236}">
                <a16:creationId xmlns:a16="http://schemas.microsoft.com/office/drawing/2014/main" id="{95C8F305-31F5-DFFA-F1A1-458243FFEF03}"/>
              </a:ext>
            </a:extLst>
          </p:cNvPr>
          <p:cNvSpPr>
            <a:spLocks noGrp="1"/>
          </p:cNvSpPr>
          <p:nvPr>
            <p:ph type="body" sz="quarter" idx="13" hasCustomPrompt="1"/>
          </p:nvPr>
        </p:nvSpPr>
        <p:spPr>
          <a:xfrm>
            <a:off x="6983808" y="4108618"/>
            <a:ext cx="2871932" cy="1517632"/>
          </a:xfrm>
        </p:spPr>
        <p:txBody>
          <a:bodyPr lIns="182880" tIns="0" rIns="0" bIns="0" anchor="b" anchorCtr="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9" name="Text Placeholder 2">
            <a:extLst>
              <a:ext uri="{FF2B5EF4-FFF2-40B4-BE49-F238E27FC236}">
                <a16:creationId xmlns:a16="http://schemas.microsoft.com/office/drawing/2014/main" id="{771B7A23-06D5-147B-A37C-93147F26FB76}"/>
              </a:ext>
            </a:extLst>
          </p:cNvPr>
          <p:cNvSpPr>
            <a:spLocks noGrp="1"/>
          </p:cNvSpPr>
          <p:nvPr>
            <p:ph type="body" sz="quarter" idx="14" hasCustomPrompt="1"/>
          </p:nvPr>
        </p:nvSpPr>
        <p:spPr>
          <a:xfrm>
            <a:off x="8150941" y="1574277"/>
            <a:ext cx="2871932" cy="1517632"/>
          </a:xfrm>
        </p:spPr>
        <p:txBody>
          <a:bodyPr lIns="182880" tIns="0" rIns="0" bIns="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3" name="TextBox 22">
            <a:extLst>
              <a:ext uri="{FF2B5EF4-FFF2-40B4-BE49-F238E27FC236}">
                <a16:creationId xmlns:a16="http://schemas.microsoft.com/office/drawing/2014/main" id="{487648AF-B28B-0448-834B-520ED1BFDBA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4005116775"/>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imeline - B">
    <p:bg>
      <p:bgPr>
        <a:solidFill>
          <a:schemeClr val="bg1">
            <a:lumMod val="95000"/>
          </a:schemeClr>
        </a:solidFill>
        <a:effectLst/>
      </p:bgPr>
    </p:bg>
    <p:spTree>
      <p:nvGrpSpPr>
        <p:cNvPr id="1" name=""/>
        <p:cNvGrpSpPr/>
        <p:nvPr/>
      </p:nvGrpSpPr>
      <p:grpSpPr>
        <a:xfrm>
          <a:off x="0" y="0"/>
          <a:ext cx="0" cy="0"/>
          <a:chOff x="0" y="0"/>
          <a:chExt cx="0" cy="0"/>
        </a:xfrm>
      </p:grpSpPr>
      <p:sp>
        <p:nvSpPr>
          <p:cNvPr id="26" name="Rounded Rectangle 25">
            <a:extLst>
              <a:ext uri="{FF2B5EF4-FFF2-40B4-BE49-F238E27FC236}">
                <a16:creationId xmlns:a16="http://schemas.microsoft.com/office/drawing/2014/main" id="{35C8C3CF-5517-27BF-837C-E6F77996CAB8}"/>
              </a:ext>
            </a:extLst>
          </p:cNvPr>
          <p:cNvSpPr/>
          <p:nvPr userDrawn="1"/>
        </p:nvSpPr>
        <p:spPr>
          <a:xfrm>
            <a:off x="1385393"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27" name="Rounded Rectangle 26">
            <a:extLst>
              <a:ext uri="{FF2B5EF4-FFF2-40B4-BE49-F238E27FC236}">
                <a16:creationId xmlns:a16="http://schemas.microsoft.com/office/drawing/2014/main" id="{729770E8-AE2B-2678-DF3B-ADE29F95A37A}"/>
              </a:ext>
            </a:extLst>
          </p:cNvPr>
          <p:cNvSpPr/>
          <p:nvPr userDrawn="1"/>
        </p:nvSpPr>
        <p:spPr>
          <a:xfrm>
            <a:off x="2635763"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28" name="Rounded Rectangle 27">
            <a:extLst>
              <a:ext uri="{FF2B5EF4-FFF2-40B4-BE49-F238E27FC236}">
                <a16:creationId xmlns:a16="http://schemas.microsoft.com/office/drawing/2014/main" id="{2A8BAA6E-F80E-811A-BE97-3B1DEB66F2C2}"/>
              </a:ext>
            </a:extLst>
          </p:cNvPr>
          <p:cNvSpPr/>
          <p:nvPr userDrawn="1"/>
        </p:nvSpPr>
        <p:spPr>
          <a:xfrm>
            <a:off x="3867755" y="3873427"/>
            <a:ext cx="723989" cy="243776"/>
          </a:xfrm>
          <a:prstGeom prst="roundRect">
            <a:avLst/>
          </a:prstGeom>
          <a:solidFill>
            <a:srgbClr val="9C0D54"/>
          </a:solidFill>
          <a:ln>
            <a:solidFill>
              <a:srgbClr val="9C0D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29" name="Rounded Rectangle 28">
            <a:extLst>
              <a:ext uri="{FF2B5EF4-FFF2-40B4-BE49-F238E27FC236}">
                <a16:creationId xmlns:a16="http://schemas.microsoft.com/office/drawing/2014/main" id="{60476696-C41B-EF6B-AE14-5D9755BB07AD}"/>
              </a:ext>
            </a:extLst>
          </p:cNvPr>
          <p:cNvSpPr/>
          <p:nvPr userDrawn="1"/>
        </p:nvSpPr>
        <p:spPr>
          <a:xfrm>
            <a:off x="5125389" y="3873427"/>
            <a:ext cx="723989" cy="243776"/>
          </a:xfrm>
          <a:prstGeom prst="roundRect">
            <a:avLst/>
          </a:prstGeom>
          <a:solidFill>
            <a:srgbClr val="9C0D54"/>
          </a:solidFill>
          <a:ln>
            <a:solidFill>
              <a:srgbClr val="9C0D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30" name="Rounded Rectangle 29">
            <a:extLst>
              <a:ext uri="{FF2B5EF4-FFF2-40B4-BE49-F238E27FC236}">
                <a16:creationId xmlns:a16="http://schemas.microsoft.com/office/drawing/2014/main" id="{A849DE90-2E3F-E66A-84AB-FEA05F13ED49}"/>
              </a:ext>
            </a:extLst>
          </p:cNvPr>
          <p:cNvSpPr/>
          <p:nvPr userDrawn="1"/>
        </p:nvSpPr>
        <p:spPr>
          <a:xfrm>
            <a:off x="6357381" y="3873427"/>
            <a:ext cx="723989" cy="243776"/>
          </a:xfrm>
          <a:prstGeom prst="roundRect">
            <a:avLst/>
          </a:prstGeom>
          <a:solidFill>
            <a:srgbClr val="830863"/>
          </a:solidFill>
          <a:ln>
            <a:solidFill>
              <a:srgbClr val="830863"/>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31" name="Rounded Rectangle 30">
            <a:extLst>
              <a:ext uri="{FF2B5EF4-FFF2-40B4-BE49-F238E27FC236}">
                <a16:creationId xmlns:a16="http://schemas.microsoft.com/office/drawing/2014/main" id="{6FC86385-7B7E-4D93-7C59-694E77E70F34}"/>
              </a:ext>
            </a:extLst>
          </p:cNvPr>
          <p:cNvSpPr/>
          <p:nvPr userDrawn="1"/>
        </p:nvSpPr>
        <p:spPr>
          <a:xfrm>
            <a:off x="7606343" y="3873427"/>
            <a:ext cx="723989" cy="243776"/>
          </a:xfrm>
          <a:prstGeom prst="roundRect">
            <a:avLst/>
          </a:prstGeom>
          <a:solidFill>
            <a:srgbClr val="830863"/>
          </a:solidFill>
          <a:ln>
            <a:solidFill>
              <a:srgbClr val="830863"/>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32" name="Rounded Rectangle 31">
            <a:extLst>
              <a:ext uri="{FF2B5EF4-FFF2-40B4-BE49-F238E27FC236}">
                <a16:creationId xmlns:a16="http://schemas.microsoft.com/office/drawing/2014/main" id="{712ADCA3-256E-ED09-32C3-7E25D0E994FC}"/>
              </a:ext>
            </a:extLst>
          </p:cNvPr>
          <p:cNvSpPr/>
          <p:nvPr userDrawn="1"/>
        </p:nvSpPr>
        <p:spPr>
          <a:xfrm>
            <a:off x="8842957" y="3873427"/>
            <a:ext cx="723989" cy="243776"/>
          </a:xfrm>
          <a:prstGeom prst="roundRect">
            <a:avLst/>
          </a:prstGeom>
          <a:solidFill>
            <a:srgbClr val="4D0489"/>
          </a:solidFill>
          <a:ln>
            <a:solidFill>
              <a:srgbClr val="4D048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cxnSp>
        <p:nvCxnSpPr>
          <p:cNvPr id="33" name="Straight Connector 32">
            <a:extLst>
              <a:ext uri="{FF2B5EF4-FFF2-40B4-BE49-F238E27FC236}">
                <a16:creationId xmlns:a16="http://schemas.microsoft.com/office/drawing/2014/main" id="{88E0C6AF-9400-42E0-922D-5D29FD26BBC7}"/>
              </a:ext>
            </a:extLst>
          </p:cNvPr>
          <p:cNvCxnSpPr/>
          <p:nvPr userDrawn="1"/>
        </p:nvCxnSpPr>
        <p:spPr>
          <a:xfrm>
            <a:off x="1747386" y="3563592"/>
            <a:ext cx="0" cy="295298"/>
          </a:xfrm>
          <a:prstGeom prst="line">
            <a:avLst/>
          </a:prstGeom>
          <a:noFill/>
          <a:ln w="12700">
            <a:solidFill>
              <a:srgbClr val="9F0B54"/>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6398E1F-B534-DDAD-789B-5E9B6DCF0267}"/>
              </a:ext>
            </a:extLst>
          </p:cNvPr>
          <p:cNvCxnSpPr/>
          <p:nvPr userDrawn="1"/>
        </p:nvCxnSpPr>
        <p:spPr>
          <a:xfrm>
            <a:off x="4228023" y="3573311"/>
            <a:ext cx="0" cy="295298"/>
          </a:xfrm>
          <a:prstGeom prst="line">
            <a:avLst/>
          </a:prstGeom>
          <a:noFill/>
          <a:ln w="12700">
            <a:solidFill>
              <a:srgbClr val="9C0D54"/>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09858BA1-76BF-7030-FBFD-CA9E81C4E49B}"/>
              </a:ext>
            </a:extLst>
          </p:cNvPr>
          <p:cNvCxnSpPr/>
          <p:nvPr userDrawn="1"/>
        </p:nvCxnSpPr>
        <p:spPr>
          <a:xfrm>
            <a:off x="6719374" y="3573311"/>
            <a:ext cx="0" cy="295298"/>
          </a:xfrm>
          <a:prstGeom prst="line">
            <a:avLst/>
          </a:prstGeom>
          <a:noFill/>
          <a:ln w="12700">
            <a:solidFill>
              <a:srgbClr val="830863"/>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6A66D8A6-272C-D337-165F-E2B79C56C6E1}"/>
              </a:ext>
            </a:extLst>
          </p:cNvPr>
          <p:cNvCxnSpPr/>
          <p:nvPr userDrawn="1"/>
        </p:nvCxnSpPr>
        <p:spPr>
          <a:xfrm>
            <a:off x="9204951" y="3573311"/>
            <a:ext cx="0" cy="295298"/>
          </a:xfrm>
          <a:prstGeom prst="line">
            <a:avLst/>
          </a:prstGeom>
          <a:noFill/>
          <a:ln w="12700">
            <a:solidFill>
              <a:srgbClr val="4D0489"/>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FAC29FD0-029A-3FA1-E440-BE4135854B49}"/>
              </a:ext>
            </a:extLst>
          </p:cNvPr>
          <p:cNvCxnSpPr/>
          <p:nvPr userDrawn="1"/>
        </p:nvCxnSpPr>
        <p:spPr>
          <a:xfrm>
            <a:off x="7962163" y="4121257"/>
            <a:ext cx="0" cy="295298"/>
          </a:xfrm>
          <a:prstGeom prst="line">
            <a:avLst/>
          </a:prstGeom>
          <a:noFill/>
          <a:ln w="12700">
            <a:solidFill>
              <a:srgbClr val="830863"/>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B0ED5F24-DA8A-18D7-940C-C2B32A67A23C}"/>
              </a:ext>
            </a:extLst>
          </p:cNvPr>
          <p:cNvCxnSpPr/>
          <p:nvPr userDrawn="1"/>
        </p:nvCxnSpPr>
        <p:spPr>
          <a:xfrm>
            <a:off x="5496626" y="4121257"/>
            <a:ext cx="0" cy="295298"/>
          </a:xfrm>
          <a:prstGeom prst="line">
            <a:avLst/>
          </a:prstGeom>
          <a:noFill/>
          <a:ln w="12700">
            <a:solidFill>
              <a:srgbClr val="9C0D54"/>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24EEB3D3-2E7C-AE8E-2955-3BD1D52199E4}"/>
              </a:ext>
            </a:extLst>
          </p:cNvPr>
          <p:cNvCxnSpPr/>
          <p:nvPr userDrawn="1"/>
        </p:nvCxnSpPr>
        <p:spPr>
          <a:xfrm>
            <a:off x="2991762" y="4121257"/>
            <a:ext cx="0" cy="295298"/>
          </a:xfrm>
          <a:prstGeom prst="line">
            <a:avLst/>
          </a:prstGeom>
          <a:noFill/>
          <a:ln w="12700">
            <a:solidFill>
              <a:srgbClr val="9F0B54"/>
            </a:solidFill>
          </a:ln>
        </p:spPr>
        <p:style>
          <a:lnRef idx="1">
            <a:schemeClr val="accent1"/>
          </a:lnRef>
          <a:fillRef idx="0">
            <a:schemeClr val="accent1"/>
          </a:fillRef>
          <a:effectRef idx="0">
            <a:schemeClr val="accent1"/>
          </a:effectRef>
          <a:fontRef idx="minor">
            <a:schemeClr val="tx1"/>
          </a:fontRef>
        </p:style>
      </p:cxnSp>
      <p:sp>
        <p:nvSpPr>
          <p:cNvPr id="66" name="Rounded Rectangle 65">
            <a:extLst>
              <a:ext uri="{FF2B5EF4-FFF2-40B4-BE49-F238E27FC236}">
                <a16:creationId xmlns:a16="http://schemas.microsoft.com/office/drawing/2014/main" id="{F7982C8E-647E-5EB9-13B7-C9E145A42B89}"/>
              </a:ext>
            </a:extLst>
          </p:cNvPr>
          <p:cNvSpPr/>
          <p:nvPr userDrawn="1"/>
        </p:nvSpPr>
        <p:spPr>
          <a:xfrm>
            <a:off x="1859971" y="4315344"/>
            <a:ext cx="2275573" cy="1990104"/>
          </a:xfrm>
          <a:prstGeom prst="roundRect">
            <a:avLst>
              <a:gd name="adj" fmla="val 2941"/>
            </a:avLst>
          </a:prstGeom>
          <a:solidFill>
            <a:schemeClr val="bg1"/>
          </a:solidFill>
          <a:ln>
            <a:noFill/>
          </a:ln>
          <a:effectLst>
            <a:outerShdw blurRad="114300" dist="38100" dir="5400000" algn="t" rotWithShape="0">
              <a:prstClr val="black">
                <a:alpha val="1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ounded Rectangle 68">
            <a:extLst>
              <a:ext uri="{FF2B5EF4-FFF2-40B4-BE49-F238E27FC236}">
                <a16:creationId xmlns:a16="http://schemas.microsoft.com/office/drawing/2014/main" id="{34F7C52C-BC17-C3B9-8E2C-45CD44A75C47}"/>
              </a:ext>
            </a:extLst>
          </p:cNvPr>
          <p:cNvSpPr/>
          <p:nvPr userDrawn="1"/>
        </p:nvSpPr>
        <p:spPr>
          <a:xfrm>
            <a:off x="10065705" y="3876606"/>
            <a:ext cx="723989" cy="243776"/>
          </a:xfrm>
          <a:prstGeom prst="roundRect">
            <a:avLst/>
          </a:prstGeom>
          <a:solidFill>
            <a:srgbClr val="4D0489"/>
          </a:solidFill>
          <a:ln>
            <a:solidFill>
              <a:srgbClr val="4D048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cxnSp>
        <p:nvCxnSpPr>
          <p:cNvPr id="70" name="Straight Connector 69">
            <a:extLst>
              <a:ext uri="{FF2B5EF4-FFF2-40B4-BE49-F238E27FC236}">
                <a16:creationId xmlns:a16="http://schemas.microsoft.com/office/drawing/2014/main" id="{3AA0FD6E-A2F6-D728-654D-6A8E74FDBB6F}"/>
              </a:ext>
            </a:extLst>
          </p:cNvPr>
          <p:cNvCxnSpPr/>
          <p:nvPr userDrawn="1"/>
        </p:nvCxnSpPr>
        <p:spPr>
          <a:xfrm>
            <a:off x="10421525" y="4124436"/>
            <a:ext cx="0" cy="295298"/>
          </a:xfrm>
          <a:prstGeom prst="line">
            <a:avLst/>
          </a:prstGeom>
          <a:noFill/>
          <a:ln w="12700">
            <a:solidFill>
              <a:srgbClr val="4D0489"/>
            </a:solidFill>
          </a:ln>
        </p:spPr>
        <p:style>
          <a:lnRef idx="1">
            <a:schemeClr val="accent1"/>
          </a:lnRef>
          <a:fillRef idx="0">
            <a:schemeClr val="accent1"/>
          </a:fillRef>
          <a:effectRef idx="0">
            <a:schemeClr val="accent1"/>
          </a:effectRef>
          <a:fontRef idx="minor">
            <a:schemeClr val="tx1"/>
          </a:fontRef>
        </p:style>
      </p:cxnSp>
      <p:sp>
        <p:nvSpPr>
          <p:cNvPr id="76" name="Rectangle 75">
            <a:extLst>
              <a:ext uri="{FF2B5EF4-FFF2-40B4-BE49-F238E27FC236}">
                <a16:creationId xmlns:a16="http://schemas.microsoft.com/office/drawing/2014/main" id="{B4CFBCAD-A8A7-5DAF-EDE6-6818BDDD40AF}"/>
              </a:ext>
            </a:extLst>
          </p:cNvPr>
          <p:cNvSpPr/>
          <p:nvPr userDrawn="1"/>
        </p:nvSpPr>
        <p:spPr>
          <a:xfrm>
            <a:off x="2264150" y="4845132"/>
            <a:ext cx="1458608" cy="984885"/>
          </a:xfrm>
          <a:prstGeom prst="rect">
            <a:avLst/>
          </a:prstGeom>
        </p:spPr>
        <p:txBody>
          <a:bodyPr wrap="square">
            <a:spAutoFit/>
          </a:bodyPr>
          <a:lstStyle/>
          <a:p>
            <a:pPr lvl="0" algn="ctr">
              <a:spcAft>
                <a:spcPts val="1200"/>
              </a:spcAft>
              <a:defRPr/>
            </a:pPr>
            <a:r>
              <a:rPr lang="en-US" sz="1200">
                <a:solidFill>
                  <a:srgbClr val="9C0D54"/>
                </a:solidFill>
                <a:latin typeface="Arial" panose="020B0604020202020204" pitchFamily="34" charset="0"/>
                <a:cs typeface="Arial" panose="020B0604020202020204" pitchFamily="34" charset="0"/>
              </a:rPr>
              <a:t>Neurons for Spend Intelligence</a:t>
            </a:r>
          </a:p>
          <a:p>
            <a:pPr lvl="0" algn="ctr">
              <a:spcAft>
                <a:spcPts val="1200"/>
              </a:spcAft>
              <a:defRPr/>
            </a:pPr>
            <a:r>
              <a:rPr lang="en-US" sz="1200">
                <a:solidFill>
                  <a:srgbClr val="9C0D54"/>
                </a:solidFill>
                <a:latin typeface="Arial" panose="020B0604020202020204" pitchFamily="34" charset="0"/>
                <a:cs typeface="Arial" panose="020B0604020202020204" pitchFamily="34" charset="0"/>
              </a:rPr>
              <a:t>Neurons for Patch Intelligence</a:t>
            </a:r>
          </a:p>
        </p:txBody>
      </p:sp>
      <p:sp>
        <p:nvSpPr>
          <p:cNvPr id="11" name="Text Placeholder 10">
            <a:extLst>
              <a:ext uri="{FF2B5EF4-FFF2-40B4-BE49-F238E27FC236}">
                <a16:creationId xmlns:a16="http://schemas.microsoft.com/office/drawing/2014/main" id="{DCCDD114-477C-E095-57EC-4E6712292EFC}"/>
              </a:ext>
            </a:extLst>
          </p:cNvPr>
          <p:cNvSpPr>
            <a:spLocks noGrp="1"/>
          </p:cNvSpPr>
          <p:nvPr>
            <p:ph type="body" sz="quarter" idx="10" hasCustomPrompt="1"/>
          </p:nvPr>
        </p:nvSpPr>
        <p:spPr>
          <a:xfrm>
            <a:off x="564333" y="1694501"/>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51" name="Text Placeholder 10">
            <a:extLst>
              <a:ext uri="{FF2B5EF4-FFF2-40B4-BE49-F238E27FC236}">
                <a16:creationId xmlns:a16="http://schemas.microsoft.com/office/drawing/2014/main" id="{D9A645EA-0580-FF7A-9D9D-FF2D7B6CF836}"/>
              </a:ext>
            </a:extLst>
          </p:cNvPr>
          <p:cNvSpPr>
            <a:spLocks noGrp="1"/>
          </p:cNvSpPr>
          <p:nvPr>
            <p:ph type="body" sz="quarter" idx="11" hasCustomPrompt="1"/>
          </p:nvPr>
        </p:nvSpPr>
        <p:spPr>
          <a:xfrm>
            <a:off x="3114392" y="1694501"/>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1200"/>
              </a:spcAft>
              <a:buClrTx/>
              <a:buSzTx/>
              <a:buFontTx/>
              <a:buNone/>
              <a:tabLst/>
              <a:defRPr sz="1200" b="0">
                <a:solidFill>
                  <a:srgbClr val="9F0B54"/>
                </a:solidFill>
              </a:defRPr>
            </a:lvl1pPr>
            <a:lvl2pPr algn="ctr">
              <a:defRPr sz="1200"/>
            </a:lvl2pPr>
            <a:lvl3pPr algn="ctr">
              <a:defRPr sz="1200"/>
            </a:lvl3pPr>
            <a:lvl4pPr algn="ctr">
              <a:defRPr sz="1200"/>
            </a:lvl4pPr>
            <a:lvl5pPr algn="ctr">
              <a:defRPr sz="1200"/>
            </a:lvl5pPr>
          </a:lstStyle>
          <a:p>
            <a:pPr lvl="0" algn="ctr">
              <a:spcAft>
                <a:spcPts val="1200"/>
              </a:spcAft>
              <a:defRPr/>
            </a:pPr>
            <a:r>
              <a:rPr lang="en-US" sz="1200">
                <a:solidFill>
                  <a:srgbClr val="9F0B54"/>
                </a:solidFill>
                <a:latin typeface="Arial" panose="020B0604020202020204" pitchFamily="34" charset="0"/>
                <a:cs typeface="Arial" panose="020B0604020202020204" pitchFamily="34" charset="0"/>
              </a:rPr>
              <a:t>Neurons for Healthcare</a:t>
            </a:r>
          </a:p>
          <a:p>
            <a:pPr lvl="0" algn="ctr">
              <a:spcAft>
                <a:spcPts val="1200"/>
              </a:spcAft>
              <a:defRPr/>
            </a:pPr>
            <a:r>
              <a:rPr lang="en-US" sz="1200">
                <a:solidFill>
                  <a:srgbClr val="9F0B54"/>
                </a:solidFill>
                <a:latin typeface="Arial" panose="020B0604020202020204" pitchFamily="34" charset="0"/>
                <a:cs typeface="Arial" panose="020B0604020202020204" pitchFamily="34" charset="0"/>
              </a:rPr>
              <a:t>Neurons for Discovery </a:t>
            </a:r>
            <a:br>
              <a:rPr lang="en-US" sz="1200">
                <a:solidFill>
                  <a:srgbClr val="9F0B54"/>
                </a:solidFill>
                <a:latin typeface="Arial" panose="020B0604020202020204" pitchFamily="34" charset="0"/>
                <a:cs typeface="Arial" panose="020B0604020202020204" pitchFamily="34" charset="0"/>
              </a:rPr>
            </a:br>
            <a:r>
              <a:rPr lang="en-US" sz="1200">
                <a:solidFill>
                  <a:srgbClr val="9F0B54"/>
                </a:solidFill>
                <a:latin typeface="Arial" panose="020B0604020202020204" pitchFamily="34" charset="0"/>
                <a:cs typeface="Arial" panose="020B0604020202020204" pitchFamily="34" charset="0"/>
              </a:rPr>
              <a:t>with Service Mapping</a:t>
            </a:r>
          </a:p>
        </p:txBody>
      </p:sp>
      <p:sp>
        <p:nvSpPr>
          <p:cNvPr id="52" name="Text Placeholder 10">
            <a:extLst>
              <a:ext uri="{FF2B5EF4-FFF2-40B4-BE49-F238E27FC236}">
                <a16:creationId xmlns:a16="http://schemas.microsoft.com/office/drawing/2014/main" id="{F4E3AA4A-911D-E5DF-5392-9BFD5F9C2C43}"/>
              </a:ext>
            </a:extLst>
          </p:cNvPr>
          <p:cNvSpPr>
            <a:spLocks noGrp="1"/>
          </p:cNvSpPr>
          <p:nvPr>
            <p:ph type="body" sz="quarter" idx="12" hasCustomPrompt="1"/>
          </p:nvPr>
        </p:nvSpPr>
        <p:spPr>
          <a:xfrm>
            <a:off x="5664451" y="1694501"/>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1200"/>
              </a:spcAft>
              <a:buClrTx/>
              <a:buSzTx/>
              <a:buFontTx/>
              <a:buNone/>
              <a:tabLst/>
              <a:defRPr sz="1200" b="0"/>
            </a:lvl1pPr>
            <a:lvl2pPr algn="ctr">
              <a:defRPr sz="1200"/>
            </a:lvl2pPr>
            <a:lvl3pPr algn="ctr">
              <a:defRPr sz="1200"/>
            </a:lvl3pPr>
            <a:lvl4pPr algn="ctr">
              <a:defRPr sz="1200"/>
            </a:lvl4pPr>
            <a:lvl5pPr algn="ctr">
              <a:defRPr sz="1200"/>
            </a:lvl5pPr>
          </a:lstStyle>
          <a:p>
            <a:pPr lvl="0" algn="ctr">
              <a:spcAft>
                <a:spcPts val="1200"/>
              </a:spcAft>
              <a:defRPr/>
            </a:pPr>
            <a:r>
              <a:rPr lang="en-US" sz="1200">
                <a:solidFill>
                  <a:srgbClr val="830863"/>
                </a:solidFill>
                <a:latin typeface="Arial" panose="020B0604020202020204" pitchFamily="34" charset="0"/>
                <a:cs typeface="Arial" panose="020B0604020202020204" pitchFamily="34" charset="0"/>
              </a:rPr>
              <a:t>Neurons for ZTA</a:t>
            </a:r>
          </a:p>
          <a:p>
            <a:pPr lvl="0" algn="ctr">
              <a:spcAft>
                <a:spcPts val="1200"/>
              </a:spcAft>
              <a:defRPr/>
            </a:pPr>
            <a:r>
              <a:rPr lang="en-US" sz="1200">
                <a:solidFill>
                  <a:srgbClr val="830863"/>
                </a:solidFill>
                <a:latin typeface="Arial" panose="020B0604020202020204" pitchFamily="34" charset="0"/>
                <a:cs typeface="Arial" panose="020B0604020202020204" pitchFamily="34" charset="0"/>
              </a:rPr>
              <a:t>Neurons for HR</a:t>
            </a:r>
          </a:p>
          <a:p>
            <a:pPr lvl="0" algn="ctr">
              <a:spcAft>
                <a:spcPts val="1200"/>
              </a:spcAft>
              <a:defRPr/>
            </a:pPr>
            <a:r>
              <a:rPr lang="en-US" sz="1200">
                <a:solidFill>
                  <a:srgbClr val="830863"/>
                </a:solidFill>
                <a:latin typeface="Arial" panose="020B0604020202020204" pitchFamily="34" charset="0"/>
                <a:cs typeface="Arial" panose="020B0604020202020204" pitchFamily="34" charset="0"/>
              </a:rPr>
              <a:t>Neurons for </a:t>
            </a:r>
            <a:r>
              <a:rPr lang="en-US" sz="1200" err="1">
                <a:solidFill>
                  <a:srgbClr val="830863"/>
                </a:solidFill>
                <a:latin typeface="Arial" panose="020B0604020202020204" pitchFamily="34" charset="0"/>
                <a:cs typeface="Arial" panose="020B0604020202020204" pitchFamily="34" charset="0"/>
              </a:rPr>
              <a:t>Facilites</a:t>
            </a:r>
            <a:endParaRPr lang="en-US" sz="1200">
              <a:solidFill>
                <a:srgbClr val="830863"/>
              </a:solidFill>
              <a:latin typeface="Arial" panose="020B0604020202020204" pitchFamily="34" charset="0"/>
              <a:cs typeface="Arial" panose="020B0604020202020204" pitchFamily="34" charset="0"/>
            </a:endParaRPr>
          </a:p>
          <a:p>
            <a:pPr lvl="0" algn="ctr">
              <a:spcAft>
                <a:spcPts val="1200"/>
              </a:spcAft>
              <a:defRPr/>
            </a:pPr>
            <a:r>
              <a:rPr lang="en-US" sz="1200">
                <a:solidFill>
                  <a:srgbClr val="830863"/>
                </a:solidFill>
                <a:latin typeface="Arial" panose="020B0604020202020204" pitchFamily="34" charset="0"/>
                <a:cs typeface="Arial" panose="020B0604020202020204" pitchFamily="34" charset="0"/>
              </a:rPr>
              <a:t>Neurons for Supply Chain</a:t>
            </a:r>
          </a:p>
        </p:txBody>
      </p:sp>
      <p:sp>
        <p:nvSpPr>
          <p:cNvPr id="53" name="Text Placeholder 10">
            <a:extLst>
              <a:ext uri="{FF2B5EF4-FFF2-40B4-BE49-F238E27FC236}">
                <a16:creationId xmlns:a16="http://schemas.microsoft.com/office/drawing/2014/main" id="{0D1A61DF-EBF2-8D6C-3A9B-CDC8B736606C}"/>
              </a:ext>
            </a:extLst>
          </p:cNvPr>
          <p:cNvSpPr>
            <a:spLocks noGrp="1"/>
          </p:cNvSpPr>
          <p:nvPr>
            <p:ph type="body" sz="quarter" idx="13" hasCustomPrompt="1"/>
          </p:nvPr>
        </p:nvSpPr>
        <p:spPr>
          <a:xfrm>
            <a:off x="8214510" y="1694501"/>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1200"/>
              </a:spcAft>
              <a:buClrTx/>
              <a:buSzTx/>
              <a:buFontTx/>
              <a:buNone/>
              <a:tabLst/>
              <a:defRPr sz="1200" b="0"/>
            </a:lvl1pPr>
            <a:lvl2pPr algn="ctr">
              <a:defRPr sz="1200"/>
            </a:lvl2pPr>
            <a:lvl3pPr algn="ctr">
              <a:defRPr sz="1200"/>
            </a:lvl3pPr>
            <a:lvl4pPr algn="ctr">
              <a:defRPr sz="1200"/>
            </a:lvl4pPr>
            <a:lvl5pPr algn="ctr">
              <a:defRPr sz="1200"/>
            </a:lvl5pPr>
          </a:lstStyle>
          <a:p>
            <a:pPr lvl="0" algn="ctr">
              <a:spcAft>
                <a:spcPts val="1200"/>
              </a:spcAft>
              <a:defRPr/>
            </a:pPr>
            <a:r>
              <a:rPr lang="en-US" sz="1200">
                <a:solidFill>
                  <a:srgbClr val="4D0489"/>
                </a:solidFill>
                <a:latin typeface="Arial" panose="020B0604020202020204" pitchFamily="34" charset="0"/>
                <a:cs typeface="Arial" panose="020B0604020202020204" pitchFamily="34" charset="0"/>
              </a:rPr>
              <a:t>Neurons for Secure Access</a:t>
            </a:r>
          </a:p>
          <a:p>
            <a:pPr lvl="0" algn="ctr">
              <a:spcAft>
                <a:spcPts val="1200"/>
              </a:spcAft>
              <a:defRPr/>
            </a:pPr>
            <a:r>
              <a:rPr lang="en-US" sz="1200">
                <a:solidFill>
                  <a:srgbClr val="4D0489"/>
                </a:solidFill>
                <a:latin typeface="Arial" panose="020B0604020202020204" pitchFamily="34" charset="0"/>
                <a:cs typeface="Arial" panose="020B0604020202020204" pitchFamily="34" charset="0"/>
              </a:rPr>
              <a:t>Neurons for GRC</a:t>
            </a:r>
          </a:p>
          <a:p>
            <a:pPr lvl="0" algn="ctr">
              <a:spcAft>
                <a:spcPts val="1200"/>
              </a:spcAft>
              <a:defRPr/>
            </a:pPr>
            <a:r>
              <a:rPr lang="en-US" sz="1200">
                <a:solidFill>
                  <a:srgbClr val="4D0489"/>
                </a:solidFill>
                <a:latin typeface="Arial" panose="020B0604020202020204" pitchFamily="34" charset="0"/>
                <a:cs typeface="Arial" panose="020B0604020202020204" pitchFamily="34" charset="0"/>
              </a:rPr>
              <a:t>Neurons for PPM</a:t>
            </a:r>
          </a:p>
        </p:txBody>
      </p:sp>
      <p:sp>
        <p:nvSpPr>
          <p:cNvPr id="54" name="Text Placeholder 10">
            <a:extLst>
              <a:ext uri="{FF2B5EF4-FFF2-40B4-BE49-F238E27FC236}">
                <a16:creationId xmlns:a16="http://schemas.microsoft.com/office/drawing/2014/main" id="{E2992EBC-0B43-56A4-207D-751CF760512E}"/>
              </a:ext>
            </a:extLst>
          </p:cNvPr>
          <p:cNvSpPr>
            <a:spLocks noGrp="1"/>
          </p:cNvSpPr>
          <p:nvPr>
            <p:ph type="body" sz="quarter" idx="14" hasCustomPrompt="1"/>
          </p:nvPr>
        </p:nvSpPr>
        <p:spPr>
          <a:xfrm>
            <a:off x="1858979" y="4301899"/>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55" name="Text Placeholder 10">
            <a:extLst>
              <a:ext uri="{FF2B5EF4-FFF2-40B4-BE49-F238E27FC236}">
                <a16:creationId xmlns:a16="http://schemas.microsoft.com/office/drawing/2014/main" id="{6056E022-E77E-A6E2-05CE-A1208AB4B90E}"/>
              </a:ext>
            </a:extLst>
          </p:cNvPr>
          <p:cNvSpPr>
            <a:spLocks noGrp="1"/>
          </p:cNvSpPr>
          <p:nvPr>
            <p:ph type="body" sz="quarter" idx="15" hasCustomPrompt="1"/>
          </p:nvPr>
        </p:nvSpPr>
        <p:spPr>
          <a:xfrm>
            <a:off x="4360752" y="4301899"/>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56" name="Text Placeholder 10">
            <a:extLst>
              <a:ext uri="{FF2B5EF4-FFF2-40B4-BE49-F238E27FC236}">
                <a16:creationId xmlns:a16="http://schemas.microsoft.com/office/drawing/2014/main" id="{FDA54EAA-68BE-FE42-9FE4-50A2E29DA15B}"/>
              </a:ext>
            </a:extLst>
          </p:cNvPr>
          <p:cNvSpPr>
            <a:spLocks noGrp="1"/>
          </p:cNvSpPr>
          <p:nvPr>
            <p:ph type="body" sz="quarter" idx="16" hasCustomPrompt="1"/>
          </p:nvPr>
        </p:nvSpPr>
        <p:spPr>
          <a:xfrm>
            <a:off x="6826313" y="4301899"/>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81" name="Text Placeholder 10">
            <a:extLst>
              <a:ext uri="{FF2B5EF4-FFF2-40B4-BE49-F238E27FC236}">
                <a16:creationId xmlns:a16="http://schemas.microsoft.com/office/drawing/2014/main" id="{D4003AEC-CFE7-27A4-082E-57DBB4B2F764}"/>
              </a:ext>
            </a:extLst>
          </p:cNvPr>
          <p:cNvSpPr>
            <a:spLocks noGrp="1"/>
          </p:cNvSpPr>
          <p:nvPr>
            <p:ph type="body" sz="quarter" idx="17" hasCustomPrompt="1"/>
          </p:nvPr>
        </p:nvSpPr>
        <p:spPr>
          <a:xfrm>
            <a:off x="9291873" y="4301899"/>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13" name="Text Placeholder 12">
            <a:extLst>
              <a:ext uri="{FF2B5EF4-FFF2-40B4-BE49-F238E27FC236}">
                <a16:creationId xmlns:a16="http://schemas.microsoft.com/office/drawing/2014/main" id="{3FAA4588-A9CC-1686-F30E-8CEA81E394B9}"/>
              </a:ext>
            </a:extLst>
          </p:cNvPr>
          <p:cNvSpPr>
            <a:spLocks noGrp="1"/>
          </p:cNvSpPr>
          <p:nvPr>
            <p:ph type="body" sz="quarter" idx="18" hasCustomPrompt="1"/>
          </p:nvPr>
        </p:nvSpPr>
        <p:spPr>
          <a:xfrm>
            <a:off x="1382360" y="3876606"/>
            <a:ext cx="733409" cy="247830"/>
          </a:xfrm>
        </p:spPr>
        <p:txBody>
          <a:bodyPr tIns="0" rIns="0" bIns="0" anchor="ctr" anchorCtr="0">
            <a:normAutofit/>
          </a:bodyPr>
          <a:lstStyle>
            <a:lvl1pPr algn="ctr">
              <a:defRPr sz="800">
                <a:solidFill>
                  <a:schemeClr val="bg1"/>
                </a:solidFill>
              </a:defRPr>
            </a:lvl1pPr>
          </a:lstStyle>
          <a:p>
            <a:pPr lvl="0"/>
            <a:r>
              <a:rPr lang="en-US"/>
              <a:t>JUL 2020</a:t>
            </a:r>
          </a:p>
        </p:txBody>
      </p:sp>
      <p:sp>
        <p:nvSpPr>
          <p:cNvPr id="84" name="Text Placeholder 12">
            <a:extLst>
              <a:ext uri="{FF2B5EF4-FFF2-40B4-BE49-F238E27FC236}">
                <a16:creationId xmlns:a16="http://schemas.microsoft.com/office/drawing/2014/main" id="{BFA829D8-426F-8441-31EF-FFAC02F3BFF7}"/>
              </a:ext>
            </a:extLst>
          </p:cNvPr>
          <p:cNvSpPr>
            <a:spLocks noGrp="1"/>
          </p:cNvSpPr>
          <p:nvPr>
            <p:ph type="body" sz="quarter" idx="19" hasCustomPrompt="1"/>
          </p:nvPr>
        </p:nvSpPr>
        <p:spPr>
          <a:xfrm>
            <a:off x="2632320" y="3876606"/>
            <a:ext cx="733409" cy="247830"/>
          </a:xfrm>
        </p:spPr>
        <p:txBody>
          <a:bodyPr tIns="0" rIns="0" bIns="0" anchor="ctr" anchorCtr="0">
            <a:normAutofit/>
          </a:bodyPr>
          <a:lstStyle>
            <a:lvl1pPr algn="ctr">
              <a:defRPr sz="800">
                <a:solidFill>
                  <a:schemeClr val="bg1"/>
                </a:solidFill>
              </a:defRPr>
            </a:lvl1pPr>
          </a:lstStyle>
          <a:p>
            <a:pPr lvl="0"/>
            <a:r>
              <a:rPr lang="en-US"/>
              <a:t>OCT 2020</a:t>
            </a:r>
          </a:p>
        </p:txBody>
      </p:sp>
      <p:sp>
        <p:nvSpPr>
          <p:cNvPr id="85" name="Rounded Rectangle 84">
            <a:extLst>
              <a:ext uri="{FF2B5EF4-FFF2-40B4-BE49-F238E27FC236}">
                <a16:creationId xmlns:a16="http://schemas.microsoft.com/office/drawing/2014/main" id="{51A76BBF-B402-88FD-5FDC-D4C944B816D8}"/>
              </a:ext>
            </a:extLst>
          </p:cNvPr>
          <p:cNvSpPr/>
          <p:nvPr userDrawn="1"/>
        </p:nvSpPr>
        <p:spPr>
          <a:xfrm>
            <a:off x="3868944"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86" name="Text Placeholder 12">
            <a:extLst>
              <a:ext uri="{FF2B5EF4-FFF2-40B4-BE49-F238E27FC236}">
                <a16:creationId xmlns:a16="http://schemas.microsoft.com/office/drawing/2014/main" id="{DD839E4F-7BDD-642B-76EF-BC63D75662E8}"/>
              </a:ext>
            </a:extLst>
          </p:cNvPr>
          <p:cNvSpPr>
            <a:spLocks noGrp="1"/>
          </p:cNvSpPr>
          <p:nvPr>
            <p:ph type="body" sz="quarter" idx="20" hasCustomPrompt="1"/>
          </p:nvPr>
        </p:nvSpPr>
        <p:spPr>
          <a:xfrm>
            <a:off x="3865501" y="3876606"/>
            <a:ext cx="733409" cy="247830"/>
          </a:xfrm>
        </p:spPr>
        <p:txBody>
          <a:bodyPr tIns="0" rIns="0" bIns="0" anchor="ctr" anchorCtr="0">
            <a:normAutofit/>
          </a:bodyPr>
          <a:lstStyle>
            <a:lvl1pPr algn="ctr">
              <a:defRPr sz="800">
                <a:solidFill>
                  <a:schemeClr val="bg1"/>
                </a:solidFill>
              </a:defRPr>
            </a:lvl1pPr>
          </a:lstStyle>
          <a:p>
            <a:pPr lvl="0"/>
            <a:r>
              <a:rPr lang="en-US"/>
              <a:t>DEC 2020</a:t>
            </a:r>
          </a:p>
        </p:txBody>
      </p:sp>
      <p:sp>
        <p:nvSpPr>
          <p:cNvPr id="87" name="Rounded Rectangle 86">
            <a:extLst>
              <a:ext uri="{FF2B5EF4-FFF2-40B4-BE49-F238E27FC236}">
                <a16:creationId xmlns:a16="http://schemas.microsoft.com/office/drawing/2014/main" id="{776D60D7-DECF-BC78-4319-E3CE86314065}"/>
              </a:ext>
            </a:extLst>
          </p:cNvPr>
          <p:cNvSpPr/>
          <p:nvPr userDrawn="1"/>
        </p:nvSpPr>
        <p:spPr>
          <a:xfrm>
            <a:off x="5127293"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88" name="Text Placeholder 12">
            <a:extLst>
              <a:ext uri="{FF2B5EF4-FFF2-40B4-BE49-F238E27FC236}">
                <a16:creationId xmlns:a16="http://schemas.microsoft.com/office/drawing/2014/main" id="{A0492974-3892-7936-8CCE-7574234A02A5}"/>
              </a:ext>
            </a:extLst>
          </p:cNvPr>
          <p:cNvSpPr>
            <a:spLocks noGrp="1"/>
          </p:cNvSpPr>
          <p:nvPr>
            <p:ph type="body" sz="quarter" idx="21" hasCustomPrompt="1"/>
          </p:nvPr>
        </p:nvSpPr>
        <p:spPr>
          <a:xfrm>
            <a:off x="5123850" y="3876606"/>
            <a:ext cx="733409" cy="247830"/>
          </a:xfrm>
        </p:spPr>
        <p:txBody>
          <a:bodyPr tIns="0" rIns="0" bIns="0" anchor="ctr" anchorCtr="0">
            <a:normAutofit/>
          </a:bodyPr>
          <a:lstStyle>
            <a:lvl1pPr algn="ctr">
              <a:defRPr sz="800">
                <a:solidFill>
                  <a:schemeClr val="bg1"/>
                </a:solidFill>
              </a:defRPr>
            </a:lvl1pPr>
          </a:lstStyle>
          <a:p>
            <a:pPr lvl="0"/>
            <a:r>
              <a:rPr lang="en-US"/>
              <a:t>MAR 2020</a:t>
            </a:r>
          </a:p>
        </p:txBody>
      </p:sp>
      <p:sp>
        <p:nvSpPr>
          <p:cNvPr id="89" name="Rounded Rectangle 88">
            <a:extLst>
              <a:ext uri="{FF2B5EF4-FFF2-40B4-BE49-F238E27FC236}">
                <a16:creationId xmlns:a16="http://schemas.microsoft.com/office/drawing/2014/main" id="{6D19F077-7C51-42E1-CBBB-4219823E11FB}"/>
              </a:ext>
            </a:extLst>
          </p:cNvPr>
          <p:cNvSpPr/>
          <p:nvPr userDrawn="1"/>
        </p:nvSpPr>
        <p:spPr>
          <a:xfrm>
            <a:off x="6360475"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90" name="Text Placeholder 12">
            <a:extLst>
              <a:ext uri="{FF2B5EF4-FFF2-40B4-BE49-F238E27FC236}">
                <a16:creationId xmlns:a16="http://schemas.microsoft.com/office/drawing/2014/main" id="{AC43739F-EB0F-4106-D683-AF8BFBEC01A9}"/>
              </a:ext>
            </a:extLst>
          </p:cNvPr>
          <p:cNvSpPr>
            <a:spLocks noGrp="1"/>
          </p:cNvSpPr>
          <p:nvPr>
            <p:ph type="body" sz="quarter" idx="22" hasCustomPrompt="1"/>
          </p:nvPr>
        </p:nvSpPr>
        <p:spPr>
          <a:xfrm>
            <a:off x="6357032" y="3876606"/>
            <a:ext cx="733409" cy="247830"/>
          </a:xfrm>
        </p:spPr>
        <p:txBody>
          <a:bodyPr tIns="0" rIns="0" bIns="0" anchor="ctr" anchorCtr="0">
            <a:normAutofit/>
          </a:bodyPr>
          <a:lstStyle>
            <a:lvl1pPr algn="ctr">
              <a:defRPr sz="800">
                <a:solidFill>
                  <a:schemeClr val="bg1"/>
                </a:solidFill>
              </a:defRPr>
            </a:lvl1pPr>
          </a:lstStyle>
          <a:p>
            <a:pPr lvl="0"/>
            <a:r>
              <a:rPr lang="en-US"/>
              <a:t>JUL 2021</a:t>
            </a:r>
          </a:p>
        </p:txBody>
      </p:sp>
      <p:sp>
        <p:nvSpPr>
          <p:cNvPr id="91" name="Rounded Rectangle 90">
            <a:extLst>
              <a:ext uri="{FF2B5EF4-FFF2-40B4-BE49-F238E27FC236}">
                <a16:creationId xmlns:a16="http://schemas.microsoft.com/office/drawing/2014/main" id="{DD91B708-618E-4768-8C12-81845F4F0CE5}"/>
              </a:ext>
            </a:extLst>
          </p:cNvPr>
          <p:cNvSpPr/>
          <p:nvPr userDrawn="1"/>
        </p:nvSpPr>
        <p:spPr>
          <a:xfrm>
            <a:off x="7602045"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92" name="Text Placeholder 12">
            <a:extLst>
              <a:ext uri="{FF2B5EF4-FFF2-40B4-BE49-F238E27FC236}">
                <a16:creationId xmlns:a16="http://schemas.microsoft.com/office/drawing/2014/main" id="{B40319D3-224A-90EC-95A2-A4B5C31C4599}"/>
              </a:ext>
            </a:extLst>
          </p:cNvPr>
          <p:cNvSpPr>
            <a:spLocks noGrp="1"/>
          </p:cNvSpPr>
          <p:nvPr>
            <p:ph type="body" sz="quarter" idx="23" hasCustomPrompt="1"/>
          </p:nvPr>
        </p:nvSpPr>
        <p:spPr>
          <a:xfrm>
            <a:off x="7598602" y="3876606"/>
            <a:ext cx="733409" cy="247830"/>
          </a:xfrm>
        </p:spPr>
        <p:txBody>
          <a:bodyPr tIns="0" rIns="0" bIns="0" anchor="ctr" anchorCtr="0">
            <a:normAutofit/>
          </a:bodyPr>
          <a:lstStyle>
            <a:lvl1pPr algn="ctr">
              <a:defRPr sz="800">
                <a:solidFill>
                  <a:schemeClr val="bg1"/>
                </a:solidFill>
              </a:defRPr>
            </a:lvl1pPr>
          </a:lstStyle>
          <a:p>
            <a:pPr lvl="0"/>
            <a:r>
              <a:rPr lang="en-US"/>
              <a:t>AUG 2021</a:t>
            </a:r>
          </a:p>
        </p:txBody>
      </p:sp>
      <p:sp>
        <p:nvSpPr>
          <p:cNvPr id="93" name="Rounded Rectangle 92">
            <a:extLst>
              <a:ext uri="{FF2B5EF4-FFF2-40B4-BE49-F238E27FC236}">
                <a16:creationId xmlns:a16="http://schemas.microsoft.com/office/drawing/2014/main" id="{CE2993CE-7C8C-5C40-7786-BE23BC9F80FA}"/>
              </a:ext>
            </a:extLst>
          </p:cNvPr>
          <p:cNvSpPr/>
          <p:nvPr userDrawn="1"/>
        </p:nvSpPr>
        <p:spPr>
          <a:xfrm>
            <a:off x="8843616"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94" name="Text Placeholder 12">
            <a:extLst>
              <a:ext uri="{FF2B5EF4-FFF2-40B4-BE49-F238E27FC236}">
                <a16:creationId xmlns:a16="http://schemas.microsoft.com/office/drawing/2014/main" id="{4973636F-826A-D57E-F004-92A80332D210}"/>
              </a:ext>
            </a:extLst>
          </p:cNvPr>
          <p:cNvSpPr>
            <a:spLocks noGrp="1"/>
          </p:cNvSpPr>
          <p:nvPr>
            <p:ph type="body" sz="quarter" idx="24" hasCustomPrompt="1"/>
          </p:nvPr>
        </p:nvSpPr>
        <p:spPr>
          <a:xfrm>
            <a:off x="8840173" y="3876606"/>
            <a:ext cx="733409" cy="247830"/>
          </a:xfrm>
        </p:spPr>
        <p:txBody>
          <a:bodyPr tIns="0" rIns="0" bIns="0" anchor="ctr" anchorCtr="0">
            <a:normAutofit/>
          </a:bodyPr>
          <a:lstStyle>
            <a:lvl1pPr algn="ctr">
              <a:defRPr sz="800">
                <a:solidFill>
                  <a:schemeClr val="bg1"/>
                </a:solidFill>
              </a:defRPr>
            </a:lvl1pPr>
          </a:lstStyle>
          <a:p>
            <a:pPr lvl="0"/>
            <a:r>
              <a:rPr lang="en-US"/>
              <a:t>OCT 2021</a:t>
            </a:r>
          </a:p>
        </p:txBody>
      </p:sp>
      <p:sp>
        <p:nvSpPr>
          <p:cNvPr id="95" name="Rounded Rectangle 94">
            <a:extLst>
              <a:ext uri="{FF2B5EF4-FFF2-40B4-BE49-F238E27FC236}">
                <a16:creationId xmlns:a16="http://schemas.microsoft.com/office/drawing/2014/main" id="{13ECF3EB-6E80-8265-C976-164084727BBC}"/>
              </a:ext>
            </a:extLst>
          </p:cNvPr>
          <p:cNvSpPr/>
          <p:nvPr userDrawn="1"/>
        </p:nvSpPr>
        <p:spPr>
          <a:xfrm>
            <a:off x="10068408"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96" name="Text Placeholder 12">
            <a:extLst>
              <a:ext uri="{FF2B5EF4-FFF2-40B4-BE49-F238E27FC236}">
                <a16:creationId xmlns:a16="http://schemas.microsoft.com/office/drawing/2014/main" id="{210E5007-07AC-3B44-CD00-35AE37C9224F}"/>
              </a:ext>
            </a:extLst>
          </p:cNvPr>
          <p:cNvSpPr>
            <a:spLocks noGrp="1"/>
          </p:cNvSpPr>
          <p:nvPr>
            <p:ph type="body" sz="quarter" idx="25" hasCustomPrompt="1"/>
          </p:nvPr>
        </p:nvSpPr>
        <p:spPr>
          <a:xfrm>
            <a:off x="10064965" y="3876606"/>
            <a:ext cx="733409" cy="247830"/>
          </a:xfrm>
        </p:spPr>
        <p:txBody>
          <a:bodyPr tIns="0" rIns="0" bIns="0" anchor="ctr" anchorCtr="0">
            <a:normAutofit/>
          </a:bodyPr>
          <a:lstStyle>
            <a:lvl1pPr algn="ctr">
              <a:defRPr sz="800">
                <a:solidFill>
                  <a:schemeClr val="bg1"/>
                </a:solidFill>
              </a:defRPr>
            </a:lvl1pPr>
          </a:lstStyle>
          <a:p>
            <a:pPr lvl="0"/>
            <a:r>
              <a:rPr lang="en-US"/>
              <a:t>JAN 2022</a:t>
            </a:r>
          </a:p>
        </p:txBody>
      </p:sp>
      <p:sp>
        <p:nvSpPr>
          <p:cNvPr id="97" name="Rectangle 96">
            <a:extLst>
              <a:ext uri="{FF2B5EF4-FFF2-40B4-BE49-F238E27FC236}">
                <a16:creationId xmlns:a16="http://schemas.microsoft.com/office/drawing/2014/main" id="{D9C59C3D-60E7-776D-FEE1-96BB8CB3FE36}"/>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itle 2">
            <a:extLst>
              <a:ext uri="{FF2B5EF4-FFF2-40B4-BE49-F238E27FC236}">
                <a16:creationId xmlns:a16="http://schemas.microsoft.com/office/drawing/2014/main" id="{74B0F94A-88B7-E403-671C-BF29DC162C49}"/>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44" name="TextBox 43">
            <a:extLst>
              <a:ext uri="{FF2B5EF4-FFF2-40B4-BE49-F238E27FC236}">
                <a16:creationId xmlns:a16="http://schemas.microsoft.com/office/drawing/2014/main" id="{EE64C161-CE0B-5C40-9CD8-84C4C0F7B74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792806503"/>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Agenda - A">
    <p:bg>
      <p:bgRef idx="1001">
        <a:schemeClr val="bg1"/>
      </p:bgRef>
    </p:bg>
    <p:spTree>
      <p:nvGrpSpPr>
        <p:cNvPr id="1" name=""/>
        <p:cNvGrpSpPr/>
        <p:nvPr/>
      </p:nvGrpSpPr>
      <p:grpSpPr>
        <a:xfrm>
          <a:off x="0" y="0"/>
          <a:ext cx="0" cy="0"/>
          <a:chOff x="0" y="0"/>
          <a:chExt cx="0" cy="0"/>
        </a:xfrm>
      </p:grpSpPr>
      <p:pic>
        <p:nvPicPr>
          <p:cNvPr id="8" name="Picture 7" descr="Background pattern&#10;&#10;Description automatically generated">
            <a:extLst>
              <a:ext uri="{FF2B5EF4-FFF2-40B4-BE49-F238E27FC236}">
                <a16:creationId xmlns:a16="http://schemas.microsoft.com/office/drawing/2014/main" id="{CD7CC067-34A2-6D98-1D2D-75183AB49A5F}"/>
              </a:ext>
            </a:extLst>
          </p:cNvPr>
          <p:cNvPicPr>
            <a:picLocks noChangeAspect="1"/>
          </p:cNvPicPr>
          <p:nvPr userDrawn="1"/>
        </p:nvPicPr>
        <p:blipFill>
          <a:blip r:embed="rId2"/>
          <a:stretch>
            <a:fillRect/>
          </a:stretch>
        </p:blipFill>
        <p:spPr>
          <a:xfrm rot="10800000">
            <a:off x="0" y="0"/>
            <a:ext cx="12192000" cy="6858000"/>
          </a:xfrm>
          <a:prstGeom prst="rect">
            <a:avLst/>
          </a:prstGeom>
        </p:spPr>
      </p:pic>
      <p:sp>
        <p:nvSpPr>
          <p:cNvPr id="4" name="Text Placeholder 6">
            <a:extLst>
              <a:ext uri="{FF2B5EF4-FFF2-40B4-BE49-F238E27FC236}">
                <a16:creationId xmlns:a16="http://schemas.microsoft.com/office/drawing/2014/main" id="{6434D2BC-84CA-BC4C-B24C-110E93E4C840}"/>
              </a:ext>
            </a:extLst>
          </p:cNvPr>
          <p:cNvSpPr>
            <a:spLocks noGrp="1"/>
          </p:cNvSpPr>
          <p:nvPr>
            <p:ph type="body" sz="quarter" idx="16" hasCustomPrompt="1"/>
          </p:nvPr>
        </p:nvSpPr>
        <p:spPr>
          <a:xfrm>
            <a:off x="609600" y="3127248"/>
            <a:ext cx="4772025"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5" name="Text Placeholder 2">
            <a:extLst>
              <a:ext uri="{FF2B5EF4-FFF2-40B4-BE49-F238E27FC236}">
                <a16:creationId xmlns:a16="http://schemas.microsoft.com/office/drawing/2014/main" id="{9C592740-780F-5CCA-B392-C6066E9568E7}"/>
              </a:ext>
            </a:extLst>
          </p:cNvPr>
          <p:cNvSpPr>
            <a:spLocks noGrp="1"/>
          </p:cNvSpPr>
          <p:nvPr>
            <p:ph type="body" sz="quarter" idx="18" hasCustomPrompt="1"/>
          </p:nvPr>
        </p:nvSpPr>
        <p:spPr>
          <a:xfrm>
            <a:off x="6096000" y="952500"/>
            <a:ext cx="5486400" cy="5001260"/>
          </a:xfrm>
        </p:spPr>
        <p:txBody>
          <a:bodyPr anchor="ct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b="1">
                <a:solidFill>
                  <a:schemeClr val="bg1"/>
                </a:solidFill>
              </a:defRPr>
            </a:lvl1pPr>
            <a:lvl2pPr marL="404813" indent="-290513" algn="l">
              <a:buFont typeface="Wingdings" pitchFamily="2" charset="2"/>
              <a:buChar char="§"/>
              <a:tabLst/>
              <a:defRPr b="0">
                <a:solidFill>
                  <a:schemeClr val="bg1"/>
                </a:solidFill>
              </a:defRPr>
            </a:lvl2pPr>
            <a:lvl3pPr marL="571500" indent="0" algn="l">
              <a:buFont typeface="Wingdings" pitchFamily="2" charset="2"/>
              <a:buChar char="§"/>
              <a:defRPr b="0">
                <a:solidFill>
                  <a:schemeClr val="bg1"/>
                </a:solidFill>
              </a:defRPr>
            </a:lvl3pPr>
            <a:lvl4pPr marL="1028700" indent="0" algn="l">
              <a:buFont typeface="Wingdings" pitchFamily="2" charset="2"/>
              <a:buChar char="§"/>
              <a:defRPr b="0">
                <a:solidFill>
                  <a:schemeClr val="bg1"/>
                </a:solidFill>
              </a:defRPr>
            </a:lvl4pPr>
            <a:lvl5pPr marL="1485900" indent="0" algn="l">
              <a:buFont typeface="Wingdings" pitchFamily="2" charset="2"/>
              <a:buChar char="§"/>
              <a:defRPr b="0">
                <a:solidFill>
                  <a:schemeClr val="bg1"/>
                </a:solidFill>
              </a:defRPr>
            </a:lvl5pPr>
            <a:lvl6pPr marL="515938" indent="0">
              <a:buFont typeface="Wingdings" pitchFamily="2" charset="2"/>
              <a:buChar char="§"/>
              <a:tabLst/>
              <a:defRPr>
                <a:solidFill>
                  <a:schemeClr val="bg1"/>
                </a:solidFill>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6" name="TextBox 5">
            <a:extLst>
              <a:ext uri="{FF2B5EF4-FFF2-40B4-BE49-F238E27FC236}">
                <a16:creationId xmlns:a16="http://schemas.microsoft.com/office/drawing/2014/main" id="{4E6B679F-AEB8-5A45-94F3-577BE621525A}"/>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7" name="TextBox 6">
            <a:extLst>
              <a:ext uri="{FF2B5EF4-FFF2-40B4-BE49-F238E27FC236}">
                <a16:creationId xmlns:a16="http://schemas.microsoft.com/office/drawing/2014/main" id="{98F13175-75B3-8549-BF13-8226741C7AC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65879397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Disclaimer">
    <p:bg>
      <p:bgPr>
        <a:solidFill>
          <a:schemeClr val="bg1">
            <a:lumMod val="95000"/>
          </a:schemeClr>
        </a:solidFill>
        <a:effectLst/>
      </p:bgPr>
    </p:bg>
    <p:spTree>
      <p:nvGrpSpPr>
        <p:cNvPr id="1" name=""/>
        <p:cNvGrpSpPr/>
        <p:nvPr/>
      </p:nvGrpSpPr>
      <p:grpSpPr>
        <a:xfrm>
          <a:off x="0" y="0"/>
          <a:ext cx="0" cy="0"/>
          <a:chOff x="0" y="0"/>
          <a:chExt cx="0" cy="0"/>
        </a:xfrm>
      </p:grpSpPr>
      <p:sp>
        <p:nvSpPr>
          <p:cNvPr id="46" name="Title 27">
            <a:extLst>
              <a:ext uri="{FF2B5EF4-FFF2-40B4-BE49-F238E27FC236}">
                <a16:creationId xmlns:a16="http://schemas.microsoft.com/office/drawing/2014/main" id="{2AF5DF81-98BA-1B5C-F25A-39E048E9D5B8}"/>
              </a:ext>
            </a:extLst>
          </p:cNvPr>
          <p:cNvSpPr>
            <a:spLocks noGrp="1"/>
          </p:cNvSpPr>
          <p:nvPr>
            <p:ph type="title" hasCustomPrompt="1"/>
          </p:nvPr>
        </p:nvSpPr>
        <p:spPr>
          <a:xfrm>
            <a:off x="609600" y="369873"/>
            <a:ext cx="10972800" cy="879033"/>
          </a:xfrm>
          <a:prstGeom prst="rect">
            <a:avLst/>
          </a:prstGeom>
        </p:spPr>
        <p:txBody>
          <a:bodyPr anchor="ctr"/>
          <a:lstStyle>
            <a:lvl1pPr algn="ctr">
              <a:defRPr/>
            </a:lvl1pPr>
          </a:lstStyle>
          <a:p>
            <a:pPr algn="ctr"/>
            <a:r>
              <a:rPr lang="en-US"/>
              <a:t>Confidentiality Notice</a:t>
            </a:r>
          </a:p>
        </p:txBody>
      </p:sp>
      <p:sp>
        <p:nvSpPr>
          <p:cNvPr id="47" name="TextBox 46">
            <a:extLst>
              <a:ext uri="{FF2B5EF4-FFF2-40B4-BE49-F238E27FC236}">
                <a16:creationId xmlns:a16="http://schemas.microsoft.com/office/drawing/2014/main" id="{0D71D350-02C4-0BBE-C103-3E6A0724FEEB}"/>
              </a:ext>
            </a:extLst>
          </p:cNvPr>
          <p:cNvSpPr txBox="1"/>
          <p:nvPr userDrawn="1"/>
        </p:nvSpPr>
        <p:spPr>
          <a:xfrm>
            <a:off x="1282380" y="1327308"/>
            <a:ext cx="9627240" cy="2031325"/>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0000"/>
                </a:solidFill>
                <a:effectLst/>
                <a:uLnTx/>
                <a:uFillTx/>
                <a:latin typeface="Arial" panose="020B0604020202020204"/>
                <a:ea typeface="+mn-ea"/>
                <a:cs typeface="+mn-cs"/>
              </a:rPr>
              <a:t>By receiving this presentation (whether in tangible or digital form or through visual or auditory means), recipient acknowledges and agrees that: (a) recipient will not copy, reproduce, transmit, divulge, or distribute the presentation or its contents, in whole or in part, to any third party without the express written consent of Ivanti; (b) recipient will treat and protect the presentation and its contents as "Confidential Information" under its Nondisclosure Agreement (NDA) with Ivanti; (c) if recipient has not entered into an NDA with Ivanti, they unconditionally agree that by receiving this presentation they will treat and protect this presentation and its contents in accordance with the foregoing restrictions and in any event with no less care than afforded to its own confidential information; and (d) recipient’s failure to comply with the foregoing obligations of confidentiality could result in substantial harm to Ivanti and may be cause for legal action. If recipient does not agree to the above, they may not participate in receipt of the presentation.</a:t>
            </a:r>
            <a:endParaRPr kumimoji="0" lang="en-US" sz="1400" b="0" i="0" u="none" strike="noStrike" kern="1200" cap="none" spc="0" normalizeH="0" baseline="0" noProof="0">
              <a:ln>
                <a:noFill/>
              </a:ln>
              <a:solidFill>
                <a:srgbClr val="000000"/>
              </a:solidFill>
              <a:effectLst/>
              <a:uLnTx/>
              <a:uFillTx/>
              <a:latin typeface="Arial" panose="020B0604020202020204"/>
              <a:ea typeface="+mn-ea"/>
              <a:cs typeface="Arial"/>
            </a:endParaRPr>
          </a:p>
        </p:txBody>
      </p:sp>
      <p:grpSp>
        <p:nvGrpSpPr>
          <p:cNvPr id="48" name="Group 47">
            <a:extLst>
              <a:ext uri="{FF2B5EF4-FFF2-40B4-BE49-F238E27FC236}">
                <a16:creationId xmlns:a16="http://schemas.microsoft.com/office/drawing/2014/main" id="{675E2796-BCFC-C4F1-413C-8C57CC71B866}"/>
              </a:ext>
            </a:extLst>
          </p:cNvPr>
          <p:cNvGrpSpPr/>
          <p:nvPr userDrawn="1"/>
        </p:nvGrpSpPr>
        <p:grpSpPr>
          <a:xfrm>
            <a:off x="1514573" y="3815101"/>
            <a:ext cx="9162854" cy="1906969"/>
            <a:chOff x="1536569" y="3815101"/>
            <a:chExt cx="9162854" cy="1906969"/>
          </a:xfrm>
        </p:grpSpPr>
        <p:sp>
          <p:nvSpPr>
            <p:cNvPr id="49" name="Rounded Rectangle 48">
              <a:extLst>
                <a:ext uri="{FF2B5EF4-FFF2-40B4-BE49-F238E27FC236}">
                  <a16:creationId xmlns:a16="http://schemas.microsoft.com/office/drawing/2014/main" id="{274A2BBB-7E65-6788-19D0-9F217ED68466}"/>
                </a:ext>
              </a:extLst>
            </p:cNvPr>
            <p:cNvSpPr/>
            <p:nvPr/>
          </p:nvSpPr>
          <p:spPr>
            <a:xfrm>
              <a:off x="1536569" y="3815101"/>
              <a:ext cx="9162854" cy="1906969"/>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a:solidFill>
                  <a:schemeClr val="tx1"/>
                </a:solidFill>
                <a:latin typeface="Arial" panose="020B0604020202020204"/>
              </a:endParaRPr>
            </a:p>
          </p:txBody>
        </p:sp>
        <p:sp>
          <p:nvSpPr>
            <p:cNvPr id="50" name="Rectangle 49">
              <a:extLst>
                <a:ext uri="{FF2B5EF4-FFF2-40B4-BE49-F238E27FC236}">
                  <a16:creationId xmlns:a16="http://schemas.microsoft.com/office/drawing/2014/main" id="{4CC580DC-2C69-D8E8-6EF5-E653DC466DAB}"/>
                </a:ext>
              </a:extLst>
            </p:cNvPr>
            <p:cNvSpPr/>
            <p:nvPr/>
          </p:nvSpPr>
          <p:spPr>
            <a:xfrm>
              <a:off x="5323994" y="4085012"/>
              <a:ext cx="1544012" cy="415498"/>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a:ln>
                    <a:noFill/>
                  </a:ln>
                  <a:effectLst/>
                  <a:uLnTx/>
                  <a:uFillTx/>
                  <a:latin typeface="Arial" panose="020B0604020202020204" pitchFamily="34" charset="0"/>
                  <a:ea typeface="+mn-ea"/>
                  <a:cs typeface="Arial" panose="020B0604020202020204" pitchFamily="34" charset="0"/>
                </a:rPr>
                <a:t>Disclaimer</a:t>
              </a:r>
            </a:p>
          </p:txBody>
        </p:sp>
        <p:sp>
          <p:nvSpPr>
            <p:cNvPr id="62" name="Text Placeholder 4">
              <a:extLst>
                <a:ext uri="{FF2B5EF4-FFF2-40B4-BE49-F238E27FC236}">
                  <a16:creationId xmlns:a16="http://schemas.microsoft.com/office/drawing/2014/main" id="{EBDDE1B6-DFF2-8DF4-6759-C50B43D7AC28}"/>
                </a:ext>
              </a:extLst>
            </p:cNvPr>
            <p:cNvSpPr txBox="1">
              <a:spLocks/>
            </p:cNvSpPr>
            <p:nvPr/>
          </p:nvSpPr>
          <p:spPr>
            <a:xfrm>
              <a:off x="2365536" y="4505283"/>
              <a:ext cx="7460928" cy="738664"/>
            </a:xfrm>
            <a:prstGeom prst="rect">
              <a:avLst/>
            </a:prstGeom>
            <a:noFill/>
          </p:spPr>
          <p:txBody>
            <a:bodyPr wrap="square" lIns="91440" tIns="45720" rIns="91440" bIns="45720" rtlCol="0" anchor="t">
              <a:spAutoFit/>
            </a:bodyPr>
            <a:lstStyle>
              <a:defPPr>
                <a:defRPr lang="en-US"/>
              </a:defPPr>
              <a:lvl1pPr marR="0" lvl="0" indent="0" algn="just" fontAlgn="auto">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LnTx/>
                  <a:uFillTx/>
                  <a:latin typeface="Arial" panose="020B0604020202020204"/>
                </a:defRPr>
              </a:lvl1pPr>
              <a:lvl2pPr marL="342900" indent="-166688"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Arial" panose="020B0604020202020204" pitchFamily="34" charset="0"/>
                  <a:ea typeface="+mn-ea"/>
                  <a:cs typeface="Arial" panose="020B0604020202020204" pitchFamily="34" charset="0"/>
                </a:defRPr>
              </a:lvl2pPr>
              <a:lvl3pPr marL="342900" indent="-166688"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Arial" panose="020B0604020202020204" pitchFamily="34" charset="0"/>
                  <a:ea typeface="+mn-ea"/>
                  <a:cs typeface="Arial" panose="020B0604020202020204" pitchFamily="34" charset="0"/>
                </a:defRPr>
              </a:lvl3pPr>
              <a:lvl4pPr marL="342900" indent="-166688"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Arial" panose="020B0604020202020204" pitchFamily="34" charset="0"/>
                  <a:ea typeface="+mn-ea"/>
                  <a:cs typeface="Arial" panose="020B0604020202020204" pitchFamily="34" charset="0"/>
                </a:defRPr>
              </a:lvl4pPr>
              <a:lvl5pPr marL="342900" indent="-166688"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effectLst/>
                  <a:uLnTx/>
                  <a:uFillTx/>
                  <a:latin typeface="Arial" panose="020B0604020202020204"/>
                  <a:ea typeface="+mn-ea"/>
                  <a:cs typeface="+mn-cs"/>
                </a:rPr>
                <a:t>The information presented in this presentation is for information purposes only and is not a commitment, promise, or legal obligation to deliver any material, code, or functionality and should not be relied upon in making a purchasing decision. </a:t>
              </a:r>
            </a:p>
          </p:txBody>
        </p:sp>
      </p:grpSp>
      <p:sp>
        <p:nvSpPr>
          <p:cNvPr id="8" name="TextBox 7">
            <a:extLst>
              <a:ext uri="{FF2B5EF4-FFF2-40B4-BE49-F238E27FC236}">
                <a16:creationId xmlns:a16="http://schemas.microsoft.com/office/drawing/2014/main" id="{D188A853-4498-FD42-90CD-42CF811A794F}"/>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887785169"/>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hank you - A">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CB0C0C94-75C0-8644-BD93-F4717D95065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45FEEC36-2E01-8A47-9B77-E2FB152F5887}"/>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pic>
        <p:nvPicPr>
          <p:cNvPr id="6" name="Graphic 5">
            <a:extLst>
              <a:ext uri="{FF2B5EF4-FFF2-40B4-BE49-F238E27FC236}">
                <a16:creationId xmlns:a16="http://schemas.microsoft.com/office/drawing/2014/main" id="{C5AEE36F-D52B-AF4C-B781-1CAF0D757733}"/>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05987" y="5253696"/>
            <a:ext cx="1350602" cy="473546"/>
          </a:xfrm>
          <a:prstGeom prst="rect">
            <a:avLst/>
          </a:prstGeom>
        </p:spPr>
      </p:pic>
      <p:sp>
        <p:nvSpPr>
          <p:cNvPr id="7" name="Text Placeholder 3">
            <a:extLst>
              <a:ext uri="{FF2B5EF4-FFF2-40B4-BE49-F238E27FC236}">
                <a16:creationId xmlns:a16="http://schemas.microsoft.com/office/drawing/2014/main" id="{A833F8B6-7F9B-C643-A597-EB328E7AAEE1}"/>
              </a:ext>
            </a:extLst>
          </p:cNvPr>
          <p:cNvSpPr>
            <a:spLocks noGrp="1"/>
          </p:cNvSpPr>
          <p:nvPr>
            <p:ph type="body" sz="quarter" idx="10" hasCustomPrompt="1"/>
          </p:nvPr>
        </p:nvSpPr>
        <p:spPr>
          <a:xfrm>
            <a:off x="436300" y="2916936"/>
            <a:ext cx="5486400" cy="923925"/>
          </a:xfrm>
        </p:spPr>
        <p:txBody>
          <a:bodyPr>
            <a:noAutofit/>
          </a:bodyPr>
          <a:lstStyle>
            <a:lvl1pPr>
              <a:defRPr sz="6000">
                <a:solidFill>
                  <a:schemeClr val="bg1"/>
                </a:solidFill>
              </a:defRPr>
            </a:lvl1pPr>
            <a:lvl2pPr>
              <a:defRPr sz="6000"/>
            </a:lvl2pPr>
            <a:lvl3pPr>
              <a:defRPr sz="6000"/>
            </a:lvl3pPr>
            <a:lvl4pPr>
              <a:defRPr sz="6000"/>
            </a:lvl4pPr>
            <a:lvl5pPr>
              <a:defRPr sz="6000"/>
            </a:lvl5pPr>
          </a:lstStyle>
          <a:p>
            <a:pPr lvl="0"/>
            <a:r>
              <a:rPr lang="en-US"/>
              <a:t>Thank you</a:t>
            </a:r>
          </a:p>
        </p:txBody>
      </p:sp>
      <p:sp>
        <p:nvSpPr>
          <p:cNvPr id="8" name="TextBox 7">
            <a:extLst>
              <a:ext uri="{FF2B5EF4-FFF2-40B4-BE49-F238E27FC236}">
                <a16:creationId xmlns:a16="http://schemas.microsoft.com/office/drawing/2014/main" id="{2E4A53FA-2D99-4A44-A45F-031E62EF130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2254415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hank you - C">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DC8D5BD1-672E-4A48-B401-15F72C8B6424}"/>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4" name="Graphic 3">
            <a:extLst>
              <a:ext uri="{FF2B5EF4-FFF2-40B4-BE49-F238E27FC236}">
                <a16:creationId xmlns:a16="http://schemas.microsoft.com/office/drawing/2014/main" id="{66207A74-21D3-C682-124F-8882E94B8117}"/>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05987" y="5253696"/>
            <a:ext cx="1350602" cy="473546"/>
          </a:xfrm>
          <a:prstGeom prst="rect">
            <a:avLst/>
          </a:prstGeom>
        </p:spPr>
      </p:pic>
      <p:sp>
        <p:nvSpPr>
          <p:cNvPr id="6" name="Text Placeholder 3">
            <a:extLst>
              <a:ext uri="{FF2B5EF4-FFF2-40B4-BE49-F238E27FC236}">
                <a16:creationId xmlns:a16="http://schemas.microsoft.com/office/drawing/2014/main" id="{56F33D55-BD15-14F6-42D7-80BEC7A9C502}"/>
              </a:ext>
            </a:extLst>
          </p:cNvPr>
          <p:cNvSpPr>
            <a:spLocks noGrp="1"/>
          </p:cNvSpPr>
          <p:nvPr>
            <p:ph type="body" sz="quarter" idx="10" hasCustomPrompt="1"/>
          </p:nvPr>
        </p:nvSpPr>
        <p:spPr>
          <a:xfrm>
            <a:off x="436300" y="2916936"/>
            <a:ext cx="5486400" cy="923925"/>
          </a:xfrm>
        </p:spPr>
        <p:txBody>
          <a:bodyPr>
            <a:noAutofit/>
          </a:bodyPr>
          <a:lstStyle>
            <a:lvl1pPr>
              <a:defRPr sz="6000">
                <a:solidFill>
                  <a:schemeClr val="bg1"/>
                </a:solidFill>
              </a:defRPr>
            </a:lvl1pPr>
            <a:lvl2pPr>
              <a:defRPr sz="6000"/>
            </a:lvl2pPr>
            <a:lvl3pPr>
              <a:defRPr sz="6000"/>
            </a:lvl3pPr>
            <a:lvl4pPr>
              <a:defRPr sz="6000"/>
            </a:lvl4pPr>
            <a:lvl5pPr>
              <a:defRPr sz="6000"/>
            </a:lvl5pPr>
          </a:lstStyle>
          <a:p>
            <a:pPr lvl="0"/>
            <a:r>
              <a:rPr lang="en-US"/>
              <a:t>Thank you</a:t>
            </a:r>
          </a:p>
        </p:txBody>
      </p:sp>
      <p:sp>
        <p:nvSpPr>
          <p:cNvPr id="5" name="TextBox 4">
            <a:extLst>
              <a:ext uri="{FF2B5EF4-FFF2-40B4-BE49-F238E27FC236}">
                <a16:creationId xmlns:a16="http://schemas.microsoft.com/office/drawing/2014/main" id="{DD2714F2-49F1-8E47-9876-F810B281113E}"/>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7" name="TextBox 6">
            <a:extLst>
              <a:ext uri="{FF2B5EF4-FFF2-40B4-BE49-F238E27FC236}">
                <a16:creationId xmlns:a16="http://schemas.microsoft.com/office/drawing/2014/main" id="{A765D955-6232-174D-B9F8-61A93A8F7D47}"/>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1935741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hank you - B">
    <p:spTree>
      <p:nvGrpSpPr>
        <p:cNvPr id="1" name=""/>
        <p:cNvGrpSpPr/>
        <p:nvPr/>
      </p:nvGrpSpPr>
      <p:grpSpPr>
        <a:xfrm>
          <a:off x="0" y="0"/>
          <a:ext cx="0" cy="0"/>
          <a:chOff x="0" y="0"/>
          <a:chExt cx="0" cy="0"/>
        </a:xfrm>
      </p:grpSpPr>
      <p:pic>
        <p:nvPicPr>
          <p:cNvPr id="5" name="Picture 4" descr="Background pattern&#10;&#10;Description automatically generated">
            <a:extLst>
              <a:ext uri="{FF2B5EF4-FFF2-40B4-BE49-F238E27FC236}">
                <a16:creationId xmlns:a16="http://schemas.microsoft.com/office/drawing/2014/main" id="{407B53A3-11AB-CF45-BBF2-8D9A0927DFE3}"/>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Box 6">
            <a:extLst>
              <a:ext uri="{FF2B5EF4-FFF2-40B4-BE49-F238E27FC236}">
                <a16:creationId xmlns:a16="http://schemas.microsoft.com/office/drawing/2014/main" id="{81D61185-BAAE-0D4E-B892-95CBB829DB0D}"/>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pic>
        <p:nvPicPr>
          <p:cNvPr id="8" name="Graphic 7">
            <a:extLst>
              <a:ext uri="{FF2B5EF4-FFF2-40B4-BE49-F238E27FC236}">
                <a16:creationId xmlns:a16="http://schemas.microsoft.com/office/drawing/2014/main" id="{40EA1D36-78B0-9941-A013-21FEC0B6D5E2}"/>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05987" y="5253696"/>
            <a:ext cx="1350602" cy="473546"/>
          </a:xfrm>
          <a:prstGeom prst="rect">
            <a:avLst/>
          </a:prstGeom>
        </p:spPr>
      </p:pic>
      <p:sp>
        <p:nvSpPr>
          <p:cNvPr id="9" name="Text Placeholder 3">
            <a:extLst>
              <a:ext uri="{FF2B5EF4-FFF2-40B4-BE49-F238E27FC236}">
                <a16:creationId xmlns:a16="http://schemas.microsoft.com/office/drawing/2014/main" id="{B2FFF5AF-7F53-A14D-A313-2BCBCA022DDE}"/>
              </a:ext>
            </a:extLst>
          </p:cNvPr>
          <p:cNvSpPr>
            <a:spLocks noGrp="1"/>
          </p:cNvSpPr>
          <p:nvPr>
            <p:ph type="body" sz="quarter" idx="10" hasCustomPrompt="1"/>
          </p:nvPr>
        </p:nvSpPr>
        <p:spPr>
          <a:xfrm>
            <a:off x="436300" y="2916936"/>
            <a:ext cx="5486400" cy="923925"/>
          </a:xfrm>
        </p:spPr>
        <p:txBody>
          <a:bodyPr>
            <a:noAutofit/>
          </a:bodyPr>
          <a:lstStyle>
            <a:lvl1pPr>
              <a:defRPr sz="6000">
                <a:solidFill>
                  <a:schemeClr val="bg1"/>
                </a:solidFill>
              </a:defRPr>
            </a:lvl1pPr>
            <a:lvl2pPr>
              <a:defRPr sz="6000"/>
            </a:lvl2pPr>
            <a:lvl3pPr>
              <a:defRPr sz="6000"/>
            </a:lvl3pPr>
            <a:lvl4pPr>
              <a:defRPr sz="6000"/>
            </a:lvl4pPr>
            <a:lvl5pPr>
              <a:defRPr sz="6000"/>
            </a:lvl5pPr>
          </a:lstStyle>
          <a:p>
            <a:pPr lvl="0"/>
            <a:r>
              <a:rPr lang="en-US"/>
              <a:t>Thank you</a:t>
            </a:r>
          </a:p>
        </p:txBody>
      </p:sp>
      <p:sp>
        <p:nvSpPr>
          <p:cNvPr id="6" name="TextBox 5">
            <a:extLst>
              <a:ext uri="{FF2B5EF4-FFF2-40B4-BE49-F238E27FC236}">
                <a16:creationId xmlns:a16="http://schemas.microsoft.com/office/drawing/2014/main" id="{9D76A6E7-CE95-B144-BF5E-8DB0C9115DCD}"/>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2315563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Agenda - C">
    <p:bg>
      <p:bgRef idx="1001">
        <a:schemeClr val="bg1"/>
      </p:bgRef>
    </p:bg>
    <p:spTree>
      <p:nvGrpSpPr>
        <p:cNvPr id="1" name=""/>
        <p:cNvGrpSpPr/>
        <p:nvPr/>
      </p:nvGrpSpPr>
      <p:grpSpPr>
        <a:xfrm>
          <a:off x="0" y="0"/>
          <a:ext cx="0" cy="0"/>
          <a:chOff x="0" y="0"/>
          <a:chExt cx="0" cy="0"/>
        </a:xfrm>
      </p:grpSpPr>
      <p:pic>
        <p:nvPicPr>
          <p:cNvPr id="8" name="Picture 7" descr="Background pattern&#10;&#10;Description automatically generated">
            <a:extLst>
              <a:ext uri="{FF2B5EF4-FFF2-40B4-BE49-F238E27FC236}">
                <a16:creationId xmlns:a16="http://schemas.microsoft.com/office/drawing/2014/main" id="{B7FCB7AC-8185-3EF3-9735-0D16BCE6786B}"/>
              </a:ext>
            </a:extLst>
          </p:cNvPr>
          <p:cNvPicPr>
            <a:picLocks noChangeAspect="1"/>
          </p:cNvPicPr>
          <p:nvPr userDrawn="1"/>
        </p:nvPicPr>
        <p:blipFill>
          <a:blip r:embed="rId2"/>
          <a:stretch>
            <a:fillRect/>
          </a:stretch>
        </p:blipFill>
        <p:spPr>
          <a:xfrm rot="10800000">
            <a:off x="0" y="0"/>
            <a:ext cx="12192000" cy="6858000"/>
          </a:xfrm>
          <a:prstGeom prst="rect">
            <a:avLst/>
          </a:prstGeom>
        </p:spPr>
      </p:pic>
      <p:sp>
        <p:nvSpPr>
          <p:cNvPr id="4" name="Text Placeholder 6">
            <a:extLst>
              <a:ext uri="{FF2B5EF4-FFF2-40B4-BE49-F238E27FC236}">
                <a16:creationId xmlns:a16="http://schemas.microsoft.com/office/drawing/2014/main" id="{6434D2BC-84CA-BC4C-B24C-110E93E4C840}"/>
              </a:ext>
            </a:extLst>
          </p:cNvPr>
          <p:cNvSpPr>
            <a:spLocks noGrp="1"/>
          </p:cNvSpPr>
          <p:nvPr>
            <p:ph type="body" sz="quarter" idx="16" hasCustomPrompt="1"/>
          </p:nvPr>
        </p:nvSpPr>
        <p:spPr>
          <a:xfrm>
            <a:off x="609600" y="3126425"/>
            <a:ext cx="4772025"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6" name="Text Placeholder 2">
            <a:extLst>
              <a:ext uri="{FF2B5EF4-FFF2-40B4-BE49-F238E27FC236}">
                <a16:creationId xmlns:a16="http://schemas.microsoft.com/office/drawing/2014/main" id="{1845B9A3-2D63-B1FE-F460-083C29961B2E}"/>
              </a:ext>
            </a:extLst>
          </p:cNvPr>
          <p:cNvSpPr>
            <a:spLocks noGrp="1"/>
          </p:cNvSpPr>
          <p:nvPr>
            <p:ph type="body" sz="quarter" idx="18" hasCustomPrompt="1"/>
          </p:nvPr>
        </p:nvSpPr>
        <p:spPr>
          <a:xfrm>
            <a:off x="6096000" y="952500"/>
            <a:ext cx="5486400" cy="5001260"/>
          </a:xfrm>
        </p:spPr>
        <p:txBody>
          <a:bodyPr anchor="ct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b="1">
                <a:solidFill>
                  <a:schemeClr val="bg1"/>
                </a:solidFill>
              </a:defRPr>
            </a:lvl1pPr>
            <a:lvl2pPr marL="404813" indent="-290513" algn="l">
              <a:buFont typeface="Wingdings" pitchFamily="2" charset="2"/>
              <a:buChar char="§"/>
              <a:tabLst/>
              <a:defRPr b="0">
                <a:solidFill>
                  <a:schemeClr val="bg1"/>
                </a:solidFill>
              </a:defRPr>
            </a:lvl2pPr>
            <a:lvl3pPr marL="571500" indent="0" algn="l">
              <a:buFont typeface="Wingdings" pitchFamily="2" charset="2"/>
              <a:buChar char="§"/>
              <a:defRPr b="0">
                <a:solidFill>
                  <a:schemeClr val="bg1"/>
                </a:solidFill>
              </a:defRPr>
            </a:lvl3pPr>
            <a:lvl4pPr marL="1028700" indent="0" algn="l">
              <a:buFont typeface="Wingdings" pitchFamily="2" charset="2"/>
              <a:buChar char="§"/>
              <a:defRPr b="0">
                <a:solidFill>
                  <a:schemeClr val="bg1"/>
                </a:solidFill>
              </a:defRPr>
            </a:lvl4pPr>
            <a:lvl5pPr marL="1485900" indent="0" algn="l">
              <a:buFont typeface="Wingdings" pitchFamily="2" charset="2"/>
              <a:buChar char="§"/>
              <a:defRPr b="0">
                <a:solidFill>
                  <a:schemeClr val="bg1"/>
                </a:solidFill>
              </a:defRPr>
            </a:lvl5pPr>
            <a:lvl6pPr marL="515938" indent="0">
              <a:buFont typeface="Wingdings" pitchFamily="2" charset="2"/>
              <a:buChar char="§"/>
              <a:tabLst/>
              <a:defRPr>
                <a:solidFill>
                  <a:schemeClr val="bg1"/>
                </a:solidFill>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CE5C129D-9F94-374A-BF7F-C8CD6BCFDE83}"/>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7" name="TextBox 6">
            <a:extLst>
              <a:ext uri="{FF2B5EF4-FFF2-40B4-BE49-F238E27FC236}">
                <a16:creationId xmlns:a16="http://schemas.microsoft.com/office/drawing/2014/main" id="{284AB64F-0CF9-8245-BA96-F55DF147772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284141351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Agenda - AA">
    <p:bg>
      <p:bgRef idx="1001">
        <a:schemeClr val="bg1"/>
      </p:bgRef>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3A0BB61-49CD-7DBD-1518-DF0D5BD69117}"/>
              </a:ext>
            </a:extLst>
          </p:cNvPr>
          <p:cNvPicPr>
            <a:picLocks noChangeAspect="1"/>
          </p:cNvPicPr>
          <p:nvPr userDrawn="1"/>
        </p:nvPicPr>
        <p:blipFill>
          <a:blip r:embed="rId2"/>
          <a:stretch>
            <a:fillRect/>
          </a:stretch>
        </p:blipFill>
        <p:spPr>
          <a:xfrm>
            <a:off x="0" y="0"/>
            <a:ext cx="3999539" cy="6858000"/>
          </a:xfrm>
          <a:prstGeom prst="rect">
            <a:avLst/>
          </a:prstGeom>
        </p:spPr>
      </p:pic>
      <p:sp>
        <p:nvSpPr>
          <p:cNvPr id="4" name="Text Placeholder 6">
            <a:extLst>
              <a:ext uri="{FF2B5EF4-FFF2-40B4-BE49-F238E27FC236}">
                <a16:creationId xmlns:a16="http://schemas.microsoft.com/office/drawing/2014/main" id="{6434D2BC-84CA-BC4C-B24C-110E93E4C840}"/>
              </a:ext>
            </a:extLst>
          </p:cNvPr>
          <p:cNvSpPr>
            <a:spLocks noGrp="1"/>
          </p:cNvSpPr>
          <p:nvPr>
            <p:ph type="body" sz="quarter" idx="16" hasCustomPrompt="1"/>
          </p:nvPr>
        </p:nvSpPr>
        <p:spPr>
          <a:xfrm>
            <a:off x="440267" y="3126425"/>
            <a:ext cx="3175000"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6" name="Text Placeholder 2">
            <a:extLst>
              <a:ext uri="{FF2B5EF4-FFF2-40B4-BE49-F238E27FC236}">
                <a16:creationId xmlns:a16="http://schemas.microsoft.com/office/drawing/2014/main" id="{8B95CAD0-80CC-9979-6D48-5115FD9BBF52}"/>
              </a:ext>
            </a:extLst>
          </p:cNvPr>
          <p:cNvSpPr>
            <a:spLocks noGrp="1"/>
          </p:cNvSpPr>
          <p:nvPr>
            <p:ph type="body" sz="quarter" idx="18" hasCustomPrompt="1"/>
          </p:nvPr>
        </p:nvSpPr>
        <p:spPr>
          <a:xfrm>
            <a:off x="4893734" y="952500"/>
            <a:ext cx="5974292" cy="5001260"/>
          </a:xfrm>
        </p:spPr>
        <p:txBody>
          <a:bodyPr anchor="ctr">
            <a:noAutofit/>
          </a:bodyPr>
          <a:lstStyle>
            <a:lvl1pPr marL="342900" marR="0" indent="-342900" algn="l" defTabSz="914400" rtl="0" eaLnBrk="1" fontAlgn="auto" latinLnBrk="0" hangingPunct="1">
              <a:lnSpc>
                <a:spcPct val="90000"/>
              </a:lnSpc>
              <a:spcBef>
                <a:spcPts val="1000"/>
              </a:spcBef>
              <a:spcAft>
                <a:spcPts val="0"/>
              </a:spcAft>
              <a:buClrTx/>
              <a:buSzTx/>
              <a:buFont typeface="Wingdings" pitchFamily="2" charset="2"/>
              <a:buNone/>
              <a:tabLst/>
              <a:defRPr b="1">
                <a:solidFill>
                  <a:schemeClr val="tx1"/>
                </a:solidFill>
              </a:defRPr>
            </a:lvl1pPr>
            <a:lvl2pPr marL="404813" indent="-290513" algn="l">
              <a:buFont typeface="Wingdings" pitchFamily="2" charset="2"/>
              <a:buChar char="§"/>
              <a:tabLst/>
              <a:defRPr b="0"/>
            </a:lvl2pPr>
            <a:lvl3pPr marL="571500" indent="0" algn="l">
              <a:buFont typeface="Wingdings" pitchFamily="2" charset="2"/>
              <a:buChar char="§"/>
              <a:defRPr b="0"/>
            </a:lvl3pPr>
            <a:lvl4pPr marL="1028700" indent="0" algn="l">
              <a:buFont typeface="Wingdings" pitchFamily="2" charset="2"/>
              <a:buChar char="§"/>
              <a:defRPr b="0"/>
            </a:lvl4pPr>
            <a:lvl5pPr marL="1485900" indent="0" algn="l">
              <a:buFont typeface="Wingdings" pitchFamily="2" charset="2"/>
              <a:buChar char="§"/>
              <a:defRPr b="0"/>
            </a:lvl5pPr>
            <a:lvl6pPr marL="515938" indent="0">
              <a:buFont typeface="Wingdings" pitchFamily="2" charset="2"/>
              <a:buChar char="§"/>
              <a:tabLst/>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FA3E38B7-49BC-0946-A534-04C6B48CF011}"/>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7" name="TextBox 6">
            <a:extLst>
              <a:ext uri="{FF2B5EF4-FFF2-40B4-BE49-F238E27FC236}">
                <a16:creationId xmlns:a16="http://schemas.microsoft.com/office/drawing/2014/main" id="{2FE73480-F3FA-D945-A2B6-47B3DEA10E18}"/>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70851220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Agenda - BB">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CC553-72CF-4BFC-D565-72FE53BD890A}"/>
              </a:ext>
            </a:extLst>
          </p:cNvPr>
          <p:cNvPicPr>
            <a:picLocks noChangeAspect="1"/>
          </p:cNvPicPr>
          <p:nvPr userDrawn="1"/>
        </p:nvPicPr>
        <p:blipFill>
          <a:blip r:embed="rId2"/>
          <a:stretch>
            <a:fillRect/>
          </a:stretch>
        </p:blipFill>
        <p:spPr>
          <a:xfrm>
            <a:off x="0" y="0"/>
            <a:ext cx="3999539" cy="6858000"/>
          </a:xfrm>
          <a:prstGeom prst="rect">
            <a:avLst/>
          </a:prstGeom>
        </p:spPr>
      </p:pic>
      <p:sp>
        <p:nvSpPr>
          <p:cNvPr id="7" name="Text Placeholder 6">
            <a:extLst>
              <a:ext uri="{FF2B5EF4-FFF2-40B4-BE49-F238E27FC236}">
                <a16:creationId xmlns:a16="http://schemas.microsoft.com/office/drawing/2014/main" id="{34980318-1416-1D17-CE0F-5FA7A3A42334}"/>
              </a:ext>
            </a:extLst>
          </p:cNvPr>
          <p:cNvSpPr>
            <a:spLocks noGrp="1"/>
          </p:cNvSpPr>
          <p:nvPr>
            <p:ph type="body" sz="quarter" idx="16" hasCustomPrompt="1"/>
          </p:nvPr>
        </p:nvSpPr>
        <p:spPr>
          <a:xfrm>
            <a:off x="440267" y="3126425"/>
            <a:ext cx="3175000"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6" name="Text Placeholder 2">
            <a:extLst>
              <a:ext uri="{FF2B5EF4-FFF2-40B4-BE49-F238E27FC236}">
                <a16:creationId xmlns:a16="http://schemas.microsoft.com/office/drawing/2014/main" id="{CF5FBE35-B908-E978-13DD-B4063FCB1320}"/>
              </a:ext>
            </a:extLst>
          </p:cNvPr>
          <p:cNvSpPr>
            <a:spLocks noGrp="1"/>
          </p:cNvSpPr>
          <p:nvPr>
            <p:ph type="body" sz="quarter" idx="18" hasCustomPrompt="1"/>
          </p:nvPr>
        </p:nvSpPr>
        <p:spPr>
          <a:xfrm>
            <a:off x="4893734" y="952500"/>
            <a:ext cx="5974292" cy="5001260"/>
          </a:xfrm>
        </p:spPr>
        <p:txBody>
          <a:bodyPr anchor="ctr">
            <a:noAutofit/>
          </a:bodyPr>
          <a:lstStyle>
            <a:lvl1pPr marL="342900" marR="0" indent="-342900" algn="l" defTabSz="914400" rtl="0" eaLnBrk="1" fontAlgn="auto" latinLnBrk="0" hangingPunct="1">
              <a:lnSpc>
                <a:spcPct val="90000"/>
              </a:lnSpc>
              <a:spcBef>
                <a:spcPts val="1000"/>
              </a:spcBef>
              <a:spcAft>
                <a:spcPts val="0"/>
              </a:spcAft>
              <a:buClrTx/>
              <a:buSzTx/>
              <a:buFont typeface="Wingdings" pitchFamily="2" charset="2"/>
              <a:buNone/>
              <a:tabLst/>
              <a:defRPr b="1">
                <a:solidFill>
                  <a:schemeClr val="tx1"/>
                </a:solidFill>
              </a:defRPr>
            </a:lvl1pPr>
            <a:lvl2pPr marL="404813" indent="-290513" algn="l">
              <a:buFont typeface="Wingdings" pitchFamily="2" charset="2"/>
              <a:buChar char="§"/>
              <a:tabLst/>
              <a:defRPr b="0"/>
            </a:lvl2pPr>
            <a:lvl3pPr marL="571500" indent="0" algn="l">
              <a:buFont typeface="Wingdings" pitchFamily="2" charset="2"/>
              <a:buChar char="§"/>
              <a:defRPr b="0"/>
            </a:lvl3pPr>
            <a:lvl4pPr marL="1028700" indent="0" algn="l">
              <a:buFont typeface="Wingdings" pitchFamily="2" charset="2"/>
              <a:buChar char="§"/>
              <a:defRPr b="0"/>
            </a:lvl4pPr>
            <a:lvl5pPr marL="1485900" indent="0" algn="l">
              <a:buFont typeface="Wingdings" pitchFamily="2" charset="2"/>
              <a:buChar char="§"/>
              <a:defRPr b="0"/>
            </a:lvl5pPr>
            <a:lvl6pPr marL="515938" indent="0">
              <a:buFont typeface="Wingdings" pitchFamily="2" charset="2"/>
              <a:buChar char="§"/>
              <a:tabLst/>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C587489B-A7A9-A046-B35B-38D91BE3F1AA}"/>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8" name="TextBox 7">
            <a:extLst>
              <a:ext uri="{FF2B5EF4-FFF2-40B4-BE49-F238E27FC236}">
                <a16:creationId xmlns:a16="http://schemas.microsoft.com/office/drawing/2014/main" id="{35BCE9EB-48B6-854F-9689-F7F538C27B0E}"/>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421279915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theme" Target="../theme/theme1.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7A0183C-DF9E-A94E-97C0-065F2FD8A772}"/>
              </a:ext>
            </a:extLst>
          </p:cNvPr>
          <p:cNvSpPr>
            <a:spLocks noGrp="1"/>
          </p:cNvSpPr>
          <p:nvPr>
            <p:ph type="body" idx="1"/>
          </p:nvPr>
        </p:nvSpPr>
        <p:spPr>
          <a:xfrm>
            <a:off x="626376" y="1366302"/>
            <a:ext cx="10971578" cy="4351338"/>
          </a:xfrm>
          <a:prstGeom prst="rect">
            <a:avLst/>
          </a:prstGeom>
        </p:spPr>
        <p:txBody>
          <a:bodyPr vert="horz" lIns="0" tIns="45720" rIns="91440" bIns="45720" rtlCol="0">
            <a:normAutofit/>
          </a:bodyPr>
          <a:lstStyle/>
          <a:p>
            <a:pPr lvl="0"/>
            <a:r>
              <a:rPr lang="en-US"/>
              <a:t>Click to edit Master text styles</a:t>
            </a:r>
          </a:p>
          <a:p>
            <a:pPr lvl="1"/>
            <a:r>
              <a:rPr lang="en-US"/>
              <a:t>Second level</a:t>
            </a:r>
          </a:p>
          <a:p>
            <a:pPr lvl="5"/>
            <a:r>
              <a:rPr lang="en-US"/>
              <a:t>Third level</a:t>
            </a:r>
          </a:p>
          <a:p>
            <a:pPr lvl="5"/>
            <a:r>
              <a:rPr lang="en-US"/>
              <a:t>Fourth level</a:t>
            </a:r>
          </a:p>
          <a:p>
            <a:pPr lvl="6"/>
            <a:r>
              <a:rPr lang="en-US"/>
              <a:t>Fifth</a:t>
            </a:r>
          </a:p>
          <a:p>
            <a:pPr lvl="6"/>
            <a:r>
              <a:rPr lang="en-US"/>
              <a:t>Sixth</a:t>
            </a:r>
          </a:p>
          <a:p>
            <a:pPr lvl="7"/>
            <a:r>
              <a:rPr lang="en-US"/>
              <a:t>Seventh</a:t>
            </a:r>
          </a:p>
          <a:p>
            <a:pPr lvl="7"/>
            <a:r>
              <a:rPr lang="en-US"/>
              <a:t>Eight</a:t>
            </a:r>
          </a:p>
        </p:txBody>
      </p:sp>
      <p:pic>
        <p:nvPicPr>
          <p:cNvPr id="8" name="Picture 7">
            <a:extLst>
              <a:ext uri="{FF2B5EF4-FFF2-40B4-BE49-F238E27FC236}">
                <a16:creationId xmlns:a16="http://schemas.microsoft.com/office/drawing/2014/main" id="{8CA2EDDB-DBBE-A145-AA60-7999C47997D4}"/>
              </a:ext>
            </a:extLst>
          </p:cNvPr>
          <p:cNvPicPr/>
          <p:nvPr userDrawn="1"/>
        </p:nvPicPr>
        <p:blipFill>
          <a:blip r:embed="rId65"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2" name="TextBox 1">
            <a:extLst>
              <a:ext uri="{FF2B5EF4-FFF2-40B4-BE49-F238E27FC236}">
                <a16:creationId xmlns:a16="http://schemas.microsoft.com/office/drawing/2014/main" id="{D45D2226-7FC9-F04E-824F-900CC82C3135}"/>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lumMod val="90000"/>
                    <a:lumOff val="10000"/>
                  </a:schemeClr>
                </a:solidFill>
                <a:cs typeface="Arial" panose="020B0604020202020204" pitchFamily="34" charset="0"/>
              </a:rPr>
              <a:t>Copyright © </a:t>
            </a:r>
            <a:fld id="{38EE0064-B099-0C4E-88EE-2AD5687BA263}" type="datetimeyyyy">
              <a:rPr lang="en-US" sz="800" smtClean="0">
                <a:solidFill>
                  <a:schemeClr val="tx1">
                    <a:lumMod val="90000"/>
                    <a:lumOff val="10000"/>
                  </a:schemeClr>
                </a:solidFill>
                <a:cs typeface="Arial" panose="020B0604020202020204" pitchFamily="34" charset="0"/>
              </a:rPr>
              <a:t>2025</a:t>
            </a:fld>
            <a:r>
              <a:rPr lang="en-US" sz="800">
                <a:solidFill>
                  <a:schemeClr val="tx1">
                    <a:lumMod val="90000"/>
                    <a:lumOff val="10000"/>
                  </a:schemeClr>
                </a:solidFill>
                <a:cs typeface="Arial" panose="020B0604020202020204" pitchFamily="34" charset="0"/>
              </a:rPr>
              <a:t> Ivanti. All rights reserved.</a:t>
            </a:r>
          </a:p>
        </p:txBody>
      </p:sp>
    </p:spTree>
    <p:extLst>
      <p:ext uri="{BB962C8B-B14F-4D97-AF65-F5344CB8AC3E}">
        <p14:creationId xmlns:p14="http://schemas.microsoft.com/office/powerpoint/2010/main" val="2645389307"/>
      </p:ext>
    </p:extLst>
  </p:cSld>
  <p:clrMap bg1="lt1" tx1="dk1" bg2="lt2" tx2="dk2" accent1="accent1" accent2="accent2" accent3="accent3" accent4="accent4" accent5="accent5" accent6="accent6" hlink="hlink" folHlink="folHlink"/>
  <p:sldLayoutIdLst>
    <p:sldLayoutId id="2147483689" r:id="rId1"/>
    <p:sldLayoutId id="2147483747" r:id="rId2"/>
    <p:sldLayoutId id="2147483736" r:id="rId3"/>
    <p:sldLayoutId id="2147483728" r:id="rId4"/>
    <p:sldLayoutId id="2147483748" r:id="rId5"/>
    <p:sldLayoutId id="2147483693" r:id="rId6"/>
    <p:sldLayoutId id="2147483749" r:id="rId7"/>
    <p:sldLayoutId id="2147483771" r:id="rId8"/>
    <p:sldLayoutId id="2147483772" r:id="rId9"/>
    <p:sldLayoutId id="2147483773" r:id="rId10"/>
    <p:sldLayoutId id="2147483722" r:id="rId11"/>
    <p:sldLayoutId id="2147483750" r:id="rId12"/>
    <p:sldLayoutId id="2147483744" r:id="rId13"/>
    <p:sldLayoutId id="2147483745" r:id="rId14"/>
    <p:sldLayoutId id="2147483746" r:id="rId15"/>
    <p:sldLayoutId id="2147483769" r:id="rId16"/>
    <p:sldLayoutId id="2147483695" r:id="rId17"/>
    <p:sldLayoutId id="2147483719" r:id="rId18"/>
    <p:sldLayoutId id="2147483694" r:id="rId19"/>
    <p:sldLayoutId id="2147483741" r:id="rId20"/>
    <p:sldLayoutId id="2147483742" r:id="rId21"/>
    <p:sldLayoutId id="2147483743" r:id="rId22"/>
    <p:sldLayoutId id="2147483753" r:id="rId23"/>
    <p:sldLayoutId id="2147483757" r:id="rId24"/>
    <p:sldLayoutId id="2147483777" r:id="rId25"/>
    <p:sldLayoutId id="2147483779" r:id="rId26"/>
    <p:sldLayoutId id="2147483760" r:id="rId27"/>
    <p:sldLayoutId id="2147483758" r:id="rId28"/>
    <p:sldLayoutId id="2147483763" r:id="rId29"/>
    <p:sldLayoutId id="2147483778" r:id="rId30"/>
    <p:sldLayoutId id="2147483761" r:id="rId31"/>
    <p:sldLayoutId id="2147483762" r:id="rId32"/>
    <p:sldLayoutId id="2147483700" r:id="rId33"/>
    <p:sldLayoutId id="2147483739" r:id="rId34"/>
    <p:sldLayoutId id="2147483738" r:id="rId35"/>
    <p:sldLayoutId id="2147483780" r:id="rId36"/>
    <p:sldLayoutId id="2147483781" r:id="rId37"/>
    <p:sldLayoutId id="2147483764" r:id="rId38"/>
    <p:sldLayoutId id="2147483727" r:id="rId39"/>
    <p:sldLayoutId id="2147483724" r:id="rId40"/>
    <p:sldLayoutId id="2147483696" r:id="rId41"/>
    <p:sldLayoutId id="2147483697" r:id="rId42"/>
    <p:sldLayoutId id="2147483698" r:id="rId43"/>
    <p:sldLayoutId id="2147483699" r:id="rId44"/>
    <p:sldLayoutId id="2147483691" r:id="rId45"/>
    <p:sldLayoutId id="2147483752" r:id="rId46"/>
    <p:sldLayoutId id="2147483726" r:id="rId47"/>
    <p:sldLayoutId id="2147483774" r:id="rId48"/>
    <p:sldLayoutId id="2147483702" r:id="rId49"/>
    <p:sldLayoutId id="2147483703" r:id="rId50"/>
    <p:sldLayoutId id="2147483765" r:id="rId51"/>
    <p:sldLayoutId id="2147483707" r:id="rId52"/>
    <p:sldLayoutId id="2147483717" r:id="rId53"/>
    <p:sldLayoutId id="2147483705" r:id="rId54"/>
    <p:sldLayoutId id="2147483725" r:id="rId55"/>
    <p:sldLayoutId id="2147483715" r:id="rId56"/>
    <p:sldLayoutId id="2147483716" r:id="rId57"/>
    <p:sldLayoutId id="2147483776" r:id="rId58"/>
    <p:sldLayoutId id="2147483756" r:id="rId59"/>
    <p:sldLayoutId id="2147483782" r:id="rId60"/>
    <p:sldLayoutId id="2147483732" r:id="rId61"/>
    <p:sldLayoutId id="2147483731" r:id="rId62"/>
    <p:sldLayoutId id="2147483730" r:id="rId63"/>
  </p:sldLayoutIdLst>
  <p:hf sldNum="0" hdr="0" ftr="0" dt="0"/>
  <p:txStyles>
    <p:titleStyle>
      <a:lvl1pPr marL="0" indent="0" algn="l" defTabSz="914400" rtl="0" eaLnBrk="1" latinLnBrk="0" hangingPunct="1">
        <a:lnSpc>
          <a:spcPct val="90000"/>
        </a:lnSpc>
        <a:spcBef>
          <a:spcPct val="0"/>
        </a:spcBef>
        <a:buNone/>
        <a:tabLst>
          <a:tab pos="3878263" algn="l"/>
        </a:tabLst>
        <a:defRPr sz="2700" b="1" i="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100000"/>
        </a:lnSpc>
        <a:spcBef>
          <a:spcPts val="1000"/>
        </a:spcBef>
        <a:buFont typeface="Wingdings" pitchFamily="2" charset="2"/>
        <a:buNone/>
        <a:defRPr sz="2400" b="1" i="0" kern="1200">
          <a:solidFill>
            <a:schemeClr val="tx1"/>
          </a:solidFill>
          <a:latin typeface="Arial" panose="020B0604020202020204" pitchFamily="34" charset="0"/>
          <a:ea typeface="+mn-ea"/>
          <a:cs typeface="Arial" panose="020B0604020202020204" pitchFamily="34" charset="0"/>
        </a:defRPr>
      </a:lvl1pPr>
      <a:lvl2pPr marL="400050" indent="-223838" algn="l" defTabSz="914400" rtl="0" eaLnBrk="1" latinLnBrk="0" hangingPunct="1">
        <a:lnSpc>
          <a:spcPct val="100000"/>
        </a:lnSpc>
        <a:spcBef>
          <a:spcPts val="500"/>
        </a:spcBef>
        <a:buFont typeface="Wingdings" pitchFamily="2" charset="2"/>
        <a:buChar char="§"/>
        <a:tabLst/>
        <a:defRPr sz="2000" b="0" i="0" kern="1200">
          <a:solidFill>
            <a:schemeClr val="tx1"/>
          </a:solidFill>
          <a:latin typeface="Arial" panose="020B0604020202020204" pitchFamily="34" charset="0"/>
          <a:ea typeface="+mn-ea"/>
          <a:cs typeface="Arial" panose="020B0604020202020204" pitchFamily="34" charset="0"/>
        </a:defRPr>
      </a:lvl2pPr>
      <a:lvl3pPr marL="400050" indent="-223838" algn="l" defTabSz="914400" rtl="0" eaLnBrk="1" latinLnBrk="0" hangingPunct="1">
        <a:lnSpc>
          <a:spcPct val="90000"/>
        </a:lnSpc>
        <a:spcBef>
          <a:spcPts val="500"/>
        </a:spcBef>
        <a:buFont typeface="Wingdings" pitchFamily="2" charset="2"/>
        <a:buChar char="§"/>
        <a:tabLst/>
        <a:defRPr sz="2000" b="0" i="0" kern="1200">
          <a:solidFill>
            <a:schemeClr val="tx1"/>
          </a:solidFill>
          <a:latin typeface="Arial" panose="020B0604020202020204" pitchFamily="34" charset="0"/>
          <a:ea typeface="+mn-ea"/>
          <a:cs typeface="Arial" panose="020B0604020202020204" pitchFamily="34" charset="0"/>
        </a:defRPr>
      </a:lvl3pPr>
      <a:lvl4pPr marL="400050" indent="-223838" algn="l" defTabSz="914400" rtl="0" eaLnBrk="1" latinLnBrk="0" hangingPunct="1">
        <a:lnSpc>
          <a:spcPct val="90000"/>
        </a:lnSpc>
        <a:spcBef>
          <a:spcPts val="500"/>
        </a:spcBef>
        <a:buFont typeface="Wingdings" pitchFamily="2" charset="2"/>
        <a:buChar char="§"/>
        <a:tabLst/>
        <a:defRPr sz="2000" b="0" i="0" kern="1200">
          <a:solidFill>
            <a:schemeClr val="tx1"/>
          </a:solidFill>
          <a:latin typeface="Arial" panose="020B0604020202020204" pitchFamily="34" charset="0"/>
          <a:ea typeface="+mn-ea"/>
          <a:cs typeface="Arial" panose="020B0604020202020204" pitchFamily="34" charset="0"/>
        </a:defRPr>
      </a:lvl4pPr>
      <a:lvl5pPr marL="400050" indent="-223838" algn="l" defTabSz="914400" rtl="0" eaLnBrk="1" latinLnBrk="0" hangingPunct="1">
        <a:lnSpc>
          <a:spcPct val="90000"/>
        </a:lnSpc>
        <a:spcBef>
          <a:spcPts val="500"/>
        </a:spcBef>
        <a:buFont typeface="Wingdings" pitchFamily="2" charset="2"/>
        <a:buChar char="§"/>
        <a:tabLst/>
        <a:defRPr sz="2000" b="0" i="0" kern="1200">
          <a:solidFill>
            <a:schemeClr val="tx1"/>
          </a:solidFill>
          <a:latin typeface="Arial" panose="020B0604020202020204" pitchFamily="34" charset="0"/>
          <a:ea typeface="+mn-ea"/>
          <a:cs typeface="Arial" panose="020B0604020202020204" pitchFamily="34" charset="0"/>
        </a:defRPr>
      </a:lvl5pPr>
      <a:lvl6pPr marL="858838" indent="-173038" algn="l" defTabSz="914400" rtl="0" eaLnBrk="1" latinLnBrk="0" hangingPunct="1">
        <a:lnSpc>
          <a:spcPct val="100000"/>
        </a:lnSpc>
        <a:spcBef>
          <a:spcPts val="500"/>
        </a:spcBef>
        <a:buSzPct val="80000"/>
        <a:buFont typeface="Wingdings" pitchFamily="2" charset="2"/>
        <a:buChar char="§"/>
        <a:tabLst/>
        <a:defRPr sz="1800" kern="1200">
          <a:solidFill>
            <a:schemeClr val="tx1"/>
          </a:solidFill>
          <a:latin typeface="+mn-lt"/>
          <a:ea typeface="+mn-ea"/>
          <a:cs typeface="+mn-cs"/>
        </a:defRPr>
      </a:lvl6pPr>
      <a:lvl7pPr marL="1433513" indent="-174625" algn="l" defTabSz="914400" rtl="0" eaLnBrk="1" latinLnBrk="0" hangingPunct="1">
        <a:lnSpc>
          <a:spcPct val="100000"/>
        </a:lnSpc>
        <a:spcBef>
          <a:spcPts val="500"/>
        </a:spcBef>
        <a:buSzPct val="70000"/>
        <a:buFont typeface="Wingdings" pitchFamily="2" charset="2"/>
        <a:buChar char="§"/>
        <a:tabLst/>
        <a:defRPr sz="1800" kern="1200">
          <a:solidFill>
            <a:schemeClr val="tx1"/>
          </a:solidFill>
          <a:latin typeface="+mn-lt"/>
          <a:ea typeface="+mn-ea"/>
          <a:cs typeface="+mn-cs"/>
        </a:defRPr>
      </a:lvl7pPr>
      <a:lvl8pPr marL="1831975" indent="-173038" algn="l" defTabSz="914400" rtl="0" eaLnBrk="1" latinLnBrk="0" hangingPunct="1">
        <a:lnSpc>
          <a:spcPct val="100000"/>
        </a:lnSpc>
        <a:spcBef>
          <a:spcPts val="500"/>
        </a:spcBef>
        <a:buSzPct val="60000"/>
        <a:buFont typeface="Wingdings" pitchFamily="2" charset="2"/>
        <a:buChar char="§"/>
        <a:tabLst/>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2160" userDrawn="1">
          <p15:clr>
            <a:srgbClr val="F26B43"/>
          </p15:clr>
        </p15:guide>
        <p15:guide id="8" pos="3840" userDrawn="1">
          <p15:clr>
            <a:srgbClr val="F26B43"/>
          </p15:clr>
        </p15:guide>
        <p15:guide id="9" pos="384" userDrawn="1">
          <p15:clr>
            <a:srgbClr val="F26B43"/>
          </p15:clr>
        </p15:guide>
        <p15:guide id="11" orient="horz" pos="504" userDrawn="1">
          <p15:clr>
            <a:srgbClr val="F26B43"/>
          </p15:clr>
        </p15:guide>
        <p15:guide id="12" pos="729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1E33CB0-1341-6B41-E366-13628B1807B4}"/>
              </a:ext>
            </a:extLst>
          </p:cNvPr>
          <p:cNvSpPr>
            <a:spLocks noGrp="1"/>
          </p:cNvSpPr>
          <p:nvPr>
            <p:ph type="body" sz="quarter" idx="27"/>
          </p:nvPr>
        </p:nvSpPr>
        <p:spPr/>
        <p:txBody>
          <a:bodyPr/>
          <a:lstStyle/>
          <a:p>
            <a:r>
              <a:rPr lang="en-US" dirty="0"/>
              <a:t>Business Impact</a:t>
            </a:r>
            <a:br>
              <a:rPr lang="en-US" dirty="0"/>
            </a:br>
            <a:r>
              <a:rPr lang="en-US" dirty="0"/>
              <a:t>Assessment Template</a:t>
            </a:r>
          </a:p>
        </p:txBody>
      </p:sp>
    </p:spTree>
    <p:extLst>
      <p:ext uri="{BB962C8B-B14F-4D97-AF65-F5344CB8AC3E}">
        <p14:creationId xmlns:p14="http://schemas.microsoft.com/office/powerpoint/2010/main" val="1381661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E90B481-9B1E-B2D0-6856-28B6B956E446}"/>
              </a:ext>
            </a:extLst>
          </p:cNvPr>
          <p:cNvSpPr>
            <a:spLocks noGrp="1"/>
          </p:cNvSpPr>
          <p:nvPr>
            <p:ph type="body" sz="quarter" idx="16"/>
          </p:nvPr>
        </p:nvSpPr>
        <p:spPr/>
        <p:txBody>
          <a:bodyPr/>
          <a:lstStyle/>
          <a:p>
            <a:r>
              <a:rPr lang="en-US"/>
              <a:t>Contents</a:t>
            </a:r>
          </a:p>
        </p:txBody>
      </p:sp>
      <p:sp>
        <p:nvSpPr>
          <p:cNvPr id="3" name="Text Placeholder 2">
            <a:extLst>
              <a:ext uri="{FF2B5EF4-FFF2-40B4-BE49-F238E27FC236}">
                <a16:creationId xmlns:a16="http://schemas.microsoft.com/office/drawing/2014/main" id="{3BD61679-33AB-9476-8356-74451E2833E8}"/>
              </a:ext>
            </a:extLst>
          </p:cNvPr>
          <p:cNvSpPr>
            <a:spLocks noGrp="1"/>
          </p:cNvSpPr>
          <p:nvPr>
            <p:ph type="body" sz="quarter" idx="18"/>
          </p:nvPr>
        </p:nvSpPr>
        <p:spPr>
          <a:xfrm>
            <a:off x="4893733" y="2123077"/>
            <a:ext cx="6427409" cy="2611846"/>
          </a:xfrm>
        </p:spPr>
        <p:txBody>
          <a:bodyPr/>
          <a:lstStyle/>
          <a:p>
            <a:pPr marL="9525" indent="0"/>
            <a:r>
              <a:rPr lang="en-US" sz="2000" b="0" dirty="0"/>
              <a:t>This slide deck offers a template for a high-level overview of a business impact assessment, primarily intended for presenting the assessment to stakeholders.</a:t>
            </a:r>
          </a:p>
          <a:p>
            <a:pPr marL="9525" indent="0"/>
            <a:endParaRPr lang="en-US" sz="2000" b="0" dirty="0"/>
          </a:p>
          <a:p>
            <a:pPr marL="9525" indent="0"/>
            <a:r>
              <a:rPr lang="en-US" sz="2000" b="0" dirty="0"/>
              <a:t>It contains a partially built-out example of a business impact assessment and an empty template.</a:t>
            </a:r>
          </a:p>
        </p:txBody>
      </p:sp>
    </p:spTree>
    <p:extLst>
      <p:ext uri="{BB962C8B-B14F-4D97-AF65-F5344CB8AC3E}">
        <p14:creationId xmlns:p14="http://schemas.microsoft.com/office/powerpoint/2010/main" val="3490556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45649702-B602-0B1C-07DF-32512C4B285D}"/>
              </a:ext>
            </a:extLst>
          </p:cNvPr>
          <p:cNvGraphicFramePr>
            <a:graphicFrameLocks noGrp="1"/>
          </p:cNvGraphicFramePr>
          <p:nvPr>
            <p:extLst>
              <p:ext uri="{D42A27DB-BD31-4B8C-83A1-F6EECF244321}">
                <p14:modId xmlns:p14="http://schemas.microsoft.com/office/powerpoint/2010/main" val="1688594115"/>
              </p:ext>
            </p:extLst>
          </p:nvPr>
        </p:nvGraphicFramePr>
        <p:xfrm>
          <a:off x="609600" y="371323"/>
          <a:ext cx="10972800" cy="5701860"/>
        </p:xfrm>
        <a:graphic>
          <a:graphicData uri="http://schemas.openxmlformats.org/drawingml/2006/table">
            <a:tbl>
              <a:tblPr firstRow="1" bandRow="1">
                <a:tableStyleId>{5C22544A-7EE6-4342-B048-85BDC9FD1C3A}</a:tableStyleId>
              </a:tblPr>
              <a:tblGrid>
                <a:gridCol w="2194560">
                  <a:extLst>
                    <a:ext uri="{9D8B030D-6E8A-4147-A177-3AD203B41FA5}">
                      <a16:colId xmlns:a16="http://schemas.microsoft.com/office/drawing/2014/main" val="3077899926"/>
                    </a:ext>
                  </a:extLst>
                </a:gridCol>
                <a:gridCol w="2194560">
                  <a:extLst>
                    <a:ext uri="{9D8B030D-6E8A-4147-A177-3AD203B41FA5}">
                      <a16:colId xmlns:a16="http://schemas.microsoft.com/office/drawing/2014/main" val="482271965"/>
                    </a:ext>
                  </a:extLst>
                </a:gridCol>
                <a:gridCol w="2194560">
                  <a:extLst>
                    <a:ext uri="{9D8B030D-6E8A-4147-A177-3AD203B41FA5}">
                      <a16:colId xmlns:a16="http://schemas.microsoft.com/office/drawing/2014/main" val="15108531"/>
                    </a:ext>
                  </a:extLst>
                </a:gridCol>
                <a:gridCol w="2194560">
                  <a:extLst>
                    <a:ext uri="{9D8B030D-6E8A-4147-A177-3AD203B41FA5}">
                      <a16:colId xmlns:a16="http://schemas.microsoft.com/office/drawing/2014/main" val="2600080459"/>
                    </a:ext>
                  </a:extLst>
                </a:gridCol>
                <a:gridCol w="2194560">
                  <a:extLst>
                    <a:ext uri="{9D8B030D-6E8A-4147-A177-3AD203B41FA5}">
                      <a16:colId xmlns:a16="http://schemas.microsoft.com/office/drawing/2014/main" val="1870320166"/>
                    </a:ext>
                  </a:extLst>
                </a:gridCol>
              </a:tblGrid>
              <a:tr h="5305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lt1"/>
                          </a:solidFill>
                          <a:effectLst/>
                          <a:latin typeface="Arial" panose="020B0604020202020204" pitchFamily="34" charset="0"/>
                          <a:ea typeface="+mn-ea"/>
                          <a:cs typeface="Arial" panose="020B0604020202020204" pitchFamily="34" charset="0"/>
                        </a:rPr>
                        <a:t>Process Name</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1"/>
                    </a:solidFill>
                  </a:tcPr>
                </a:tc>
                <a:tc>
                  <a:txBody>
                    <a:bodyPr/>
                    <a:lstStyle/>
                    <a:p>
                      <a:pPr algn="ctr">
                        <a:lnSpc>
                          <a:spcPct val="100000"/>
                        </a:lnSpc>
                        <a:spcAft>
                          <a:spcPts val="675"/>
                        </a:spcAft>
                        <a:buNone/>
                      </a:pPr>
                      <a:r>
                        <a:rPr lang="en-US" sz="1200" b="1" dirty="0">
                          <a:solidFill>
                            <a:srgbClr val="FFFFFF"/>
                          </a:solidFill>
                          <a:effectLst/>
                          <a:latin typeface="Arial" panose="020B0604020202020204" pitchFamily="34" charset="0"/>
                          <a:cs typeface="Arial" panose="020B0604020202020204" pitchFamily="34" charset="0"/>
                        </a:rPr>
                        <a:t>Process </a:t>
                      </a:r>
                      <a:br>
                        <a:rPr lang="en-US" sz="1200" b="1" dirty="0">
                          <a:solidFill>
                            <a:srgbClr val="FFFFFF"/>
                          </a:solidFill>
                          <a:effectLst/>
                          <a:latin typeface="Arial" panose="020B0604020202020204" pitchFamily="34" charset="0"/>
                          <a:cs typeface="Arial" panose="020B0604020202020204" pitchFamily="34" charset="0"/>
                        </a:rPr>
                      </a:br>
                      <a:r>
                        <a:rPr lang="en-US" sz="1200" b="1" dirty="0">
                          <a:solidFill>
                            <a:srgbClr val="FFFFFF"/>
                          </a:solidFill>
                          <a:effectLst/>
                          <a:latin typeface="Arial" panose="020B0604020202020204" pitchFamily="34" charset="0"/>
                          <a:cs typeface="Arial" panose="020B0604020202020204" pitchFamily="34" charset="0"/>
                        </a:rPr>
                        <a:t>Interruption</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2"/>
                    </a:solidFill>
                  </a:tcPr>
                </a:tc>
                <a:tc>
                  <a:txBody>
                    <a:bodyPr/>
                    <a:lstStyle/>
                    <a:p>
                      <a:pPr algn="ctr">
                        <a:lnSpc>
                          <a:spcPct val="100000"/>
                        </a:lnSpc>
                        <a:spcAft>
                          <a:spcPts val="675"/>
                        </a:spcAft>
                        <a:buNone/>
                      </a:pPr>
                      <a:r>
                        <a:rPr lang="en-US" sz="1200" b="1" dirty="0">
                          <a:solidFill>
                            <a:srgbClr val="FFFFFF"/>
                          </a:solidFill>
                          <a:effectLst/>
                          <a:latin typeface="Arial" panose="020B0604020202020204" pitchFamily="34" charset="0"/>
                          <a:cs typeface="Arial" panose="020B0604020202020204" pitchFamily="34" charset="0"/>
                        </a:rPr>
                        <a:t>Financial</a:t>
                      </a:r>
                      <a:br>
                        <a:rPr lang="en-US" sz="1200" b="1" dirty="0">
                          <a:solidFill>
                            <a:srgbClr val="FFFFFF"/>
                          </a:solidFill>
                          <a:effectLst/>
                          <a:latin typeface="Arial" panose="020B0604020202020204" pitchFamily="34" charset="0"/>
                          <a:cs typeface="Arial" panose="020B0604020202020204" pitchFamily="34" charset="0"/>
                        </a:rPr>
                      </a:br>
                      <a:r>
                        <a:rPr lang="en-US" sz="1200" b="1" dirty="0">
                          <a:solidFill>
                            <a:srgbClr val="FFFFFF"/>
                          </a:solidFill>
                          <a:effectLst/>
                          <a:latin typeface="Arial" panose="020B0604020202020204" pitchFamily="34" charset="0"/>
                          <a:cs typeface="Arial" panose="020B0604020202020204" pitchFamily="34" charset="0"/>
                        </a:rPr>
                        <a:t>Impact</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3"/>
                    </a:solidFill>
                  </a:tcPr>
                </a:tc>
                <a:tc>
                  <a:txBody>
                    <a:bodyPr/>
                    <a:lstStyle/>
                    <a:p>
                      <a:pPr algn="ctr">
                        <a:lnSpc>
                          <a:spcPct val="100000"/>
                        </a:lnSpc>
                        <a:spcAft>
                          <a:spcPts val="675"/>
                        </a:spcAft>
                        <a:buNone/>
                      </a:pPr>
                      <a:r>
                        <a:rPr lang="en-US" sz="1200" b="1" dirty="0">
                          <a:solidFill>
                            <a:srgbClr val="FFFFFF"/>
                          </a:solidFill>
                          <a:effectLst/>
                          <a:latin typeface="Arial" panose="020B0604020202020204" pitchFamily="34" charset="0"/>
                          <a:cs typeface="Arial" panose="020B0604020202020204" pitchFamily="34" charset="0"/>
                        </a:rPr>
                        <a:t>Legal Impact</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4"/>
                    </a:solidFill>
                  </a:tcPr>
                </a:tc>
                <a:tc>
                  <a:txBody>
                    <a:bodyPr/>
                    <a:lstStyle/>
                    <a:p>
                      <a:pPr algn="ctr">
                        <a:lnSpc>
                          <a:spcPct val="100000"/>
                        </a:lnSpc>
                        <a:spcAft>
                          <a:spcPts val="675"/>
                        </a:spcAft>
                        <a:buNone/>
                      </a:pPr>
                      <a:r>
                        <a:rPr lang="en-US" sz="1200" b="1" dirty="0">
                          <a:solidFill>
                            <a:srgbClr val="FFFFFF"/>
                          </a:solidFill>
                          <a:effectLst/>
                          <a:latin typeface="Arial" panose="020B0604020202020204" pitchFamily="34" charset="0"/>
                          <a:cs typeface="Arial" panose="020B0604020202020204" pitchFamily="34" charset="0"/>
                        </a:rPr>
                        <a:t>Reputational Impact</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900786524"/>
                  </a:ext>
                </a:extLst>
              </a:tr>
              <a:tr h="435502">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dk1"/>
                          </a:solidFill>
                          <a:effectLst/>
                          <a:latin typeface="Arial" panose="020B0604020202020204" pitchFamily="34" charset="0"/>
                          <a:ea typeface="+mn-ea"/>
                          <a:cs typeface="Arial" panose="020B0604020202020204" pitchFamily="34" charset="0"/>
                        </a:rPr>
                        <a:t>Same Day </a:t>
                      </a:r>
                      <a:br>
                        <a:rPr lang="en-US" sz="1200" b="1" kern="1200" dirty="0">
                          <a:solidFill>
                            <a:schemeClr val="dk1"/>
                          </a:solidFill>
                          <a:effectLst/>
                          <a:latin typeface="Arial" panose="020B0604020202020204" pitchFamily="34" charset="0"/>
                          <a:ea typeface="+mn-ea"/>
                          <a:cs typeface="Arial" panose="020B0604020202020204" pitchFamily="34" charset="0"/>
                        </a:rPr>
                      </a:br>
                      <a:r>
                        <a:rPr lang="en-US" sz="1200" b="1" kern="1200" dirty="0">
                          <a:solidFill>
                            <a:schemeClr val="dk1"/>
                          </a:solidFill>
                          <a:effectLst/>
                          <a:latin typeface="Arial" panose="020B0604020202020204" pitchFamily="34" charset="0"/>
                          <a:ea typeface="+mn-ea"/>
                          <a:cs typeface="Arial" panose="020B0604020202020204" pitchFamily="34" charset="0"/>
                        </a:rPr>
                        <a:t>Payments</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lumMod val="95000"/>
                      </a:schemeClr>
                    </a:solidFill>
                  </a:tcPr>
                </a:tc>
                <a:tc>
                  <a:txBody>
                    <a:bodyPr/>
                    <a:lstStyle/>
                    <a:p>
                      <a:pPr>
                        <a:lnSpc>
                          <a:spcPts val="1125"/>
                        </a:lnSpc>
                        <a:spcAft>
                          <a:spcPts val="675"/>
                        </a:spcAft>
                        <a:buNone/>
                      </a:pPr>
                      <a:r>
                        <a:rPr lang="en-US" sz="1200" dirty="0">
                          <a:solidFill>
                            <a:srgbClr val="555960"/>
                          </a:solidFill>
                          <a:effectLst/>
                          <a:latin typeface="Arial" panose="020B0604020202020204" pitchFamily="34" charset="0"/>
                          <a:cs typeface="Arial" panose="020B0604020202020204" pitchFamily="34" charset="0"/>
                        </a:rPr>
                        <a:t>&lt;4h</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a:solidFill>
                            <a:srgbClr val="555960"/>
                          </a:solidFill>
                          <a:effectLst/>
                          <a:latin typeface="Arial" panose="020B0604020202020204" pitchFamily="34" charset="0"/>
                          <a:cs typeface="Arial" panose="020B0604020202020204" pitchFamily="34" charset="0"/>
                        </a:rPr>
                        <a:t>n/a</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a:solidFill>
                            <a:srgbClr val="555960"/>
                          </a:solidFill>
                          <a:effectLst/>
                          <a:latin typeface="Arial" panose="020B0604020202020204" pitchFamily="34" charset="0"/>
                          <a:cs typeface="Arial" panose="020B0604020202020204" pitchFamily="34" charset="0"/>
                        </a:rPr>
                        <a:t>n/a</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6940425"/>
                  </a:ext>
                </a:extLst>
              </a:tr>
              <a:tr h="435502">
                <a:tc vMerge="1">
                  <a:txBody>
                    <a:bodyPr/>
                    <a:lstStyle/>
                    <a:p>
                      <a:endParaRPr lang="en-US"/>
                    </a:p>
                  </a:txBody>
                  <a:tcPr/>
                </a:tc>
                <a:tc>
                  <a:txBody>
                    <a:bodyPr/>
                    <a:lstStyle/>
                    <a:p>
                      <a:pPr>
                        <a:lnSpc>
                          <a:spcPts val="1125"/>
                        </a:lnSpc>
                        <a:spcAft>
                          <a:spcPts val="675"/>
                        </a:spcAft>
                        <a:buNone/>
                      </a:pPr>
                      <a:r>
                        <a:rPr lang="en-US" sz="1200" dirty="0">
                          <a:solidFill>
                            <a:srgbClr val="555960"/>
                          </a:solidFill>
                          <a:effectLst/>
                          <a:latin typeface="Arial" panose="020B0604020202020204" pitchFamily="34" charset="0"/>
                          <a:cs typeface="Arial" panose="020B0604020202020204" pitchFamily="34" charset="0"/>
                        </a:rPr>
                        <a:t>4h-8h</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a:solidFill>
                            <a:srgbClr val="555960"/>
                          </a:solidFill>
                          <a:effectLst/>
                          <a:latin typeface="Arial" panose="020B0604020202020204" pitchFamily="34" charset="0"/>
                          <a:cs typeface="Arial" panose="020B0604020202020204" pitchFamily="34" charset="0"/>
                        </a:rPr>
                        <a:t>n/a</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a:solidFill>
                            <a:srgbClr val="555960"/>
                          </a:solidFill>
                          <a:effectLst/>
                          <a:latin typeface="Arial" panose="020B0604020202020204" pitchFamily="34" charset="0"/>
                          <a:cs typeface="Arial" panose="020B0604020202020204" pitchFamily="34" charset="0"/>
                        </a:rPr>
                        <a:t>Low</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12297995"/>
                  </a:ext>
                </a:extLst>
              </a:tr>
              <a:tr h="435502">
                <a:tc vMerge="1">
                  <a:txBody>
                    <a:bodyPr/>
                    <a:lstStyle/>
                    <a:p>
                      <a:endParaRPr lang="en-US"/>
                    </a:p>
                  </a:txBody>
                  <a:tcPr/>
                </a:tc>
                <a:tc>
                  <a:txBody>
                    <a:bodyPr/>
                    <a:lstStyle/>
                    <a:p>
                      <a:pPr>
                        <a:lnSpc>
                          <a:spcPts val="1125"/>
                        </a:lnSpc>
                        <a:spcAft>
                          <a:spcPts val="675"/>
                        </a:spcAft>
                        <a:buNone/>
                      </a:pPr>
                      <a:r>
                        <a:rPr lang="en-US" sz="1200">
                          <a:solidFill>
                            <a:srgbClr val="555960"/>
                          </a:solidFill>
                          <a:effectLst/>
                          <a:latin typeface="Arial" panose="020B0604020202020204" pitchFamily="34" charset="0"/>
                          <a:cs typeface="Arial" panose="020B0604020202020204" pitchFamily="34" charset="0"/>
                        </a:rPr>
                        <a:t>2-5 workdays</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dirty="0">
                          <a:solidFill>
                            <a:srgbClr val="555960"/>
                          </a:solidFill>
                          <a:effectLst/>
                          <a:latin typeface="Arial" panose="020B0604020202020204" pitchFamily="34" charset="0"/>
                          <a:cs typeface="Arial" panose="020B0604020202020204" pitchFamily="34" charset="0"/>
                        </a:rPr>
                        <a:t>Medium</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a:solidFill>
                            <a:srgbClr val="555960"/>
                          </a:solidFill>
                          <a:effectLst/>
                          <a:latin typeface="Arial" panose="020B0604020202020204" pitchFamily="34" charset="0"/>
                          <a:cs typeface="Arial" panose="020B0604020202020204" pitchFamily="34" charset="0"/>
                        </a:rPr>
                        <a:t>Medium</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16591324"/>
                  </a:ext>
                </a:extLst>
              </a:tr>
              <a:tr h="435502">
                <a:tc vMerge="1">
                  <a:txBody>
                    <a:bodyPr/>
                    <a:lstStyle/>
                    <a:p>
                      <a:endParaRPr lang="en-US"/>
                    </a:p>
                  </a:txBody>
                  <a:tcPr/>
                </a:tc>
                <a:tc>
                  <a:txBody>
                    <a:bodyPr/>
                    <a:lstStyle/>
                    <a:p>
                      <a:pPr>
                        <a:lnSpc>
                          <a:spcPts val="1125"/>
                        </a:lnSpc>
                        <a:spcAft>
                          <a:spcPts val="675"/>
                        </a:spcAft>
                        <a:buNone/>
                      </a:pPr>
                      <a:r>
                        <a:rPr lang="en-US" sz="1200">
                          <a:solidFill>
                            <a:srgbClr val="555960"/>
                          </a:solidFill>
                          <a:effectLst/>
                          <a:latin typeface="Arial" panose="020B0604020202020204" pitchFamily="34" charset="0"/>
                          <a:cs typeface="Arial" panose="020B0604020202020204" pitchFamily="34" charset="0"/>
                        </a:rPr>
                        <a:t>1-2 weeks</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a:solidFill>
                            <a:srgbClr val="555960"/>
                          </a:solidFill>
                          <a:effectLst/>
                          <a:latin typeface="Arial" panose="020B0604020202020204" pitchFamily="34" charset="0"/>
                          <a:cs typeface="Arial" panose="020B0604020202020204" pitchFamily="34" charset="0"/>
                        </a:rPr>
                        <a:t>Medium</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a:solidFill>
                            <a:srgbClr val="555960"/>
                          </a:solidFill>
                          <a:effectLst/>
                          <a:latin typeface="Arial" panose="020B0604020202020204" pitchFamily="34" charset="0"/>
                          <a:cs typeface="Arial" panose="020B0604020202020204" pitchFamily="34" charset="0"/>
                        </a:rPr>
                        <a:t>High</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19677816"/>
                  </a:ext>
                </a:extLst>
              </a:tr>
              <a:tr h="435502">
                <a:tc vMerge="1">
                  <a:txBody>
                    <a:bodyPr/>
                    <a:lstStyle/>
                    <a:p>
                      <a:endParaRPr lang="en-US"/>
                    </a:p>
                  </a:txBody>
                  <a:tcPr/>
                </a:tc>
                <a:tc>
                  <a:txBody>
                    <a:bodyPr/>
                    <a:lstStyle/>
                    <a:p>
                      <a:pPr>
                        <a:lnSpc>
                          <a:spcPts val="1125"/>
                        </a:lnSpc>
                        <a:spcAft>
                          <a:spcPts val="675"/>
                        </a:spcAft>
                        <a:buNone/>
                      </a:pPr>
                      <a:r>
                        <a:rPr lang="en-US" sz="1200" dirty="0">
                          <a:solidFill>
                            <a:srgbClr val="555960"/>
                          </a:solidFill>
                          <a:effectLst/>
                          <a:latin typeface="Arial" panose="020B0604020202020204" pitchFamily="34" charset="0"/>
                          <a:cs typeface="Arial" panose="020B0604020202020204" pitchFamily="34" charset="0"/>
                        </a:rPr>
                        <a:t>2-4 weeks</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a:solidFill>
                            <a:srgbClr val="555960"/>
                          </a:solidFill>
                          <a:effectLst/>
                          <a:latin typeface="Arial" panose="020B0604020202020204" pitchFamily="34" charset="0"/>
                          <a:cs typeface="Arial" panose="020B0604020202020204" pitchFamily="34" charset="0"/>
                        </a:rPr>
                        <a:t>High</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dirty="0">
                          <a:solidFill>
                            <a:srgbClr val="555960"/>
                          </a:solidFill>
                          <a:effectLst/>
                          <a:latin typeface="Arial" panose="020B0604020202020204" pitchFamily="34" charset="0"/>
                          <a:cs typeface="Arial" panose="020B0604020202020204" pitchFamily="34" charset="0"/>
                        </a:rPr>
                        <a:t>Critical</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7033391"/>
                  </a:ext>
                </a:extLst>
              </a:tr>
              <a:tr h="173325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dk1"/>
                          </a:solidFill>
                          <a:effectLst/>
                          <a:latin typeface="Arial" panose="020B0604020202020204" pitchFamily="34" charset="0"/>
                          <a:ea typeface="+mn-ea"/>
                          <a:cs typeface="Arial" panose="020B0604020202020204" pitchFamily="34" charset="0"/>
                        </a:rPr>
                        <a:t>Justification</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gridSpan="4">
                  <a:txBody>
                    <a:bodyPr/>
                    <a:lstStyle/>
                    <a:p>
                      <a:pPr marL="171450" indent="-171450">
                        <a:buFont typeface="Wingdings" pitchFamily="2" charset="2"/>
                        <a:buChar char="§"/>
                      </a:pPr>
                      <a:r>
                        <a:rPr lang="en-US" sz="1200" kern="1200" dirty="0">
                          <a:solidFill>
                            <a:schemeClr val="dk1"/>
                          </a:solidFill>
                          <a:effectLst/>
                          <a:latin typeface="+mn-lt"/>
                          <a:ea typeface="+mn-ea"/>
                          <a:cs typeface="+mn-cs"/>
                        </a:rPr>
                        <a:t>Loss in reputation and public confidence: …</a:t>
                      </a:r>
                    </a:p>
                    <a:p>
                      <a:pPr marL="171450" indent="-171450">
                        <a:buFont typeface="Wingdings" pitchFamily="2" charset="2"/>
                        <a:buChar char="§"/>
                      </a:pPr>
                      <a:r>
                        <a:rPr lang="en-US" sz="1200" kern="1200" dirty="0">
                          <a:solidFill>
                            <a:schemeClr val="dk1"/>
                          </a:solidFill>
                          <a:effectLst/>
                          <a:latin typeface="+mn-lt"/>
                          <a:ea typeface="+mn-ea"/>
                          <a:cs typeface="+mn-cs"/>
                        </a:rPr>
                        <a:t>Loss of competitive advantages: …</a:t>
                      </a:r>
                    </a:p>
                    <a:p>
                      <a:pPr marL="171450" indent="-171450">
                        <a:buFont typeface="Wingdings" pitchFamily="2" charset="2"/>
                        <a:buChar char="§"/>
                      </a:pPr>
                      <a:r>
                        <a:rPr lang="en-US" sz="1200" kern="1200" dirty="0">
                          <a:solidFill>
                            <a:schemeClr val="dk1"/>
                          </a:solidFill>
                          <a:effectLst/>
                          <a:latin typeface="+mn-lt"/>
                          <a:ea typeface="+mn-ea"/>
                          <a:cs typeface="+mn-cs"/>
                        </a:rPr>
                        <a:t>Increase in operational expenses: …</a:t>
                      </a:r>
                    </a:p>
                    <a:p>
                      <a:pPr marL="171450" indent="-171450">
                        <a:buFont typeface="Wingdings" pitchFamily="2" charset="2"/>
                        <a:buChar char="§"/>
                      </a:pPr>
                      <a:r>
                        <a:rPr lang="en-US" sz="1200" kern="1200" dirty="0">
                          <a:solidFill>
                            <a:schemeClr val="dk1"/>
                          </a:solidFill>
                          <a:effectLst/>
                          <a:latin typeface="+mn-lt"/>
                          <a:ea typeface="+mn-ea"/>
                          <a:cs typeface="+mn-cs"/>
                        </a:rPr>
                        <a:t>Violations of contract agreements: …</a:t>
                      </a:r>
                    </a:p>
                    <a:p>
                      <a:pPr marL="171450" indent="-171450">
                        <a:buFont typeface="Wingdings" pitchFamily="2" charset="2"/>
                        <a:buChar char="§"/>
                      </a:pPr>
                      <a:r>
                        <a:rPr lang="en-US" sz="1200" kern="1200" dirty="0">
                          <a:solidFill>
                            <a:schemeClr val="dk1"/>
                          </a:solidFill>
                          <a:effectLst/>
                          <a:latin typeface="+mn-lt"/>
                          <a:ea typeface="+mn-ea"/>
                          <a:cs typeface="+mn-cs"/>
                        </a:rPr>
                        <a:t>Violations of legal and regulatory requirements: …</a:t>
                      </a:r>
                    </a:p>
                    <a:p>
                      <a:pPr marL="171450" indent="-171450">
                        <a:buFont typeface="Wingdings" pitchFamily="2" charset="2"/>
                        <a:buChar char="§"/>
                      </a:pPr>
                      <a:r>
                        <a:rPr lang="en-US" sz="1200" kern="1200" dirty="0">
                          <a:solidFill>
                            <a:schemeClr val="dk1"/>
                          </a:solidFill>
                          <a:effectLst/>
                          <a:latin typeface="+mn-lt"/>
                          <a:ea typeface="+mn-ea"/>
                          <a:cs typeface="+mn-cs"/>
                        </a:rPr>
                        <a:t>Delayed-income costs: …</a:t>
                      </a:r>
                    </a:p>
                    <a:p>
                      <a:pPr marL="171450" indent="-171450">
                        <a:buFont typeface="Wingdings" pitchFamily="2" charset="2"/>
                        <a:buChar char="§"/>
                      </a:pPr>
                      <a:r>
                        <a:rPr lang="en-US" sz="1200" kern="1200" dirty="0">
                          <a:solidFill>
                            <a:schemeClr val="dk1"/>
                          </a:solidFill>
                          <a:effectLst/>
                          <a:latin typeface="+mn-lt"/>
                          <a:ea typeface="+mn-ea"/>
                          <a:cs typeface="+mn-cs"/>
                        </a:rPr>
                        <a:t>Loss in revenue: …</a:t>
                      </a:r>
                    </a:p>
                    <a:p>
                      <a:pPr marL="171450" indent="-171450">
                        <a:buFont typeface="Wingdings" pitchFamily="2" charset="2"/>
                        <a:buChar char="§"/>
                      </a:pPr>
                      <a:r>
                        <a:rPr lang="en-US" sz="1200" kern="1200" dirty="0">
                          <a:solidFill>
                            <a:schemeClr val="dk1"/>
                          </a:solidFill>
                          <a:effectLst/>
                          <a:latin typeface="+mn-lt"/>
                          <a:ea typeface="+mn-ea"/>
                          <a:cs typeface="+mn-cs"/>
                        </a:rPr>
                        <a:t>Loss in productivity: …</a:t>
                      </a:r>
                    </a:p>
                    <a:p>
                      <a:pPr marL="171450" indent="-171450">
                        <a:buFont typeface="Wingdings" pitchFamily="2" charset="2"/>
                        <a:buChar char="§"/>
                      </a:pPr>
                      <a:r>
                        <a:rPr lang="en-US" sz="1200" kern="1200" dirty="0">
                          <a:solidFill>
                            <a:schemeClr val="dk1"/>
                          </a:solidFill>
                          <a:effectLst/>
                          <a:latin typeface="+mn-lt"/>
                          <a:ea typeface="+mn-ea"/>
                          <a:cs typeface="+mn-cs"/>
                        </a:rPr>
                        <a:t>Other….</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03513587"/>
                  </a:ext>
                </a:extLst>
              </a:tr>
              <a:tr h="126054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dk1"/>
                          </a:solidFill>
                          <a:effectLst/>
                          <a:latin typeface="Arial" panose="020B0604020202020204" pitchFamily="34" charset="0"/>
                          <a:ea typeface="+mn-ea"/>
                          <a:cs typeface="Arial" panose="020B0604020202020204" pitchFamily="34" charset="0"/>
                        </a:rPr>
                        <a:t>Resources Needed</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latin typeface="Arial" panose="020B0604020202020204" pitchFamily="34" charset="0"/>
                          <a:ea typeface="+mn-ea"/>
                          <a:cs typeface="Arial" panose="020B0604020202020204" pitchFamily="34" charset="0"/>
                        </a:rPr>
                        <a:t>Staff: min. four staff first week; min. six staff after one week</a:t>
                      </a:r>
                      <a:br>
                        <a:rPr lang="en-US" sz="1200" kern="1200" dirty="0">
                          <a:solidFill>
                            <a:schemeClr val="dk1"/>
                          </a:solidFill>
                          <a:effectLst/>
                          <a:latin typeface="Arial" panose="020B0604020202020204" pitchFamily="34" charset="0"/>
                          <a:ea typeface="+mn-ea"/>
                          <a:cs typeface="Arial" panose="020B0604020202020204" pitchFamily="34" charset="0"/>
                        </a:rPr>
                      </a:br>
                      <a:r>
                        <a:rPr lang="en-US" sz="1200" kern="1200" dirty="0">
                          <a:solidFill>
                            <a:schemeClr val="dk1"/>
                          </a:solidFill>
                          <a:effectLst/>
                          <a:latin typeface="Arial" panose="020B0604020202020204" pitchFamily="34" charset="0"/>
                          <a:ea typeface="+mn-ea"/>
                          <a:cs typeface="Arial" panose="020B0604020202020204" pitchFamily="34" charset="0"/>
                        </a:rPr>
                        <a:t>Payment system: must be available, no manual workarounds</a:t>
                      </a:r>
                      <a:br>
                        <a:rPr lang="en-US" sz="1200" kern="1200" dirty="0">
                          <a:solidFill>
                            <a:schemeClr val="dk1"/>
                          </a:solidFill>
                          <a:effectLst/>
                          <a:latin typeface="Arial" panose="020B0604020202020204" pitchFamily="34" charset="0"/>
                          <a:ea typeface="+mn-ea"/>
                          <a:cs typeface="Arial" panose="020B0604020202020204" pitchFamily="34" charset="0"/>
                        </a:rPr>
                      </a:br>
                      <a:r>
                        <a:rPr lang="en-US" sz="1200" kern="1200" dirty="0">
                          <a:solidFill>
                            <a:schemeClr val="dk1"/>
                          </a:solidFill>
                          <a:effectLst/>
                          <a:latin typeface="Arial" panose="020B0604020202020204" pitchFamily="34" charset="0"/>
                          <a:ea typeface="+mn-ea"/>
                          <a:cs typeface="Arial" panose="020B0604020202020204" pitchFamily="34" charset="0"/>
                        </a:rPr>
                        <a:t>Payment tokens: min. two tokens</a:t>
                      </a:r>
                      <a:br>
                        <a:rPr lang="en-US" sz="1200" kern="1200" dirty="0">
                          <a:solidFill>
                            <a:schemeClr val="dk1"/>
                          </a:solidFill>
                          <a:effectLst/>
                          <a:latin typeface="Arial" panose="020B0604020202020204" pitchFamily="34" charset="0"/>
                          <a:ea typeface="+mn-ea"/>
                          <a:cs typeface="Arial" panose="020B0604020202020204" pitchFamily="34" charset="0"/>
                        </a:rPr>
                      </a:br>
                      <a:r>
                        <a:rPr lang="en-US" sz="1200" kern="1200" dirty="0">
                          <a:solidFill>
                            <a:schemeClr val="dk1"/>
                          </a:solidFill>
                          <a:effectLst/>
                          <a:latin typeface="Arial" panose="020B0604020202020204" pitchFamily="34" charset="0"/>
                          <a:ea typeface="+mn-ea"/>
                          <a:cs typeface="Arial" panose="020B0604020202020204" pitchFamily="34" charset="0"/>
                        </a:rPr>
                        <a:t>IT systems: payment system (servers + database), internet, connection to the clearing house, email</a:t>
                      </a:r>
                      <a:br>
                        <a:rPr lang="en-US" sz="1200" kern="1200" dirty="0">
                          <a:solidFill>
                            <a:schemeClr val="dk1"/>
                          </a:solidFill>
                          <a:effectLst/>
                          <a:latin typeface="Arial" panose="020B0604020202020204" pitchFamily="34" charset="0"/>
                          <a:ea typeface="+mn-ea"/>
                          <a:cs typeface="Arial" panose="020B0604020202020204" pitchFamily="34" charset="0"/>
                        </a:rPr>
                      </a:br>
                      <a:r>
                        <a:rPr lang="en-US" sz="1200" kern="1200" dirty="0">
                          <a:solidFill>
                            <a:schemeClr val="dk1"/>
                          </a:solidFill>
                          <a:effectLst/>
                          <a:latin typeface="Arial" panose="020B0604020202020204" pitchFamily="34" charset="0"/>
                          <a:ea typeface="+mn-ea"/>
                          <a:cs typeface="Arial" panose="020B0604020202020204" pitchFamily="34" charset="0"/>
                        </a:rPr>
                        <a:t>Location: can perform from home the first day, then need an office space</a:t>
                      </a:r>
                      <a:br>
                        <a:rPr lang="en-US" sz="1200" kern="1200" dirty="0">
                          <a:solidFill>
                            <a:schemeClr val="dk1"/>
                          </a:solidFill>
                          <a:effectLst/>
                          <a:latin typeface="Arial" panose="020B0604020202020204" pitchFamily="34" charset="0"/>
                          <a:ea typeface="+mn-ea"/>
                          <a:cs typeface="Arial" panose="020B0604020202020204" pitchFamily="34" charset="0"/>
                        </a:rPr>
                      </a:br>
                      <a:r>
                        <a:rPr lang="en-US" sz="1200" kern="1200" dirty="0">
                          <a:solidFill>
                            <a:schemeClr val="dk1"/>
                          </a:solidFill>
                          <a:effectLst/>
                          <a:latin typeface="Arial" panose="020B0604020202020204" pitchFamily="34" charset="0"/>
                          <a:ea typeface="+mn-ea"/>
                          <a:cs typeface="Arial" panose="020B0604020202020204" pitchFamily="34" charset="0"/>
                        </a:rPr>
                        <a:t>Office supplies: printer</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nSpc>
                          <a:spcPct val="100000"/>
                        </a:lnSpc>
                      </a:pPr>
                      <a:endParaRPr lang="en-US" sz="1200" b="1">
                        <a:latin typeface="Arial" panose="020B0604020202020204" pitchFamily="34" charset="0"/>
                        <a:cs typeface="Arial" panose="020B0604020202020204" pitchFamily="34" charset="0"/>
                      </a:endParaRPr>
                    </a:p>
                  </a:txBody>
                  <a:tcPr anchor="ct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anchor="ct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546001732"/>
                  </a:ext>
                </a:extLst>
              </a:tr>
            </a:tbl>
          </a:graphicData>
        </a:graphic>
      </p:graphicFrame>
      <p:sp>
        <p:nvSpPr>
          <p:cNvPr id="4" name="Rectangle 3">
            <a:extLst>
              <a:ext uri="{FF2B5EF4-FFF2-40B4-BE49-F238E27FC236}">
                <a16:creationId xmlns:a16="http://schemas.microsoft.com/office/drawing/2014/main" id="{85308F06-479B-506D-15E4-8DB40B092243}"/>
              </a:ext>
            </a:extLst>
          </p:cNvPr>
          <p:cNvSpPr/>
          <p:nvPr/>
        </p:nvSpPr>
        <p:spPr>
          <a:xfrm rot="2152839">
            <a:off x="10566187" y="168390"/>
            <a:ext cx="2339788" cy="4034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Example</a:t>
            </a:r>
          </a:p>
        </p:txBody>
      </p:sp>
    </p:spTree>
    <p:extLst>
      <p:ext uri="{BB962C8B-B14F-4D97-AF65-F5344CB8AC3E}">
        <p14:creationId xmlns:p14="http://schemas.microsoft.com/office/powerpoint/2010/main" val="3391095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1C90B-2270-462C-15BC-E0BB72A08D07}"/>
            </a:ext>
          </a:extLst>
        </p:cNvPr>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FB4DE1FD-9002-B64B-780D-2012D819CB65}"/>
              </a:ext>
            </a:extLst>
          </p:cNvPr>
          <p:cNvGraphicFramePr>
            <a:graphicFrameLocks noGrp="1"/>
          </p:cNvGraphicFramePr>
          <p:nvPr>
            <p:extLst>
              <p:ext uri="{D42A27DB-BD31-4B8C-83A1-F6EECF244321}">
                <p14:modId xmlns:p14="http://schemas.microsoft.com/office/powerpoint/2010/main" val="1837483764"/>
              </p:ext>
            </p:extLst>
          </p:nvPr>
        </p:nvGraphicFramePr>
        <p:xfrm>
          <a:off x="609600" y="371323"/>
          <a:ext cx="10972800" cy="5701860"/>
        </p:xfrm>
        <a:graphic>
          <a:graphicData uri="http://schemas.openxmlformats.org/drawingml/2006/table">
            <a:tbl>
              <a:tblPr firstRow="1" bandRow="1">
                <a:tableStyleId>{5C22544A-7EE6-4342-B048-85BDC9FD1C3A}</a:tableStyleId>
              </a:tblPr>
              <a:tblGrid>
                <a:gridCol w="2194560">
                  <a:extLst>
                    <a:ext uri="{9D8B030D-6E8A-4147-A177-3AD203B41FA5}">
                      <a16:colId xmlns:a16="http://schemas.microsoft.com/office/drawing/2014/main" val="3077899926"/>
                    </a:ext>
                  </a:extLst>
                </a:gridCol>
                <a:gridCol w="2194560">
                  <a:extLst>
                    <a:ext uri="{9D8B030D-6E8A-4147-A177-3AD203B41FA5}">
                      <a16:colId xmlns:a16="http://schemas.microsoft.com/office/drawing/2014/main" val="482271965"/>
                    </a:ext>
                  </a:extLst>
                </a:gridCol>
                <a:gridCol w="2194560">
                  <a:extLst>
                    <a:ext uri="{9D8B030D-6E8A-4147-A177-3AD203B41FA5}">
                      <a16:colId xmlns:a16="http://schemas.microsoft.com/office/drawing/2014/main" val="15108531"/>
                    </a:ext>
                  </a:extLst>
                </a:gridCol>
                <a:gridCol w="2194560">
                  <a:extLst>
                    <a:ext uri="{9D8B030D-6E8A-4147-A177-3AD203B41FA5}">
                      <a16:colId xmlns:a16="http://schemas.microsoft.com/office/drawing/2014/main" val="2600080459"/>
                    </a:ext>
                  </a:extLst>
                </a:gridCol>
                <a:gridCol w="2194560">
                  <a:extLst>
                    <a:ext uri="{9D8B030D-6E8A-4147-A177-3AD203B41FA5}">
                      <a16:colId xmlns:a16="http://schemas.microsoft.com/office/drawing/2014/main" val="1870320166"/>
                    </a:ext>
                  </a:extLst>
                </a:gridCol>
              </a:tblGrid>
              <a:tr h="5305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lt1"/>
                          </a:solidFill>
                          <a:effectLst/>
                          <a:latin typeface="Arial" panose="020B0604020202020204" pitchFamily="34" charset="0"/>
                          <a:ea typeface="+mn-ea"/>
                          <a:cs typeface="Arial" panose="020B0604020202020204" pitchFamily="34" charset="0"/>
                        </a:rPr>
                        <a:t>Process Name</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1"/>
                    </a:solidFill>
                  </a:tcPr>
                </a:tc>
                <a:tc>
                  <a:txBody>
                    <a:bodyPr/>
                    <a:lstStyle/>
                    <a:p>
                      <a:pPr algn="ctr">
                        <a:lnSpc>
                          <a:spcPct val="100000"/>
                        </a:lnSpc>
                        <a:spcAft>
                          <a:spcPts val="675"/>
                        </a:spcAft>
                        <a:buNone/>
                      </a:pPr>
                      <a:r>
                        <a:rPr lang="en-US" sz="1200" b="1" dirty="0">
                          <a:solidFill>
                            <a:srgbClr val="FFFFFF"/>
                          </a:solidFill>
                          <a:effectLst/>
                          <a:latin typeface="Arial" panose="020B0604020202020204" pitchFamily="34" charset="0"/>
                          <a:cs typeface="Arial" panose="020B0604020202020204" pitchFamily="34" charset="0"/>
                        </a:rPr>
                        <a:t>Process </a:t>
                      </a:r>
                      <a:br>
                        <a:rPr lang="en-US" sz="1200" b="1" dirty="0">
                          <a:solidFill>
                            <a:srgbClr val="FFFFFF"/>
                          </a:solidFill>
                          <a:effectLst/>
                          <a:latin typeface="Arial" panose="020B0604020202020204" pitchFamily="34" charset="0"/>
                          <a:cs typeface="Arial" panose="020B0604020202020204" pitchFamily="34" charset="0"/>
                        </a:rPr>
                      </a:br>
                      <a:r>
                        <a:rPr lang="en-US" sz="1200" b="1" dirty="0">
                          <a:solidFill>
                            <a:srgbClr val="FFFFFF"/>
                          </a:solidFill>
                          <a:effectLst/>
                          <a:latin typeface="Arial" panose="020B0604020202020204" pitchFamily="34" charset="0"/>
                          <a:cs typeface="Arial" panose="020B0604020202020204" pitchFamily="34" charset="0"/>
                        </a:rPr>
                        <a:t>Interruption</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2"/>
                    </a:solidFill>
                  </a:tcPr>
                </a:tc>
                <a:tc>
                  <a:txBody>
                    <a:bodyPr/>
                    <a:lstStyle/>
                    <a:p>
                      <a:pPr algn="ctr">
                        <a:lnSpc>
                          <a:spcPct val="100000"/>
                        </a:lnSpc>
                        <a:spcAft>
                          <a:spcPts val="675"/>
                        </a:spcAft>
                        <a:buNone/>
                      </a:pPr>
                      <a:r>
                        <a:rPr lang="en-US" sz="1200" b="1" dirty="0">
                          <a:solidFill>
                            <a:srgbClr val="FFFFFF"/>
                          </a:solidFill>
                          <a:effectLst/>
                          <a:latin typeface="Arial" panose="020B0604020202020204" pitchFamily="34" charset="0"/>
                          <a:cs typeface="Arial" panose="020B0604020202020204" pitchFamily="34" charset="0"/>
                        </a:rPr>
                        <a:t>Financial</a:t>
                      </a:r>
                      <a:br>
                        <a:rPr lang="en-US" sz="1200" b="1" dirty="0">
                          <a:solidFill>
                            <a:srgbClr val="FFFFFF"/>
                          </a:solidFill>
                          <a:effectLst/>
                          <a:latin typeface="Arial" panose="020B0604020202020204" pitchFamily="34" charset="0"/>
                          <a:cs typeface="Arial" panose="020B0604020202020204" pitchFamily="34" charset="0"/>
                        </a:rPr>
                      </a:br>
                      <a:r>
                        <a:rPr lang="en-US" sz="1200" b="1" dirty="0">
                          <a:solidFill>
                            <a:srgbClr val="FFFFFF"/>
                          </a:solidFill>
                          <a:effectLst/>
                          <a:latin typeface="Arial" panose="020B0604020202020204" pitchFamily="34" charset="0"/>
                          <a:cs typeface="Arial" panose="020B0604020202020204" pitchFamily="34" charset="0"/>
                        </a:rPr>
                        <a:t>Impact</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3"/>
                    </a:solidFill>
                  </a:tcPr>
                </a:tc>
                <a:tc>
                  <a:txBody>
                    <a:bodyPr/>
                    <a:lstStyle/>
                    <a:p>
                      <a:pPr algn="ctr">
                        <a:lnSpc>
                          <a:spcPct val="100000"/>
                        </a:lnSpc>
                        <a:spcAft>
                          <a:spcPts val="675"/>
                        </a:spcAft>
                        <a:buNone/>
                      </a:pPr>
                      <a:r>
                        <a:rPr lang="en-US" sz="1200" b="1" dirty="0">
                          <a:solidFill>
                            <a:srgbClr val="FFFFFF"/>
                          </a:solidFill>
                          <a:effectLst/>
                          <a:latin typeface="Arial" panose="020B0604020202020204" pitchFamily="34" charset="0"/>
                          <a:cs typeface="Arial" panose="020B0604020202020204" pitchFamily="34" charset="0"/>
                        </a:rPr>
                        <a:t>Legal Impact</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4"/>
                    </a:solidFill>
                  </a:tcPr>
                </a:tc>
                <a:tc>
                  <a:txBody>
                    <a:bodyPr/>
                    <a:lstStyle/>
                    <a:p>
                      <a:pPr algn="ctr">
                        <a:lnSpc>
                          <a:spcPct val="100000"/>
                        </a:lnSpc>
                        <a:spcAft>
                          <a:spcPts val="675"/>
                        </a:spcAft>
                        <a:buNone/>
                      </a:pPr>
                      <a:r>
                        <a:rPr lang="en-US" sz="1200" b="1" dirty="0">
                          <a:solidFill>
                            <a:srgbClr val="FFFFFF"/>
                          </a:solidFill>
                          <a:effectLst/>
                          <a:latin typeface="Arial" panose="020B0604020202020204" pitchFamily="34" charset="0"/>
                          <a:cs typeface="Arial" panose="020B0604020202020204" pitchFamily="34" charset="0"/>
                        </a:rPr>
                        <a:t>Reputational Impact</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900786524"/>
                  </a:ext>
                </a:extLst>
              </a:tr>
              <a:tr h="435502">
                <a:tc rowSpan="5">
                  <a:txBody>
                    <a:bodyPr/>
                    <a:lstStyle/>
                    <a:p>
                      <a:pPr marL="0" marR="0" lvl="0" indent="0" algn="ctr" rtl="0" eaLnBrk="1" fontAlgn="auto" latinLnBrk="0" hangingPunct="1">
                        <a:lnSpc>
                          <a:spcPct val="100000"/>
                        </a:lnSpc>
                        <a:spcBef>
                          <a:spcPts val="0"/>
                        </a:spcBef>
                        <a:spcAft>
                          <a:spcPts val="0"/>
                        </a:spcAft>
                        <a:buClrTx/>
                        <a:buSzTx/>
                        <a:buFontTx/>
                        <a:buNone/>
                      </a:pPr>
                      <a:r>
                        <a:rPr lang="en-US" sz="1200" b="1" i="1" kern="1200" dirty="0">
                          <a:solidFill>
                            <a:schemeClr val="dk1"/>
                          </a:solidFill>
                          <a:effectLst/>
                          <a:latin typeface="Arial"/>
                          <a:ea typeface="+mn-ea"/>
                          <a:cs typeface="Arial"/>
                        </a:rPr>
                        <a:t>[Process Name]</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lumMod val="95000"/>
                      </a:schemeClr>
                    </a:solidFill>
                  </a:tcPr>
                </a:tc>
                <a:tc>
                  <a:txBody>
                    <a:bodyPr/>
                    <a:lstStyle/>
                    <a:p>
                      <a:pPr>
                        <a:lnSpc>
                          <a:spcPts val="1125"/>
                        </a:lnSpc>
                        <a:spcAft>
                          <a:spcPts val="675"/>
                        </a:spcAft>
                        <a:buNone/>
                      </a:pPr>
                      <a:r>
                        <a:rPr lang="en-US" sz="1200" dirty="0">
                          <a:solidFill>
                            <a:srgbClr val="555960"/>
                          </a:solidFill>
                          <a:effectLst/>
                          <a:latin typeface="Arial" panose="020B0604020202020204" pitchFamily="34" charset="0"/>
                          <a:cs typeface="Arial" panose="020B0604020202020204" pitchFamily="34" charset="0"/>
                        </a:rPr>
                        <a:t>&lt;4h</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dirty="0">
                          <a:solidFill>
                            <a:srgbClr val="555960"/>
                          </a:solidFill>
                          <a:effectLst/>
                          <a:latin typeface="Arial"/>
                          <a:cs typeface="Arial"/>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a:ln>
                            <a:noFill/>
                          </a:ln>
                          <a:solidFill>
                            <a:srgbClr val="231F20"/>
                          </a:solidFill>
                          <a:effectLst/>
                          <a:uLnTx/>
                          <a:uFillTx/>
                          <a:latin typeface="Arial" panose="020B0604020202020204"/>
                          <a:ea typeface="+mn-ea"/>
                          <a:cs typeface="+mn-cs"/>
                        </a:rPr>
                        <a:t>[n/a / Low / Medium / High / Critical]</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a:ln>
                            <a:noFill/>
                          </a:ln>
                          <a:solidFill>
                            <a:srgbClr val="231F20"/>
                          </a:solidFill>
                          <a:effectLst/>
                          <a:uLnTx/>
                          <a:uFillTx/>
                          <a:latin typeface="Arial" panose="020B0604020202020204"/>
                          <a:ea typeface="+mn-ea"/>
                          <a:cs typeface="+mn-cs"/>
                        </a:rPr>
                        <a:t>[n/a / Low / Medium / High / Critical]</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6940425"/>
                  </a:ext>
                </a:extLst>
              </a:tr>
              <a:tr h="435502">
                <a:tc vMerge="1">
                  <a:txBody>
                    <a:bodyPr/>
                    <a:lstStyle/>
                    <a:p>
                      <a:endParaRPr lang="en-US"/>
                    </a:p>
                  </a:txBody>
                  <a:tcPr/>
                </a:tc>
                <a:tc>
                  <a:txBody>
                    <a:bodyPr/>
                    <a:lstStyle/>
                    <a:p>
                      <a:pPr>
                        <a:lnSpc>
                          <a:spcPts val="1125"/>
                        </a:lnSpc>
                        <a:spcAft>
                          <a:spcPts val="675"/>
                        </a:spcAft>
                        <a:buNone/>
                      </a:pPr>
                      <a:r>
                        <a:rPr lang="en-US" sz="1200" dirty="0">
                          <a:solidFill>
                            <a:srgbClr val="555960"/>
                          </a:solidFill>
                          <a:effectLst/>
                          <a:latin typeface="Arial" panose="020B0604020202020204" pitchFamily="34" charset="0"/>
                          <a:cs typeface="Arial" panose="020B0604020202020204" pitchFamily="34" charset="0"/>
                        </a:rPr>
                        <a:t>4h-8h</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a:ln>
                            <a:noFill/>
                          </a:ln>
                          <a:solidFill>
                            <a:srgbClr val="231F20"/>
                          </a:solidFill>
                          <a:effectLst/>
                          <a:uLnTx/>
                          <a:uFillTx/>
                          <a:latin typeface="Arial" panose="020B0604020202020204"/>
                          <a:ea typeface="+mn-ea"/>
                          <a:cs typeface="+mn-cs"/>
                        </a:rPr>
                        <a:t>[n/a / Low / Medium / High / Critical]</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a:ln>
                            <a:noFill/>
                          </a:ln>
                          <a:solidFill>
                            <a:srgbClr val="231F20"/>
                          </a:solidFill>
                          <a:effectLst/>
                          <a:uLnTx/>
                          <a:uFillTx/>
                          <a:latin typeface="Arial" panose="020B0604020202020204"/>
                          <a:ea typeface="+mn-ea"/>
                          <a:cs typeface="+mn-cs"/>
                        </a:rPr>
                        <a:t>[n/a / Low / Medium / High / Critical]</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12297995"/>
                  </a:ext>
                </a:extLst>
              </a:tr>
              <a:tr h="435502">
                <a:tc vMerge="1">
                  <a:txBody>
                    <a:bodyPr/>
                    <a:lstStyle/>
                    <a:p>
                      <a:endParaRPr lang="en-US"/>
                    </a:p>
                  </a:txBody>
                  <a:tcPr/>
                </a:tc>
                <a:tc>
                  <a:txBody>
                    <a:bodyPr/>
                    <a:lstStyle/>
                    <a:p>
                      <a:pPr>
                        <a:lnSpc>
                          <a:spcPts val="1125"/>
                        </a:lnSpc>
                        <a:spcAft>
                          <a:spcPts val="675"/>
                        </a:spcAft>
                        <a:buNone/>
                      </a:pPr>
                      <a:r>
                        <a:rPr lang="en-US" sz="1200" dirty="0">
                          <a:solidFill>
                            <a:srgbClr val="555960"/>
                          </a:solidFill>
                          <a:effectLst/>
                          <a:latin typeface="Arial"/>
                          <a:cs typeface="Arial"/>
                        </a:rPr>
                        <a:t>2-5 workdays</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a:ln>
                            <a:noFill/>
                          </a:ln>
                          <a:solidFill>
                            <a:srgbClr val="231F20"/>
                          </a:solidFill>
                          <a:effectLst/>
                          <a:uLnTx/>
                          <a:uFillTx/>
                          <a:latin typeface="Arial" panose="020B0604020202020204"/>
                          <a:ea typeface="+mn-ea"/>
                          <a:cs typeface="+mn-cs"/>
                        </a:rPr>
                        <a:t>[n/a / Low / Medium / High / Critical]</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a:ln>
                            <a:noFill/>
                          </a:ln>
                          <a:solidFill>
                            <a:srgbClr val="231F20"/>
                          </a:solidFill>
                          <a:effectLst/>
                          <a:uLnTx/>
                          <a:uFillTx/>
                          <a:latin typeface="Arial" panose="020B0604020202020204"/>
                          <a:ea typeface="+mn-ea"/>
                          <a:cs typeface="+mn-cs"/>
                        </a:rPr>
                        <a:t>[n/a / Low / Medium / High / Critical]</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16591324"/>
                  </a:ext>
                </a:extLst>
              </a:tr>
              <a:tr h="435502">
                <a:tc vMerge="1">
                  <a:txBody>
                    <a:bodyPr/>
                    <a:lstStyle/>
                    <a:p>
                      <a:endParaRPr lang="en-US"/>
                    </a:p>
                  </a:txBody>
                  <a:tcPr/>
                </a:tc>
                <a:tc>
                  <a:txBody>
                    <a:bodyPr/>
                    <a:lstStyle/>
                    <a:p>
                      <a:pPr>
                        <a:lnSpc>
                          <a:spcPts val="1125"/>
                        </a:lnSpc>
                        <a:spcAft>
                          <a:spcPts val="675"/>
                        </a:spcAft>
                        <a:buNone/>
                      </a:pPr>
                      <a:r>
                        <a:rPr lang="en-US" sz="1200" dirty="0">
                          <a:solidFill>
                            <a:srgbClr val="555960"/>
                          </a:solidFill>
                          <a:effectLst/>
                          <a:latin typeface="Arial"/>
                          <a:cs typeface="Arial"/>
                        </a:rPr>
                        <a:t>1-2 weeks</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dirty="0">
                          <a:solidFill>
                            <a:srgbClr val="555960"/>
                          </a:solidFill>
                          <a:effectLst/>
                          <a:latin typeface="Arial"/>
                          <a:cs typeface="Arial"/>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a:ln>
                            <a:noFill/>
                          </a:ln>
                          <a:solidFill>
                            <a:srgbClr val="231F20"/>
                          </a:solidFill>
                          <a:effectLst/>
                          <a:uLnTx/>
                          <a:uFillTx/>
                          <a:latin typeface="Arial" panose="020B0604020202020204"/>
                          <a:ea typeface="+mn-ea"/>
                          <a:cs typeface="+mn-cs"/>
                        </a:rPr>
                        <a:t>[n/a / Low / Medium / High / Critical]</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a:ln>
                            <a:noFill/>
                          </a:ln>
                          <a:solidFill>
                            <a:srgbClr val="231F20"/>
                          </a:solidFill>
                          <a:effectLst/>
                          <a:uLnTx/>
                          <a:uFillTx/>
                          <a:latin typeface="Arial" panose="020B0604020202020204"/>
                          <a:ea typeface="+mn-ea"/>
                          <a:cs typeface="+mn-cs"/>
                        </a:rPr>
                        <a:t>[n/a / Low / Medium / High / Critical]</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19677816"/>
                  </a:ext>
                </a:extLst>
              </a:tr>
              <a:tr h="435502">
                <a:tc vMerge="1">
                  <a:txBody>
                    <a:bodyPr/>
                    <a:lstStyle/>
                    <a:p>
                      <a:endParaRPr lang="en-US"/>
                    </a:p>
                  </a:txBody>
                  <a:tcPr/>
                </a:tc>
                <a:tc>
                  <a:txBody>
                    <a:bodyPr/>
                    <a:lstStyle/>
                    <a:p>
                      <a:pPr>
                        <a:lnSpc>
                          <a:spcPts val="1125"/>
                        </a:lnSpc>
                        <a:spcAft>
                          <a:spcPts val="675"/>
                        </a:spcAft>
                        <a:buNone/>
                      </a:pPr>
                      <a:r>
                        <a:rPr lang="en-US" sz="1200" dirty="0">
                          <a:solidFill>
                            <a:srgbClr val="555960"/>
                          </a:solidFill>
                          <a:effectLst/>
                          <a:latin typeface="Arial" panose="020B0604020202020204" pitchFamily="34" charset="0"/>
                          <a:cs typeface="Arial" panose="020B0604020202020204" pitchFamily="34" charset="0"/>
                        </a:rPr>
                        <a:t>2-4 weeks</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dirty="0">
                          <a:solidFill>
                            <a:srgbClr val="555960"/>
                          </a:solidFill>
                          <a:effectLst/>
                          <a:latin typeface="Arial"/>
                          <a:cs typeface="Arial"/>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a:ln>
                            <a:noFill/>
                          </a:ln>
                          <a:solidFill>
                            <a:srgbClr val="231F20"/>
                          </a:solidFill>
                          <a:effectLst/>
                          <a:uLnTx/>
                          <a:uFillTx/>
                          <a:latin typeface="Arial" panose="020B0604020202020204"/>
                          <a:ea typeface="+mn-ea"/>
                          <a:cs typeface="+mn-cs"/>
                        </a:rPr>
                        <a:t>[n/a / Low / Medium / High / Critical]</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a:ln>
                            <a:noFill/>
                          </a:ln>
                          <a:solidFill>
                            <a:srgbClr val="231F20"/>
                          </a:solidFill>
                          <a:effectLst/>
                          <a:uLnTx/>
                          <a:uFillTx/>
                          <a:latin typeface="Arial" panose="020B0604020202020204"/>
                          <a:ea typeface="+mn-ea"/>
                          <a:cs typeface="+mn-cs"/>
                        </a:rPr>
                        <a:t>[n/a / Low / Medium / High / Critical]</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7033391"/>
                  </a:ext>
                </a:extLst>
              </a:tr>
              <a:tr h="173325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dk1"/>
                          </a:solidFill>
                          <a:effectLst/>
                          <a:latin typeface="Arial" panose="020B0604020202020204" pitchFamily="34" charset="0"/>
                          <a:ea typeface="+mn-ea"/>
                          <a:cs typeface="Arial" panose="020B0604020202020204" pitchFamily="34" charset="0"/>
                        </a:rPr>
                        <a:t>Justification</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gridSpan="4">
                  <a:txBody>
                    <a:bodyPr/>
                    <a:lstStyle/>
                    <a:p>
                      <a:pPr marL="171450" indent="-171450" rtl="0" fontAlgn="base">
                        <a:buFont typeface="Wingdings" pitchFamily="2" charset="2"/>
                        <a:buChar char="§"/>
                      </a:pPr>
                      <a:r>
                        <a:rPr lang="en-US" sz="1200" b="0" i="1" kern="1200" dirty="0">
                          <a:solidFill>
                            <a:schemeClr val="dk1"/>
                          </a:solidFill>
                          <a:effectLst/>
                          <a:latin typeface="+mn-lt"/>
                          <a:ea typeface="+mn-ea"/>
                          <a:cs typeface="+mn-cs"/>
                        </a:rPr>
                        <a:t>[Justification #1]</a:t>
                      </a:r>
                    </a:p>
                    <a:p>
                      <a:pPr marL="171450" indent="-171450" rtl="0" fontAlgn="base">
                        <a:buFont typeface="Wingdings" pitchFamily="2" charset="2"/>
                        <a:buChar char="§"/>
                      </a:pPr>
                      <a:r>
                        <a:rPr lang="en-US" sz="1200" b="0" i="1" kern="1200" dirty="0">
                          <a:solidFill>
                            <a:schemeClr val="dk1"/>
                          </a:solidFill>
                          <a:effectLst/>
                          <a:latin typeface="+mn-lt"/>
                          <a:ea typeface="+mn-ea"/>
                          <a:cs typeface="+mn-cs"/>
                        </a:rPr>
                        <a:t>[Justification #2]</a:t>
                      </a:r>
                    </a:p>
                    <a:p>
                      <a:pPr marL="171450" indent="-171450" rtl="0" fontAlgn="base">
                        <a:buFont typeface="Wingdings" pitchFamily="2" charset="2"/>
                        <a:buChar char="§"/>
                      </a:pPr>
                      <a:r>
                        <a:rPr lang="en-US" sz="1200" b="0" i="1" kern="1200" dirty="0">
                          <a:solidFill>
                            <a:schemeClr val="dk1"/>
                          </a:solidFill>
                          <a:effectLst/>
                          <a:latin typeface="+mn-lt"/>
                          <a:ea typeface="+mn-ea"/>
                          <a:cs typeface="+mn-cs"/>
                        </a:rPr>
                        <a:t>[Etc.]</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03513587"/>
                  </a:ext>
                </a:extLst>
              </a:tr>
              <a:tr h="126054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dk1"/>
                          </a:solidFill>
                          <a:effectLst/>
                          <a:latin typeface="Arial" panose="020B0604020202020204" pitchFamily="34" charset="0"/>
                          <a:ea typeface="+mn-ea"/>
                          <a:cs typeface="Arial" panose="020B0604020202020204" pitchFamily="34" charset="0"/>
                        </a:rPr>
                        <a:t>Resources Needed</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gridSpan="4">
                  <a:txBody>
                    <a:bodyPr/>
                    <a:lstStyle/>
                    <a:p>
                      <a:pPr marL="171450" indent="-171450" rtl="0" fontAlgn="base">
                        <a:buFont typeface="Wingdings" pitchFamily="2" charset="2"/>
                        <a:buChar char="§"/>
                      </a:pPr>
                      <a:r>
                        <a:rPr lang="en-US" sz="1200" b="0" i="1" kern="1200" dirty="0">
                          <a:solidFill>
                            <a:schemeClr val="dk1"/>
                          </a:solidFill>
                          <a:effectLst/>
                          <a:latin typeface="+mn-lt"/>
                          <a:ea typeface="+mn-ea"/>
                          <a:cs typeface="+mn-cs"/>
                        </a:rPr>
                        <a:t>[Resource #1]</a:t>
                      </a:r>
                    </a:p>
                    <a:p>
                      <a:pPr marL="171450" indent="-171450" rtl="0" fontAlgn="base">
                        <a:buFont typeface="Wingdings" pitchFamily="2" charset="2"/>
                        <a:buChar char="§"/>
                      </a:pPr>
                      <a:r>
                        <a:rPr lang="en-US" sz="1200" b="0" i="1" kern="1200" dirty="0">
                          <a:solidFill>
                            <a:schemeClr val="dk1"/>
                          </a:solidFill>
                          <a:effectLst/>
                          <a:latin typeface="+mn-lt"/>
                          <a:ea typeface="+mn-ea"/>
                          <a:cs typeface="+mn-cs"/>
                        </a:rPr>
                        <a:t>[Resource #2]</a:t>
                      </a:r>
                    </a:p>
                    <a:p>
                      <a:pPr marL="171450" indent="-171450" rtl="0" fontAlgn="base">
                        <a:buFont typeface="Wingdings" pitchFamily="2" charset="2"/>
                        <a:buChar char="§"/>
                      </a:pPr>
                      <a:r>
                        <a:rPr lang="en-US" sz="1200" b="0" i="1" kern="1200" dirty="0">
                          <a:solidFill>
                            <a:schemeClr val="dk1"/>
                          </a:solidFill>
                          <a:effectLst/>
                          <a:latin typeface="+mn-lt"/>
                          <a:ea typeface="+mn-ea"/>
                          <a:cs typeface="+mn-cs"/>
                        </a:rPr>
                        <a:t>[Etc.]</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nSpc>
                          <a:spcPct val="100000"/>
                        </a:lnSpc>
                      </a:pPr>
                      <a:endParaRPr lang="en-US" sz="1200" b="1">
                        <a:latin typeface="Arial" panose="020B0604020202020204" pitchFamily="34" charset="0"/>
                        <a:cs typeface="Arial" panose="020B0604020202020204" pitchFamily="34" charset="0"/>
                      </a:endParaRPr>
                    </a:p>
                  </a:txBody>
                  <a:tcPr anchor="ct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anchor="ct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546001732"/>
                  </a:ext>
                </a:extLst>
              </a:tr>
            </a:tbl>
          </a:graphicData>
        </a:graphic>
      </p:graphicFrame>
    </p:spTree>
    <p:extLst>
      <p:ext uri="{BB962C8B-B14F-4D97-AF65-F5344CB8AC3E}">
        <p14:creationId xmlns:p14="http://schemas.microsoft.com/office/powerpoint/2010/main" val="3504307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17E48E-7B7F-02F8-951F-662CE27D4CB9}"/>
              </a:ext>
            </a:extLst>
          </p:cNvPr>
          <p:cNvSpPr>
            <a:spLocks noGrp="1"/>
          </p:cNvSpPr>
          <p:nvPr>
            <p:ph type="body" sz="quarter" idx="10"/>
          </p:nvPr>
        </p:nvSpPr>
        <p:spPr/>
        <p:txBody>
          <a:bodyPr/>
          <a:lstStyle/>
          <a:p>
            <a:r>
              <a:rPr lang="en-US"/>
              <a:t>Thank you</a:t>
            </a:r>
          </a:p>
        </p:txBody>
      </p:sp>
    </p:spTree>
    <p:extLst>
      <p:ext uri="{BB962C8B-B14F-4D97-AF65-F5344CB8AC3E}">
        <p14:creationId xmlns:p14="http://schemas.microsoft.com/office/powerpoint/2010/main" val="3970113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IVANTI-2023">
  <a:themeElements>
    <a:clrScheme name="IVANTI">
      <a:dk1>
        <a:srgbClr val="231F20"/>
      </a:dk1>
      <a:lt1>
        <a:srgbClr val="FFFFFF"/>
      </a:lt1>
      <a:dk2>
        <a:srgbClr val="FF1515"/>
      </a:dk2>
      <a:lt2>
        <a:srgbClr val="FF9D00"/>
      </a:lt2>
      <a:accent1>
        <a:srgbClr val="4E0389"/>
      </a:accent1>
      <a:accent2>
        <a:srgbClr val="850A64"/>
      </a:accent2>
      <a:accent3>
        <a:srgbClr val="B60F45"/>
      </a:accent3>
      <a:accent4>
        <a:srgbClr val="E71326"/>
      </a:accent4>
      <a:accent5>
        <a:srgbClr val="FF380F"/>
      </a:accent5>
      <a:accent6>
        <a:srgbClr val="FF7106"/>
      </a:accent6>
      <a:hlink>
        <a:srgbClr val="4E0389"/>
      </a:hlink>
      <a:folHlink>
        <a:srgbClr val="66057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vanti-Template-2021_04_02" id="{75BFF054-A8C7-E94C-8984-8F85BEBAAB68}" vid="{5F075804-E4F9-2643-BB80-92674E7A29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FCDD63FBE35924384CA24EBEBC0C704" ma:contentTypeVersion="18" ma:contentTypeDescription="Create a new document." ma:contentTypeScope="" ma:versionID="c0202fa97836d5217bbd5e575d7e7bdd">
  <xsd:schema xmlns:xsd="http://www.w3.org/2001/XMLSchema" xmlns:xs="http://www.w3.org/2001/XMLSchema" xmlns:p="http://schemas.microsoft.com/office/2006/metadata/properties" xmlns:ns2="cce0c20c-2a0a-40d7-b79c-c34288d2daf8" xmlns:ns3="bd2db370-3fdd-4f5b-bdac-829abca11e3e" targetNamespace="http://schemas.microsoft.com/office/2006/metadata/properties" ma:root="true" ma:fieldsID="699ee1066e383f111380d600b2e676a9" ns2:_="" ns3:_="">
    <xsd:import namespace="cce0c20c-2a0a-40d7-b79c-c34288d2daf8"/>
    <xsd:import namespace="bd2db370-3fdd-4f5b-bdac-829abca11e3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e0c20c-2a0a-40d7-b79c-c34288d2da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b908e508-2fda-4ce2-b952-de9af3137cf6"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indexed="true" ma:internalName="MediaServiceLocation" ma:readOnly="true">
      <xsd:simpleType>
        <xsd:restriction base="dms:Text"/>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d2db370-3fdd-4f5b-bdac-829abca11e3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c06485dc-0bdf-420a-80ec-c9e241880807}" ma:internalName="TaxCatchAll" ma:showField="CatchAllData" ma:web="bd2db370-3fdd-4f5b-bdac-829abca11e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bd2db370-3fdd-4f5b-bdac-829abca11e3e">
      <UserInfo>
        <DisplayName>Josh Davis</DisplayName>
        <AccountId>20</AccountId>
        <AccountType/>
      </UserInfo>
    </SharedWithUsers>
    <lcf76f155ced4ddcb4097134ff3c332f xmlns="cce0c20c-2a0a-40d7-b79c-c34288d2daf8">
      <Terms xmlns="http://schemas.microsoft.com/office/infopath/2007/PartnerControls"/>
    </lcf76f155ced4ddcb4097134ff3c332f>
    <TaxCatchAll xmlns="bd2db370-3fdd-4f5b-bdac-829abca11e3e"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EFAD312-085D-4F5F-BDF6-7A6A71418A9D}">
  <ds:schemaRefs>
    <ds:schemaRef ds:uri="bd2db370-3fdd-4f5b-bdac-829abca11e3e"/>
    <ds:schemaRef ds:uri="cce0c20c-2a0a-40d7-b79c-c34288d2daf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CB0EF9E-F3DB-46E2-8E0E-2E5173DFB725}">
  <ds:schemaRefs>
    <ds:schemaRef ds:uri="http://purl.org/dc/dcmitype/"/>
    <ds:schemaRef ds:uri="http://schemas.microsoft.com/office/2006/documentManagement/types"/>
    <ds:schemaRef ds:uri="http://schemas.openxmlformats.org/package/2006/metadata/core-properties"/>
    <ds:schemaRef ds:uri="http://schemas.microsoft.com/office/2006/metadata/properties"/>
    <ds:schemaRef ds:uri="http://purl.org/dc/terms/"/>
    <ds:schemaRef ds:uri="cce0c20c-2a0a-40d7-b79c-c34288d2daf8"/>
    <ds:schemaRef ds:uri="http://schemas.microsoft.com/office/infopath/2007/PartnerControls"/>
    <ds:schemaRef ds:uri="http://purl.org/dc/elements/1.1/"/>
    <ds:schemaRef ds:uri="bd2db370-3fdd-4f5b-bdac-829abca11e3e"/>
    <ds:schemaRef ds:uri="http://www.w3.org/XML/1998/namespace"/>
  </ds:schemaRefs>
</ds:datastoreItem>
</file>

<file path=customXml/itemProps3.xml><?xml version="1.0" encoding="utf-8"?>
<ds:datastoreItem xmlns:ds="http://schemas.openxmlformats.org/officeDocument/2006/customXml" ds:itemID="{8877EAB8-41EC-4E76-BA90-2170B2404B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IVANTI-2021</Template>
  <TotalTime>14</TotalTime>
  <Words>415</Words>
  <Application>Microsoft Office PowerPoint</Application>
  <PresentationFormat>Breitbild</PresentationFormat>
  <Paragraphs>80</Paragraphs>
  <Slides>5</Slides>
  <Notes>0</Notes>
  <HiddenSlides>0</HiddenSlides>
  <MMClips>0</MMClips>
  <ScaleCrop>false</ScaleCrop>
  <HeadingPairs>
    <vt:vector size="4" baseType="variant">
      <vt:variant>
        <vt:lpstr>Design</vt:lpstr>
      </vt:variant>
      <vt:variant>
        <vt:i4>1</vt:i4>
      </vt:variant>
      <vt:variant>
        <vt:lpstr>Folientitel</vt:lpstr>
      </vt:variant>
      <vt:variant>
        <vt:i4>5</vt:i4>
      </vt:variant>
    </vt:vector>
  </HeadingPairs>
  <TitlesOfParts>
    <vt:vector size="6" baseType="lpstr">
      <vt:lpstr>IVANTI-2023</vt:lpstr>
      <vt:lpstr>PowerPoint-Präsentation</vt:lpstr>
      <vt:lpstr>PowerPoint-Präsentation</vt:lpstr>
      <vt:lpstr>PowerPoint-Präsentation</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Ivanti PowerPoint Presentation</dc:title>
  <dc:subject>Ivanti Deck 2022 final</dc:subject>
  <dc:creator>Creative team</dc:creator>
  <cp:keywords>final</cp:keywords>
  <dc:description>Ivanti Deck 2022 final</dc:description>
  <cp:lastModifiedBy>Fred Gosker</cp:lastModifiedBy>
  <cp:revision>8</cp:revision>
  <dcterms:created xsi:type="dcterms:W3CDTF">2022-05-19T22:05:45Z</dcterms:created>
  <dcterms:modified xsi:type="dcterms:W3CDTF">2025-04-11T09:38:36Z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0x0101006FCDD63FBE35924384CA24EBEBC0C704</vt:lpwstr>
  </property>
  <property fmtid="{D5CDD505-2E9C-101B-9397-08002B2CF9AE}" pid="3" name="MediaServiceImageTags">
    <vt:lpwstr/>
  </property>
</Properties>
</file>