
<file path=[Content_Types].xml><?xml version="1.0" encoding="utf-8"?>
<Types xmlns="http://schemas.openxmlformats.org/package/2006/content-types">
  <Default Extension="emf" ContentType="image/x-emf"/>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8" r:id="rId4"/>
  </p:sldMasterIdLst>
  <p:notesMasterIdLst>
    <p:notesMasterId r:id="rId10"/>
  </p:notesMasterIdLst>
  <p:handoutMasterIdLst>
    <p:handoutMasterId r:id="rId11"/>
  </p:handoutMasterIdLst>
  <p:sldIdLst>
    <p:sldId id="256" r:id="rId5"/>
    <p:sldId id="2147348305" r:id="rId6"/>
    <p:sldId id="2147348299" r:id="rId7"/>
    <p:sldId id="2147348312" r:id="rId8"/>
    <p:sldId id="2147348294"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6" orient="horz" pos="816" userDrawn="1">
          <p15:clr>
            <a:srgbClr val="A4A3A4"/>
          </p15:clr>
        </p15:guide>
        <p15:guide id="7" pos="3840">
          <p15:clr>
            <a:srgbClr val="A4A3A4"/>
          </p15:clr>
        </p15:guide>
      </p15:sldGuideLst>
    </p:ext>
    <p:ext uri="{2D200454-40CA-4A62-9FC3-DE9A4176ACB9}">
      <p15:notesGuideLst xmlns:p15="http://schemas.microsoft.com/office/powerpoint/2012/main">
        <p15:guide id="1" orient="horz" pos="2880" userDrawn="1">
          <p15:clr>
            <a:srgbClr val="A4A3A4"/>
          </p15:clr>
        </p15:guide>
        <p15:guide id="2" pos="2160"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Fred Gosker" initials="FG" lastIdx="1" clrIdx="0">
    <p:extLst>
      <p:ext uri="{19B8F6BF-5375-455C-9EA6-DF929625EA0E}">
        <p15:presenceInfo xmlns:p15="http://schemas.microsoft.com/office/powerpoint/2012/main" userId="S::fred.gosker@ivanti.com::cdf424eb-1e63-4ca4-bcc7-bede1cc03e32" providerId="AD"/>
      </p:ext>
    </p:extLst>
  </p:cmAuthor>
  <p:cmAuthor id="2" name="BrittaFFM" initials="B" lastIdx="1" clrIdx="1">
    <p:extLst>
      <p:ext uri="{19B8F6BF-5375-455C-9EA6-DF929625EA0E}">
        <p15:presenceInfo xmlns:p15="http://schemas.microsoft.com/office/powerpoint/2012/main" userId="BrittaFFM" providerId="None"/>
      </p:ext>
    </p:extLst>
  </p:cmAuthor>
  <p:cmAuthor id="3" name="Ilka List" initials="IL" lastIdx="2" clrIdx="2">
    <p:extLst>
      <p:ext uri="{19B8F6BF-5375-455C-9EA6-DF929625EA0E}">
        <p15:presenceInfo xmlns:p15="http://schemas.microsoft.com/office/powerpoint/2012/main" userId="S::Ilka.List@ivanti.com::a4c610de-2388-4b47-a932-93a0e0750361"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0CBDA"/>
    <a:srgbClr val="2F3425"/>
    <a:srgbClr val="EBEBEB"/>
    <a:srgbClr val="9F0B54"/>
    <a:srgbClr val="BFBFBF"/>
    <a:srgbClr val="EAEAEA"/>
    <a:srgbClr val="FF1515"/>
    <a:srgbClr val="4E0389"/>
    <a:srgbClr val="660479"/>
    <a:srgbClr val="850A64"/>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8FB837D-C827-4EFA-A057-4D05807E0F7C}" styleName="Themed Style 1 - Accent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68D230F3-CF80-4859-8CE7-A43EE81993B5}" styleName="Light Style 1 - Accent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 styleId="{10A1B5D5-9B99-4C35-A422-299274C87663}" styleName="Medium Style 1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1"/>
    <p:restoredTop sz="94694"/>
  </p:normalViewPr>
  <p:slideViewPr>
    <p:cSldViewPr snapToGrid="0">
      <p:cViewPr varScale="1">
        <p:scale>
          <a:sx n="110" d="100"/>
          <a:sy n="110" d="100"/>
        </p:scale>
        <p:origin x="144" y="156"/>
      </p:cViewPr>
      <p:guideLst>
        <p:guide orient="horz" pos="816"/>
        <p:guide pos="3840"/>
      </p:guideLst>
    </p:cSldViewPr>
  </p:slideViewPr>
  <p:notesTextViewPr>
    <p:cViewPr>
      <p:scale>
        <a:sx n="1" d="1"/>
        <a:sy n="1" d="1"/>
      </p:scale>
      <p:origin x="0" y="0"/>
    </p:cViewPr>
  </p:notesTextViewPr>
  <p:notesViewPr>
    <p:cSldViewPr snapToGrid="0">
      <p:cViewPr varScale="1">
        <p:scale>
          <a:sx n="66" d="100"/>
          <a:sy n="66" d="100"/>
        </p:scale>
        <p:origin x="0" y="0"/>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commentAuthors" Target="commentAuthors.xml"/><Relationship Id="rId2" Type="http://schemas.openxmlformats.org/officeDocument/2006/relationships/customXml" Target="../customXml/item2.xml"/><Relationship Id="rId16"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handoutMaster" Target="handoutMasters/handoutMaster1.xml"/><Relationship Id="rId5" Type="http://schemas.openxmlformats.org/officeDocument/2006/relationships/slide" Target="slides/slide1.xml"/><Relationship Id="rId15" Type="http://schemas.openxmlformats.org/officeDocument/2006/relationships/theme" Target="theme/theme1.xml"/><Relationship Id="rId10"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F5C63FB9-8E8A-424B-889D-EBCD169DA02A}"/>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latin typeface="Arial" panose="020B0604020202020204" pitchFamily="34" charset="0"/>
            </a:endParaRPr>
          </a:p>
        </p:txBody>
      </p:sp>
      <p:sp>
        <p:nvSpPr>
          <p:cNvPr id="3" name="Date Placeholder 2">
            <a:extLst>
              <a:ext uri="{FF2B5EF4-FFF2-40B4-BE49-F238E27FC236}">
                <a16:creationId xmlns:a16="http://schemas.microsoft.com/office/drawing/2014/main" id="{5AF7EC4E-3085-9744-A2D7-D8F69104C6B0}"/>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504A9F91-9F24-8D4E-9E72-288A12A0CAD2}" type="datetimeFigureOut">
              <a:rPr lang="en-US" smtClean="0">
                <a:latin typeface="Arial" panose="020B0604020202020204" pitchFamily="34" charset="0"/>
              </a:rPr>
              <a:t>5/2/2025</a:t>
            </a:fld>
            <a:endParaRPr lang="en-US">
              <a:latin typeface="Arial" panose="020B0604020202020204" pitchFamily="34" charset="0"/>
            </a:endParaRPr>
          </a:p>
        </p:txBody>
      </p:sp>
      <p:sp>
        <p:nvSpPr>
          <p:cNvPr id="4" name="Footer Placeholder 3">
            <a:extLst>
              <a:ext uri="{FF2B5EF4-FFF2-40B4-BE49-F238E27FC236}">
                <a16:creationId xmlns:a16="http://schemas.microsoft.com/office/drawing/2014/main" id="{2DB682E0-A336-BB41-B8FB-702710B2DA9D}"/>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latin typeface="Arial" panose="020B0604020202020204" pitchFamily="34" charset="0"/>
            </a:endParaRPr>
          </a:p>
        </p:txBody>
      </p:sp>
      <p:sp>
        <p:nvSpPr>
          <p:cNvPr id="5" name="Slide Number Placeholder 4">
            <a:extLst>
              <a:ext uri="{FF2B5EF4-FFF2-40B4-BE49-F238E27FC236}">
                <a16:creationId xmlns:a16="http://schemas.microsoft.com/office/drawing/2014/main" id="{C7818E85-B568-3545-A571-FF02AEABD1ED}"/>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0182876B-1E3E-A842-97D5-D0932241CA04}" type="slidenum">
              <a:rPr lang="en-US" smtClean="0">
                <a:latin typeface="Arial" panose="020B0604020202020204" pitchFamily="34" charset="0"/>
              </a:rPr>
              <a:t>‹Nr.›</a:t>
            </a:fld>
            <a:endParaRPr lang="en-US">
              <a:latin typeface="Arial" panose="020B0604020202020204" pitchFamily="34" charset="0"/>
            </a:endParaRPr>
          </a:p>
        </p:txBody>
      </p:sp>
    </p:spTree>
    <p:extLst>
      <p:ext uri="{BB962C8B-B14F-4D97-AF65-F5344CB8AC3E}">
        <p14:creationId xmlns:p14="http://schemas.microsoft.com/office/powerpoint/2010/main" val="352795550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b="0" i="0">
                <a:latin typeface="Arial" panose="020B0604020202020204" pitchFamily="34" charset="0"/>
              </a:defRPr>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b="0" i="0">
                <a:latin typeface="Arial" panose="020B0604020202020204" pitchFamily="34" charset="0"/>
              </a:defRPr>
            </a:lvl1pPr>
          </a:lstStyle>
          <a:p>
            <a:fld id="{6755E10E-7CC3-CF46-A4E5-CCFE136D86F6}" type="datetimeFigureOut">
              <a:rPr lang="en-US" smtClean="0"/>
              <a:pPr/>
              <a:t>5/2/2025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b="0" i="0">
                <a:latin typeface="Arial" panose="020B0604020202020204" pitchFamily="34" charset="0"/>
              </a:defRPr>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b="0" i="0">
                <a:latin typeface="Arial" panose="020B0604020202020204" pitchFamily="34" charset="0"/>
              </a:defRPr>
            </a:lvl1pPr>
          </a:lstStyle>
          <a:p>
            <a:fld id="{6A6C0BA5-3971-3645-86F9-CC5C47721CEF}" type="slidenum">
              <a:rPr lang="en-US" smtClean="0"/>
              <a:pPr/>
              <a:t>‹Nr.›</a:t>
            </a:fld>
            <a:endParaRPr lang="en-US"/>
          </a:p>
        </p:txBody>
      </p:sp>
    </p:spTree>
    <p:extLst>
      <p:ext uri="{BB962C8B-B14F-4D97-AF65-F5344CB8AC3E}">
        <p14:creationId xmlns:p14="http://schemas.microsoft.com/office/powerpoint/2010/main" val="3796847332"/>
      </p:ext>
    </p:extLst>
  </p:cSld>
  <p:clrMap bg1="lt1" tx1="dk1" bg2="lt2" tx2="dk2" accent1="accent1" accent2="accent2" accent3="accent3" accent4="accent4" accent5="accent5" accent6="accent6" hlink="hlink" folHlink="folHlink"/>
  <p:notesStyle>
    <a:lvl1pPr marL="0" algn="l" defTabSz="914400" rtl="0" eaLnBrk="1" latinLnBrk="0" hangingPunct="1">
      <a:defRPr sz="1200" b="0" i="0" kern="1200">
        <a:solidFill>
          <a:schemeClr val="tx1"/>
        </a:solidFill>
        <a:latin typeface="Arial" panose="020B0604020202020204" pitchFamily="34" charset="0"/>
        <a:ea typeface="+mn-ea"/>
        <a:cs typeface="+mn-cs"/>
      </a:defRPr>
    </a:lvl1pPr>
    <a:lvl2pPr marL="457200" algn="l" defTabSz="914400" rtl="0" eaLnBrk="1" latinLnBrk="0" hangingPunct="1">
      <a:defRPr sz="1200" b="0" i="0" kern="1200">
        <a:solidFill>
          <a:schemeClr val="tx1"/>
        </a:solidFill>
        <a:latin typeface="Arial" panose="020B0604020202020204" pitchFamily="34" charset="0"/>
        <a:ea typeface="+mn-ea"/>
        <a:cs typeface="+mn-cs"/>
      </a:defRPr>
    </a:lvl2pPr>
    <a:lvl3pPr marL="914400" algn="l" defTabSz="914400" rtl="0" eaLnBrk="1" latinLnBrk="0" hangingPunct="1">
      <a:defRPr sz="1200" b="0" i="0" kern="1200">
        <a:solidFill>
          <a:schemeClr val="tx1"/>
        </a:solidFill>
        <a:latin typeface="Arial" panose="020B0604020202020204" pitchFamily="34" charset="0"/>
        <a:ea typeface="+mn-ea"/>
        <a:cs typeface="+mn-cs"/>
      </a:defRPr>
    </a:lvl3pPr>
    <a:lvl4pPr marL="1371600" algn="l" defTabSz="914400" rtl="0" eaLnBrk="1" latinLnBrk="0" hangingPunct="1">
      <a:defRPr sz="1200" b="0" i="0" kern="1200">
        <a:solidFill>
          <a:schemeClr val="tx1"/>
        </a:solidFill>
        <a:latin typeface="Arial" panose="020B0604020202020204" pitchFamily="34" charset="0"/>
        <a:ea typeface="+mn-ea"/>
        <a:cs typeface="+mn-cs"/>
      </a:defRPr>
    </a:lvl4pPr>
    <a:lvl5pPr marL="1828800" algn="l" defTabSz="914400" rtl="0" eaLnBrk="1" latinLnBrk="0" hangingPunct="1">
      <a:defRPr sz="1200" b="0" i="0" kern="1200">
        <a:solidFill>
          <a:schemeClr val="tx1"/>
        </a:solidFill>
        <a:latin typeface="Arial" panose="020B0604020202020204"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4.svg"/></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5.png"/><Relationship Id="rId1" Type="http://schemas.openxmlformats.org/officeDocument/2006/relationships/slideMaster" Target="../slideMasters/slideMaster1.xml"/><Relationship Id="rId4" Type="http://schemas.openxmlformats.org/officeDocument/2006/relationships/image" Target="../media/image4.svg"/></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6.png"/><Relationship Id="rId1" Type="http://schemas.openxmlformats.org/officeDocument/2006/relationships/slideMaster" Target="../slideMasters/slideMaster1.xml"/><Relationship Id="rId4" Type="http://schemas.openxmlformats.org/officeDocument/2006/relationships/image" Target="../media/image4.svg"/></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3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36.xml.rels><?xml version="1.0" encoding="UTF-8" standalone="yes"?>
<Relationships xmlns="http://schemas.openxmlformats.org/package/2006/relationships"><Relationship Id="rId8" Type="http://schemas.openxmlformats.org/officeDocument/2006/relationships/image" Target="../media/image16.png"/><Relationship Id="rId3" Type="http://schemas.openxmlformats.org/officeDocument/2006/relationships/image" Target="../media/image11.svg"/><Relationship Id="rId7" Type="http://schemas.openxmlformats.org/officeDocument/2006/relationships/image" Target="../media/image15.svg"/><Relationship Id="rId2" Type="http://schemas.openxmlformats.org/officeDocument/2006/relationships/image" Target="../media/image10.png"/><Relationship Id="rId1" Type="http://schemas.openxmlformats.org/officeDocument/2006/relationships/slideMaster" Target="../slideMasters/slideMaster1.xml"/><Relationship Id="rId6" Type="http://schemas.openxmlformats.org/officeDocument/2006/relationships/image" Target="../media/image14.png"/><Relationship Id="rId11" Type="http://schemas.openxmlformats.org/officeDocument/2006/relationships/image" Target="../media/image19.svg"/><Relationship Id="rId5" Type="http://schemas.openxmlformats.org/officeDocument/2006/relationships/image" Target="../media/image13.svg"/><Relationship Id="rId10" Type="http://schemas.openxmlformats.org/officeDocument/2006/relationships/image" Target="../media/image18.png"/><Relationship Id="rId4" Type="http://schemas.openxmlformats.org/officeDocument/2006/relationships/image" Target="../media/image12.png"/><Relationship Id="rId9" Type="http://schemas.openxmlformats.org/officeDocument/2006/relationships/image" Target="../media/image17.svg"/></Relationships>
</file>

<file path=ppt/slideLayouts/_rels/slideLayout37.xml.rels><?xml version="1.0" encoding="UTF-8" standalone="yes"?>
<Relationships xmlns="http://schemas.openxmlformats.org/package/2006/relationships"><Relationship Id="rId8" Type="http://schemas.openxmlformats.org/officeDocument/2006/relationships/image" Target="../media/image16.png"/><Relationship Id="rId3" Type="http://schemas.openxmlformats.org/officeDocument/2006/relationships/image" Target="../media/image11.svg"/><Relationship Id="rId7" Type="http://schemas.openxmlformats.org/officeDocument/2006/relationships/image" Target="../media/image15.svg"/><Relationship Id="rId2" Type="http://schemas.openxmlformats.org/officeDocument/2006/relationships/image" Target="../media/image10.png"/><Relationship Id="rId1" Type="http://schemas.openxmlformats.org/officeDocument/2006/relationships/slideMaster" Target="../slideMasters/slideMaster1.xml"/><Relationship Id="rId6" Type="http://schemas.openxmlformats.org/officeDocument/2006/relationships/image" Target="../media/image14.png"/><Relationship Id="rId11" Type="http://schemas.openxmlformats.org/officeDocument/2006/relationships/image" Target="../media/image19.svg"/><Relationship Id="rId5" Type="http://schemas.openxmlformats.org/officeDocument/2006/relationships/image" Target="../media/image13.svg"/><Relationship Id="rId10" Type="http://schemas.openxmlformats.org/officeDocument/2006/relationships/image" Target="../media/image18.png"/><Relationship Id="rId4" Type="http://schemas.openxmlformats.org/officeDocument/2006/relationships/image" Target="../media/image12.png"/><Relationship Id="rId9" Type="http://schemas.openxmlformats.org/officeDocument/2006/relationships/image" Target="../media/image17.svg"/></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3.xml.rels><?xml version="1.0" encoding="UTF-8" standalone="yes"?>
<Relationships xmlns="http://schemas.openxmlformats.org/package/2006/relationships"><Relationship Id="rId3" Type="http://schemas.openxmlformats.org/officeDocument/2006/relationships/image" Target="../media/image21.png"/><Relationship Id="rId2" Type="http://schemas.openxmlformats.org/officeDocument/2006/relationships/image" Target="../media/image20.png"/><Relationship Id="rId1" Type="http://schemas.openxmlformats.org/officeDocument/2006/relationships/slideMaster" Target="../slideMasters/slideMaster1.xml"/></Relationships>
</file>

<file path=ppt/slideLayouts/_rels/slideLayout44.xml.rels><?xml version="1.0" encoding="UTF-8" standalone="yes"?>
<Relationships xmlns="http://schemas.openxmlformats.org/package/2006/relationships"><Relationship Id="rId3" Type="http://schemas.openxmlformats.org/officeDocument/2006/relationships/image" Target="../media/image22.png"/><Relationship Id="rId2" Type="http://schemas.openxmlformats.org/officeDocument/2006/relationships/image" Target="../media/image20.png"/><Relationship Id="rId1" Type="http://schemas.openxmlformats.org/officeDocument/2006/relationships/slideMaster" Target="../slideMasters/slideMaster1.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3.png"/><Relationship Id="rId1" Type="http://schemas.openxmlformats.org/officeDocument/2006/relationships/slideMaster" Target="../slideMasters/slideMaster1.xml"/></Relationships>
</file>

<file path=ppt/slideLayouts/_rels/slideLayout5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4.png"/><Relationship Id="rId1" Type="http://schemas.openxmlformats.org/officeDocument/2006/relationships/slideMaster" Target="../slideMasters/slideMaster1.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4.svg"/></Relationships>
</file>

<file path=ppt/slideLayouts/_rels/slideLayout6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5.png"/><Relationship Id="rId1" Type="http://schemas.openxmlformats.org/officeDocument/2006/relationships/slideMaster" Target="../slideMasters/slideMaster1.xml"/><Relationship Id="rId4" Type="http://schemas.openxmlformats.org/officeDocument/2006/relationships/image" Target="../media/image4.svg"/></Relationships>
</file>

<file path=ppt/slideLayouts/_rels/slideLayout6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6.png"/><Relationship Id="rId1" Type="http://schemas.openxmlformats.org/officeDocument/2006/relationships/slideMaster" Target="../slideMasters/slideMaster1.xml"/><Relationship Id="rId4" Type="http://schemas.openxmlformats.org/officeDocument/2006/relationships/image" Target="../media/image4.svg"/></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7.emf"/><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 A">
    <p:bg>
      <p:bgRef idx="1001">
        <a:schemeClr val="bg2"/>
      </p:bgRef>
    </p:bg>
    <p:spTree>
      <p:nvGrpSpPr>
        <p:cNvPr id="1" name=""/>
        <p:cNvGrpSpPr/>
        <p:nvPr/>
      </p:nvGrpSpPr>
      <p:grpSpPr>
        <a:xfrm>
          <a:off x="0" y="0"/>
          <a:ext cx="0" cy="0"/>
          <a:chOff x="0" y="0"/>
          <a:chExt cx="0" cy="0"/>
        </a:xfrm>
      </p:grpSpPr>
      <p:pic>
        <p:nvPicPr>
          <p:cNvPr id="12" name="Picture 11" descr="Background pattern&#10;&#10;Description automatically generated">
            <a:extLst>
              <a:ext uri="{FF2B5EF4-FFF2-40B4-BE49-F238E27FC236}">
                <a16:creationId xmlns:a16="http://schemas.microsoft.com/office/drawing/2014/main" id="{DCB6E877-A9E8-7DB7-BF62-8AFC7CC4C041}"/>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0" y="0"/>
            <a:ext cx="12192000" cy="6858000"/>
          </a:xfrm>
          <a:prstGeom prst="rect">
            <a:avLst/>
          </a:prstGeom>
        </p:spPr>
      </p:pic>
      <p:sp>
        <p:nvSpPr>
          <p:cNvPr id="11" name="Text Placeholder 5">
            <a:extLst>
              <a:ext uri="{FF2B5EF4-FFF2-40B4-BE49-F238E27FC236}">
                <a16:creationId xmlns:a16="http://schemas.microsoft.com/office/drawing/2014/main" id="{88AF15D1-22A3-C0D9-132F-C6AF989F75F9}"/>
              </a:ext>
            </a:extLst>
          </p:cNvPr>
          <p:cNvSpPr>
            <a:spLocks noGrp="1"/>
          </p:cNvSpPr>
          <p:nvPr>
            <p:ph type="body" sz="quarter" idx="26"/>
          </p:nvPr>
        </p:nvSpPr>
        <p:spPr>
          <a:xfrm>
            <a:off x="620359" y="5213268"/>
            <a:ext cx="6128312" cy="503114"/>
          </a:xfrm>
        </p:spPr>
        <p:txBody>
          <a:bodyPr anchor="ctr">
            <a:noAutofit/>
          </a:bodyPr>
          <a:lstStyle>
            <a:lvl1pPr marL="0" indent="0" algn="l">
              <a:buNone/>
              <a:defRPr sz="1800" b="0">
                <a:solidFill>
                  <a:schemeClr val="tx1"/>
                </a:solidFill>
              </a:defRPr>
            </a:lvl1pPr>
            <a:lvl2pPr>
              <a:defRPr sz="1800">
                <a:solidFill>
                  <a:schemeClr val="bg1"/>
                </a:solidFill>
              </a:defRPr>
            </a:lvl2pPr>
            <a:lvl3pPr>
              <a:defRPr sz="1800">
                <a:solidFill>
                  <a:schemeClr val="bg1"/>
                </a:solidFill>
              </a:defRPr>
            </a:lvl3pPr>
            <a:lvl4pPr>
              <a:defRPr sz="1800">
                <a:solidFill>
                  <a:schemeClr val="bg1"/>
                </a:solidFill>
              </a:defRPr>
            </a:lvl4pPr>
            <a:lvl5pPr>
              <a:defRPr sz="1800">
                <a:solidFill>
                  <a:schemeClr val="bg1"/>
                </a:solidFill>
              </a:defRPr>
            </a:lvl5pPr>
          </a:lstStyle>
          <a:p>
            <a:pPr lvl="0"/>
            <a:r>
              <a:rPr lang="en-US"/>
              <a:t>Click to edit Master text styles</a:t>
            </a:r>
          </a:p>
        </p:txBody>
      </p:sp>
      <p:pic>
        <p:nvPicPr>
          <p:cNvPr id="14" name="Graphic 13">
            <a:extLst>
              <a:ext uri="{FF2B5EF4-FFF2-40B4-BE49-F238E27FC236}">
                <a16:creationId xmlns:a16="http://schemas.microsoft.com/office/drawing/2014/main" id="{65E78C55-D9F2-75D2-DB7F-CD705583E090}"/>
              </a:ext>
            </a:extLst>
          </p:cNvPr>
          <p:cNvPicPr>
            <a:picLocks noChangeAspect="1"/>
          </p:cNvPicPr>
          <p:nvPr userDrawn="1"/>
        </p:nvPicPr>
        <p:blipFill>
          <a:blip r:embed="rId3" cstate="screen">
            <a:extLst>
              <a:ext uri="{28A0092B-C50C-407E-A947-70E740481C1C}">
                <a14:useLocalDpi xmlns:a14="http://schemas.microsoft.com/office/drawing/2010/main"/>
              </a:ext>
              <a:ext uri="{96DAC541-7B7A-43D3-8B79-37D633B846F1}">
                <asvg:svgBlip xmlns:asvg="http://schemas.microsoft.com/office/drawing/2016/SVG/main" r:embed="rId4"/>
              </a:ext>
            </a:extLst>
          </a:blip>
          <a:stretch>
            <a:fillRect/>
          </a:stretch>
        </p:blipFill>
        <p:spPr>
          <a:xfrm>
            <a:off x="9001009" y="4885602"/>
            <a:ext cx="2286136" cy="801562"/>
          </a:xfrm>
          <a:prstGeom prst="rect">
            <a:avLst/>
          </a:prstGeom>
        </p:spPr>
      </p:pic>
      <p:sp>
        <p:nvSpPr>
          <p:cNvPr id="9" name="Text Placeholder 2">
            <a:extLst>
              <a:ext uri="{FF2B5EF4-FFF2-40B4-BE49-F238E27FC236}">
                <a16:creationId xmlns:a16="http://schemas.microsoft.com/office/drawing/2014/main" id="{3C9F517C-C178-F2D3-B4ED-6501D88D3F11}"/>
              </a:ext>
            </a:extLst>
          </p:cNvPr>
          <p:cNvSpPr>
            <a:spLocks noGrp="1"/>
          </p:cNvSpPr>
          <p:nvPr>
            <p:ph type="body" sz="quarter" idx="27" hasCustomPrompt="1"/>
          </p:nvPr>
        </p:nvSpPr>
        <p:spPr>
          <a:xfrm>
            <a:off x="620713" y="800100"/>
            <a:ext cx="10961687" cy="3792538"/>
          </a:xfrm>
        </p:spPr>
        <p:txBody>
          <a:bodyPr/>
          <a:lstStyle>
            <a:lvl1pPr>
              <a:defRPr sz="5000"/>
            </a:lvl1pPr>
            <a:lvl2pPr>
              <a:defRPr sz="2800"/>
            </a:lvl2pPr>
            <a:lvl3pPr>
              <a:defRPr sz="2800"/>
            </a:lvl3pPr>
            <a:lvl4pPr>
              <a:defRPr sz="2800"/>
            </a:lvl4pPr>
            <a:lvl5pPr>
              <a:defRPr sz="2800"/>
            </a:lvl5pPr>
          </a:lstStyle>
          <a:p>
            <a:r>
              <a:rPr lang="en-US"/>
              <a:t>Presentation title</a:t>
            </a:r>
          </a:p>
        </p:txBody>
      </p:sp>
    </p:spTree>
    <p:extLst>
      <p:ext uri="{BB962C8B-B14F-4D97-AF65-F5344CB8AC3E}">
        <p14:creationId xmlns:p14="http://schemas.microsoft.com/office/powerpoint/2010/main" val="1235381871"/>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userDrawn="1">
  <p:cSld name="Agenda - CC">
    <p:bg>
      <p:bgRef idx="1001">
        <a:schemeClr val="bg1"/>
      </p:bgRef>
    </p:bg>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CA55CA7A-9FAE-84FF-6F65-14E6135609ED}"/>
              </a:ext>
            </a:extLst>
          </p:cNvPr>
          <p:cNvPicPr>
            <a:picLocks noChangeAspect="1"/>
          </p:cNvPicPr>
          <p:nvPr userDrawn="1"/>
        </p:nvPicPr>
        <p:blipFill>
          <a:blip r:embed="rId2"/>
          <a:stretch>
            <a:fillRect/>
          </a:stretch>
        </p:blipFill>
        <p:spPr>
          <a:xfrm>
            <a:off x="0" y="0"/>
            <a:ext cx="3999539" cy="6858000"/>
          </a:xfrm>
          <a:prstGeom prst="rect">
            <a:avLst/>
          </a:prstGeom>
        </p:spPr>
      </p:pic>
      <p:sp>
        <p:nvSpPr>
          <p:cNvPr id="7" name="Text Placeholder 6">
            <a:extLst>
              <a:ext uri="{FF2B5EF4-FFF2-40B4-BE49-F238E27FC236}">
                <a16:creationId xmlns:a16="http://schemas.microsoft.com/office/drawing/2014/main" id="{6A917B8A-C653-C7A9-5EE1-3E5E28B0E602}"/>
              </a:ext>
            </a:extLst>
          </p:cNvPr>
          <p:cNvSpPr>
            <a:spLocks noGrp="1"/>
          </p:cNvSpPr>
          <p:nvPr>
            <p:ph type="body" sz="quarter" idx="16" hasCustomPrompt="1"/>
          </p:nvPr>
        </p:nvSpPr>
        <p:spPr>
          <a:xfrm>
            <a:off x="440267" y="3126425"/>
            <a:ext cx="3175000" cy="605150"/>
          </a:xfrm>
        </p:spPr>
        <p:txBody>
          <a:bodyPr anchor="ctr">
            <a:noAutofit/>
          </a:bodyPr>
          <a:lstStyle>
            <a:lvl1pPr marL="0" indent="0" algn="ctr">
              <a:buFontTx/>
              <a:buNone/>
              <a:defRPr sz="4200" b="1" i="0">
                <a:solidFill>
                  <a:schemeClr val="bg1"/>
                </a:solidFill>
                <a:latin typeface="Arial" panose="020B0604020202020204" pitchFamily="34" charset="0"/>
                <a:cs typeface="Arial" panose="020B0604020202020204" pitchFamily="34" charset="0"/>
              </a:defRPr>
            </a:lvl1pPr>
          </a:lstStyle>
          <a:p>
            <a:r>
              <a:rPr lang="en-US"/>
              <a:t>Agenda</a:t>
            </a:r>
          </a:p>
        </p:txBody>
      </p:sp>
      <p:sp>
        <p:nvSpPr>
          <p:cNvPr id="6" name="Text Placeholder 2">
            <a:extLst>
              <a:ext uri="{FF2B5EF4-FFF2-40B4-BE49-F238E27FC236}">
                <a16:creationId xmlns:a16="http://schemas.microsoft.com/office/drawing/2014/main" id="{7506CD24-C8F2-6650-E43E-D28EAC53A9E7}"/>
              </a:ext>
            </a:extLst>
          </p:cNvPr>
          <p:cNvSpPr>
            <a:spLocks noGrp="1"/>
          </p:cNvSpPr>
          <p:nvPr>
            <p:ph type="body" sz="quarter" idx="18" hasCustomPrompt="1"/>
          </p:nvPr>
        </p:nvSpPr>
        <p:spPr>
          <a:xfrm>
            <a:off x="4893734" y="952500"/>
            <a:ext cx="5974292" cy="5001260"/>
          </a:xfrm>
        </p:spPr>
        <p:txBody>
          <a:bodyPr anchor="ctr">
            <a:noAutofit/>
          </a:bodyPr>
          <a:lstStyle>
            <a:lvl1pPr marL="342900" marR="0" indent="-342900" algn="l" defTabSz="914400" rtl="0" eaLnBrk="1" fontAlgn="auto" latinLnBrk="0" hangingPunct="1">
              <a:lnSpc>
                <a:spcPct val="90000"/>
              </a:lnSpc>
              <a:spcBef>
                <a:spcPts val="1000"/>
              </a:spcBef>
              <a:spcAft>
                <a:spcPts val="0"/>
              </a:spcAft>
              <a:buClrTx/>
              <a:buSzTx/>
              <a:buFont typeface="Wingdings" pitchFamily="2" charset="2"/>
              <a:buNone/>
              <a:tabLst/>
              <a:defRPr b="1">
                <a:solidFill>
                  <a:schemeClr val="tx1"/>
                </a:solidFill>
              </a:defRPr>
            </a:lvl1pPr>
            <a:lvl2pPr marL="404813" indent="-290513" algn="l">
              <a:buFont typeface="Wingdings" pitchFamily="2" charset="2"/>
              <a:buChar char="§"/>
              <a:tabLst/>
              <a:defRPr b="0"/>
            </a:lvl2pPr>
            <a:lvl3pPr marL="571500" indent="0" algn="l">
              <a:buFont typeface="Wingdings" pitchFamily="2" charset="2"/>
              <a:buChar char="§"/>
              <a:defRPr b="0"/>
            </a:lvl3pPr>
            <a:lvl4pPr marL="1028700" indent="0" algn="l">
              <a:buFont typeface="Wingdings" pitchFamily="2" charset="2"/>
              <a:buChar char="§"/>
              <a:defRPr b="0"/>
            </a:lvl4pPr>
            <a:lvl5pPr marL="1485900" indent="0" algn="l">
              <a:buFont typeface="Wingdings" pitchFamily="2" charset="2"/>
              <a:buChar char="§"/>
              <a:defRPr b="0"/>
            </a:lvl5pPr>
            <a:lvl6pPr marL="515938" indent="0">
              <a:buFont typeface="Wingdings" pitchFamily="2" charset="2"/>
              <a:buChar char="§"/>
              <a:tabLst/>
              <a:defRPr/>
            </a:lvl6pPr>
            <a:lvl9pPr marL="3595687" indent="0" algn="l">
              <a:buFont typeface="Wingdings" pitchFamily="2" charset="2"/>
              <a:buNone/>
              <a:defRPr/>
            </a:lvl9pPr>
          </a:lstStyle>
          <a:p>
            <a:pPr marL="342900" marR="0" lvl="0" indent="-342900" algn="l" defTabSz="914400" rtl="0" eaLnBrk="1" fontAlgn="auto" latinLnBrk="0" hangingPunct="1">
              <a:lnSpc>
                <a:spcPct val="90000"/>
              </a:lnSpc>
              <a:spcBef>
                <a:spcPts val="1000"/>
              </a:spcBef>
              <a:spcAft>
                <a:spcPts val="0"/>
              </a:spcAft>
              <a:buClrTx/>
              <a:buSzTx/>
              <a:tabLst/>
              <a:defRPr/>
            </a:pPr>
            <a:r>
              <a:rPr lang="en-US"/>
              <a:t>Items to be discussed</a:t>
            </a:r>
          </a:p>
        </p:txBody>
      </p:sp>
      <p:sp>
        <p:nvSpPr>
          <p:cNvPr id="5" name="TextBox 4">
            <a:extLst>
              <a:ext uri="{FF2B5EF4-FFF2-40B4-BE49-F238E27FC236}">
                <a16:creationId xmlns:a16="http://schemas.microsoft.com/office/drawing/2014/main" id="{43895B68-AEA7-984F-9DC3-57B58E736513}"/>
              </a:ext>
            </a:extLst>
          </p:cNvPr>
          <p:cNvSpPr txBox="1"/>
          <p:nvPr userDrawn="1"/>
        </p:nvSpPr>
        <p:spPr>
          <a:xfrm>
            <a:off x="609600" y="6501929"/>
            <a:ext cx="2083263" cy="215444"/>
          </a:xfrm>
          <a:prstGeom prst="rect">
            <a:avLst/>
          </a:prstGeom>
          <a:noFill/>
        </p:spPr>
        <p:txBody>
          <a:bodyPr wrap="none" lIns="0"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800">
                <a:solidFill>
                  <a:schemeClr val="bg1"/>
                </a:solidFill>
                <a:cs typeface="Arial" panose="020B0604020202020204" pitchFamily="34" charset="0"/>
              </a:rPr>
              <a:t>Copyright © </a:t>
            </a:r>
            <a:fld id="{38EE0064-B099-0C4E-88EE-2AD5687BA263}" type="datetimeyyyy">
              <a:rPr lang="en-US" sz="800" smtClean="0">
                <a:solidFill>
                  <a:schemeClr val="bg1"/>
                </a:solidFill>
                <a:cs typeface="Arial" panose="020B0604020202020204" pitchFamily="34" charset="0"/>
              </a:rPr>
              <a:t>2025</a:t>
            </a:fld>
            <a:r>
              <a:rPr lang="en-US" sz="800">
                <a:solidFill>
                  <a:schemeClr val="bg1"/>
                </a:solidFill>
                <a:cs typeface="Arial" panose="020B0604020202020204" pitchFamily="34" charset="0"/>
              </a:rPr>
              <a:t> Ivanti. All rights reserved.</a:t>
            </a:r>
          </a:p>
        </p:txBody>
      </p:sp>
      <p:sp>
        <p:nvSpPr>
          <p:cNvPr id="8" name="TextBox 7">
            <a:extLst>
              <a:ext uri="{FF2B5EF4-FFF2-40B4-BE49-F238E27FC236}">
                <a16:creationId xmlns:a16="http://schemas.microsoft.com/office/drawing/2014/main" id="{CBEBE96D-B547-AE45-87B0-7C1080830244}"/>
              </a:ext>
            </a:extLst>
          </p:cNvPr>
          <p:cNvSpPr txBox="1"/>
          <p:nvPr userDrawn="1"/>
        </p:nvSpPr>
        <p:spPr>
          <a:xfrm>
            <a:off x="11602720" y="6501249"/>
            <a:ext cx="443360" cy="215444"/>
          </a:xfrm>
          <a:prstGeom prst="rect">
            <a:avLst/>
          </a:prstGeom>
          <a:noFill/>
        </p:spPr>
        <p:txBody>
          <a:bodyPr wrap="square" lIns="0" tIns="45720" rIns="91440" bIns="45720" rtlCol="0">
            <a:spAutoFit/>
          </a:bodyPr>
          <a:lstStyle/>
          <a:p>
            <a:pPr algn="r"/>
            <a:fld id="{31541D0E-FE33-FA42-86B9-833DCB73E233}" type="slidenum">
              <a:rPr lang="en-US" sz="800" smtClean="0">
                <a:solidFill>
                  <a:schemeClr val="tx1"/>
                </a:solidFill>
              </a:rPr>
              <a:pPr algn="r"/>
              <a:t>‹Nr.›</a:t>
            </a:fld>
            <a:endParaRPr lang="en-US" sz="800">
              <a:solidFill>
                <a:schemeClr val="tx1"/>
              </a:solidFill>
            </a:endParaRPr>
          </a:p>
        </p:txBody>
      </p:sp>
    </p:spTree>
    <p:extLst>
      <p:ext uri="{BB962C8B-B14F-4D97-AF65-F5344CB8AC3E}">
        <p14:creationId xmlns:p14="http://schemas.microsoft.com/office/powerpoint/2010/main" val="2464648449"/>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5" orient="horz" pos="2160" userDrawn="1">
          <p15:clr>
            <a:srgbClr val="FBAE40"/>
          </p15:clr>
        </p15:guide>
        <p15:guide id="6" pos="3840" userDrawn="1">
          <p15:clr>
            <a:srgbClr val="FBAE40"/>
          </p15:clr>
        </p15:guide>
        <p15:guide id="7" orient="horz" pos="600" userDrawn="1">
          <p15:clr>
            <a:srgbClr val="FBAE40"/>
          </p15:clr>
        </p15:guide>
        <p15:guide id="8" pos="504" userDrawn="1">
          <p15:clr>
            <a:srgbClr val="FBAE40"/>
          </p15:clr>
        </p15:guide>
      </p15:sldGuideLst>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Blank Header">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64E84EA9-5D98-3CE1-642A-7AC0ECFD330D}"/>
              </a:ext>
            </a:extLst>
          </p:cNvPr>
          <p:cNvSpPr/>
          <p:nvPr userDrawn="1"/>
        </p:nvSpPr>
        <p:spPr>
          <a:xfrm>
            <a:off x="0" y="369873"/>
            <a:ext cx="94166" cy="91213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Title 2">
            <a:extLst>
              <a:ext uri="{FF2B5EF4-FFF2-40B4-BE49-F238E27FC236}">
                <a16:creationId xmlns:a16="http://schemas.microsoft.com/office/drawing/2014/main" id="{422AB769-2636-6AB0-D7E6-CFF4736F80B9}"/>
              </a:ext>
            </a:extLst>
          </p:cNvPr>
          <p:cNvSpPr>
            <a:spLocks noGrp="1"/>
          </p:cNvSpPr>
          <p:nvPr>
            <p:ph type="title" hasCustomPrompt="1"/>
          </p:nvPr>
        </p:nvSpPr>
        <p:spPr>
          <a:xfrm>
            <a:off x="612962" y="538515"/>
            <a:ext cx="10984992" cy="562442"/>
          </a:xfrm>
          <a:prstGeom prst="rect">
            <a:avLst/>
          </a:prstGeom>
        </p:spPr>
        <p:txBody>
          <a:bodyPr lIns="0" tIns="0" bIns="0" anchor="ctr" anchorCtr="0">
            <a:normAutofit/>
          </a:bodyPr>
          <a:lstStyle>
            <a:lvl1pPr>
              <a:lnSpc>
                <a:spcPct val="100000"/>
              </a:lnSpc>
              <a:defRPr sz="3200"/>
            </a:lvl1pPr>
          </a:lstStyle>
          <a:p>
            <a:r>
              <a:rPr lang="en-US"/>
              <a:t>Blank Header</a:t>
            </a:r>
          </a:p>
        </p:txBody>
      </p:sp>
      <p:sp>
        <p:nvSpPr>
          <p:cNvPr id="5" name="TextBox 4">
            <a:extLst>
              <a:ext uri="{FF2B5EF4-FFF2-40B4-BE49-F238E27FC236}">
                <a16:creationId xmlns:a16="http://schemas.microsoft.com/office/drawing/2014/main" id="{E609463A-4792-FD41-B9A3-C88357EC9B7A}"/>
              </a:ext>
            </a:extLst>
          </p:cNvPr>
          <p:cNvSpPr txBox="1"/>
          <p:nvPr userDrawn="1"/>
        </p:nvSpPr>
        <p:spPr>
          <a:xfrm>
            <a:off x="11602720" y="6501249"/>
            <a:ext cx="443360" cy="215444"/>
          </a:xfrm>
          <a:prstGeom prst="rect">
            <a:avLst/>
          </a:prstGeom>
          <a:noFill/>
        </p:spPr>
        <p:txBody>
          <a:bodyPr wrap="square" lIns="0" tIns="45720" rIns="91440" bIns="45720" rtlCol="0">
            <a:spAutoFit/>
          </a:bodyPr>
          <a:lstStyle/>
          <a:p>
            <a:pPr algn="r"/>
            <a:fld id="{31541D0E-FE33-FA42-86B9-833DCB73E233}" type="slidenum">
              <a:rPr lang="en-US" sz="800" smtClean="0">
                <a:solidFill>
                  <a:schemeClr val="tx1"/>
                </a:solidFill>
              </a:rPr>
              <a:pPr algn="r"/>
              <a:t>‹Nr.›</a:t>
            </a:fld>
            <a:endParaRPr lang="en-US" sz="800">
              <a:solidFill>
                <a:schemeClr val="tx1"/>
              </a:solidFill>
            </a:endParaRPr>
          </a:p>
        </p:txBody>
      </p:sp>
    </p:spTree>
    <p:extLst>
      <p:ext uri="{BB962C8B-B14F-4D97-AF65-F5344CB8AC3E}">
        <p14:creationId xmlns:p14="http://schemas.microsoft.com/office/powerpoint/2010/main" val="4025842517"/>
      </p:ext>
    </p:extLst>
  </p:cSld>
  <p:clrMapOvr>
    <a:masterClrMapping/>
  </p:clrMapOvr>
  <p:extLst>
    <p:ext uri="{DCECCB84-F9BA-43D5-87BE-67443E8EF086}">
      <p15:sldGuideLst xmlns:p15="http://schemas.microsoft.com/office/powerpoint/2012/main">
        <p15:guide id="1" pos="384" userDrawn="1">
          <p15:clr>
            <a:srgbClr val="FBAE40"/>
          </p15:clr>
        </p15:guide>
      </p15:sldGuideLst>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Blank Header-Internal">
    <p:spTree>
      <p:nvGrpSpPr>
        <p:cNvPr id="1" name=""/>
        <p:cNvGrpSpPr/>
        <p:nvPr/>
      </p:nvGrpSpPr>
      <p:grpSpPr>
        <a:xfrm>
          <a:off x="0" y="0"/>
          <a:ext cx="0" cy="0"/>
          <a:chOff x="0" y="0"/>
          <a:chExt cx="0" cy="0"/>
        </a:xfrm>
      </p:grpSpPr>
      <p:sp>
        <p:nvSpPr>
          <p:cNvPr id="5" name="Rounded Rectangle 4">
            <a:extLst>
              <a:ext uri="{FF2B5EF4-FFF2-40B4-BE49-F238E27FC236}">
                <a16:creationId xmlns:a16="http://schemas.microsoft.com/office/drawing/2014/main" id="{3D9215BB-A3EE-2D10-27F6-73563D9FC5E9}"/>
              </a:ext>
            </a:extLst>
          </p:cNvPr>
          <p:cNvSpPr/>
          <p:nvPr userDrawn="1"/>
        </p:nvSpPr>
        <p:spPr>
          <a:xfrm>
            <a:off x="8970775" y="6377262"/>
            <a:ext cx="2605314" cy="284795"/>
          </a:xfrm>
          <a:prstGeom prst="roundRect">
            <a:avLst/>
          </a:prstGeom>
          <a:solidFill>
            <a:srgbClr val="BFB9B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800" b="1"/>
              <a:t>INTERNAL USE ONLY </a:t>
            </a:r>
            <a:r>
              <a:rPr lang="en-US" sz="800" b="0"/>
              <a:t>- DO NOT DISTRIBUTE</a:t>
            </a:r>
          </a:p>
        </p:txBody>
      </p:sp>
      <p:sp>
        <p:nvSpPr>
          <p:cNvPr id="6" name="Rectangle 5">
            <a:extLst>
              <a:ext uri="{FF2B5EF4-FFF2-40B4-BE49-F238E27FC236}">
                <a16:creationId xmlns:a16="http://schemas.microsoft.com/office/drawing/2014/main" id="{1438BA99-70B1-E0B4-93FD-153BC1B4F818}"/>
              </a:ext>
            </a:extLst>
          </p:cNvPr>
          <p:cNvSpPr/>
          <p:nvPr userDrawn="1"/>
        </p:nvSpPr>
        <p:spPr>
          <a:xfrm>
            <a:off x="0" y="369873"/>
            <a:ext cx="94166" cy="91213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itle 2">
            <a:extLst>
              <a:ext uri="{FF2B5EF4-FFF2-40B4-BE49-F238E27FC236}">
                <a16:creationId xmlns:a16="http://schemas.microsoft.com/office/drawing/2014/main" id="{D323B337-A4E2-220E-8E42-8B1E517C4B2A}"/>
              </a:ext>
            </a:extLst>
          </p:cNvPr>
          <p:cNvSpPr>
            <a:spLocks noGrp="1"/>
          </p:cNvSpPr>
          <p:nvPr>
            <p:ph type="title" hasCustomPrompt="1"/>
          </p:nvPr>
        </p:nvSpPr>
        <p:spPr>
          <a:xfrm>
            <a:off x="612962" y="538515"/>
            <a:ext cx="10984992" cy="562442"/>
          </a:xfrm>
          <a:prstGeom prst="rect">
            <a:avLst/>
          </a:prstGeom>
        </p:spPr>
        <p:txBody>
          <a:bodyPr lIns="0" tIns="0" bIns="0" anchor="ctr" anchorCtr="0">
            <a:normAutofit/>
          </a:bodyPr>
          <a:lstStyle>
            <a:lvl1pPr>
              <a:lnSpc>
                <a:spcPct val="100000"/>
              </a:lnSpc>
              <a:defRPr sz="3200"/>
            </a:lvl1pPr>
          </a:lstStyle>
          <a:p>
            <a:r>
              <a:rPr lang="en-US"/>
              <a:t>Blank Header</a:t>
            </a:r>
          </a:p>
        </p:txBody>
      </p:sp>
      <p:sp>
        <p:nvSpPr>
          <p:cNvPr id="8" name="TextBox 7">
            <a:extLst>
              <a:ext uri="{FF2B5EF4-FFF2-40B4-BE49-F238E27FC236}">
                <a16:creationId xmlns:a16="http://schemas.microsoft.com/office/drawing/2014/main" id="{5404586A-146D-A74A-AC95-92B1ECF5AA3A}"/>
              </a:ext>
            </a:extLst>
          </p:cNvPr>
          <p:cNvSpPr txBox="1"/>
          <p:nvPr userDrawn="1"/>
        </p:nvSpPr>
        <p:spPr>
          <a:xfrm>
            <a:off x="11602720" y="6501249"/>
            <a:ext cx="443360" cy="215444"/>
          </a:xfrm>
          <a:prstGeom prst="rect">
            <a:avLst/>
          </a:prstGeom>
          <a:noFill/>
        </p:spPr>
        <p:txBody>
          <a:bodyPr wrap="square" lIns="0" tIns="45720" rIns="91440" bIns="45720" rtlCol="0">
            <a:spAutoFit/>
          </a:bodyPr>
          <a:lstStyle/>
          <a:p>
            <a:pPr algn="r"/>
            <a:fld id="{31541D0E-FE33-FA42-86B9-833DCB73E233}" type="slidenum">
              <a:rPr lang="en-US" sz="800" smtClean="0">
                <a:solidFill>
                  <a:schemeClr val="tx1"/>
                </a:solidFill>
              </a:rPr>
              <a:pPr algn="r"/>
              <a:t>‹Nr.›</a:t>
            </a:fld>
            <a:endParaRPr lang="en-US" sz="800">
              <a:solidFill>
                <a:schemeClr val="tx1"/>
              </a:solidFill>
            </a:endParaRPr>
          </a:p>
        </p:txBody>
      </p:sp>
    </p:spTree>
    <p:extLst>
      <p:ext uri="{BB962C8B-B14F-4D97-AF65-F5344CB8AC3E}">
        <p14:creationId xmlns:p14="http://schemas.microsoft.com/office/powerpoint/2010/main" val="1328196254"/>
      </p:ext>
    </p:extLst>
  </p:cSld>
  <p:clrMapOvr>
    <a:masterClrMapping/>
  </p:clrMapOvr>
  <p:extLst>
    <p:ext uri="{DCECCB84-F9BA-43D5-87BE-67443E8EF086}">
      <p15:sldGuideLst xmlns:p15="http://schemas.microsoft.com/office/powerpoint/2012/main">
        <p15:guide id="1" pos="384" userDrawn="1">
          <p15:clr>
            <a:srgbClr val="FBAE40"/>
          </p15:clr>
        </p15:guide>
      </p15:sldGuideLst>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wo Up - Color">
    <p:bg>
      <p:bgPr>
        <a:solidFill>
          <a:srgbClr val="EBEBEB"/>
        </a:solidFill>
        <a:effectLst/>
      </p:bgPr>
    </p:bg>
    <p:spTree>
      <p:nvGrpSpPr>
        <p:cNvPr id="1" name=""/>
        <p:cNvGrpSpPr/>
        <p:nvPr/>
      </p:nvGrpSpPr>
      <p:grpSpPr>
        <a:xfrm>
          <a:off x="0" y="0"/>
          <a:ext cx="0" cy="0"/>
          <a:chOff x="0" y="0"/>
          <a:chExt cx="0" cy="0"/>
        </a:xfrm>
      </p:grpSpPr>
      <p:grpSp>
        <p:nvGrpSpPr>
          <p:cNvPr id="4" name="Group 3">
            <a:extLst>
              <a:ext uri="{FF2B5EF4-FFF2-40B4-BE49-F238E27FC236}">
                <a16:creationId xmlns:a16="http://schemas.microsoft.com/office/drawing/2014/main" id="{9A219B3C-753D-0CC9-7660-97700BB2AC2E}"/>
              </a:ext>
            </a:extLst>
          </p:cNvPr>
          <p:cNvGrpSpPr/>
          <p:nvPr userDrawn="1"/>
        </p:nvGrpSpPr>
        <p:grpSpPr>
          <a:xfrm>
            <a:off x="609600" y="1407580"/>
            <a:ext cx="5310522" cy="4274762"/>
            <a:chOff x="580195" y="1407580"/>
            <a:chExt cx="5338984" cy="4274762"/>
          </a:xfrm>
        </p:grpSpPr>
        <p:sp>
          <p:nvSpPr>
            <p:cNvPr id="5" name="Rounded Rectangle 4">
              <a:extLst>
                <a:ext uri="{FF2B5EF4-FFF2-40B4-BE49-F238E27FC236}">
                  <a16:creationId xmlns:a16="http://schemas.microsoft.com/office/drawing/2014/main" id="{4C0D686A-EC20-6778-7E29-291740F5B97E}"/>
                </a:ext>
              </a:extLst>
            </p:cNvPr>
            <p:cNvSpPr/>
            <p:nvPr/>
          </p:nvSpPr>
          <p:spPr>
            <a:xfrm>
              <a:off x="580195" y="1407580"/>
              <a:ext cx="5338984" cy="4274762"/>
            </a:xfrm>
            <a:prstGeom prst="roundRect">
              <a:avLst>
                <a:gd name="adj" fmla="val 3990"/>
              </a:avLst>
            </a:prstGeom>
            <a:solidFill>
              <a:schemeClr val="bg1"/>
            </a:solidFill>
            <a:ln>
              <a:noFill/>
            </a:ln>
            <a:effectLst>
              <a:outerShdw blurRad="241300" sx="102000" sy="102000" algn="ctr" rotWithShape="0">
                <a:prstClr val="black">
                  <a:alpha val="9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1219170" eaLnBrk="0" fontAlgn="base" hangingPunct="0">
                <a:spcBef>
                  <a:spcPct val="0"/>
                </a:spcBef>
                <a:spcAft>
                  <a:spcPct val="0"/>
                </a:spcAft>
                <a:defRPr/>
              </a:pPr>
              <a:endParaRPr lang="en-US" sz="2400">
                <a:solidFill>
                  <a:schemeClr val="tx1"/>
                </a:solidFill>
                <a:latin typeface="Arial" panose="020B0604020202020204"/>
              </a:endParaRPr>
            </a:p>
          </p:txBody>
        </p:sp>
        <p:sp>
          <p:nvSpPr>
            <p:cNvPr id="6" name="Rounded Rectangle 5">
              <a:extLst>
                <a:ext uri="{FF2B5EF4-FFF2-40B4-BE49-F238E27FC236}">
                  <a16:creationId xmlns:a16="http://schemas.microsoft.com/office/drawing/2014/main" id="{16B8A4AE-1E2E-C7C9-D7AE-1249F606DAC3}"/>
                </a:ext>
              </a:extLst>
            </p:cNvPr>
            <p:cNvSpPr/>
            <p:nvPr/>
          </p:nvSpPr>
          <p:spPr>
            <a:xfrm>
              <a:off x="705830" y="1544399"/>
              <a:ext cx="5060789" cy="478652"/>
            </a:xfrm>
            <a:prstGeom prst="roundRect">
              <a:avLst>
                <a:gd name="adj" fmla="val 22714"/>
              </a:avLst>
            </a:prstGeom>
            <a:solidFill>
              <a:schemeClr val="accent6"/>
            </a:solidFill>
            <a:ln>
              <a:noFill/>
            </a:ln>
            <a:effectLst>
              <a:outerShdw blurRad="241300" sx="102000" sy="102000" algn="ctr" rotWithShape="0">
                <a:prstClr val="black">
                  <a:alpha val="9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defTabSz="1219170" eaLnBrk="0" fontAlgn="base" hangingPunct="0">
                <a:spcBef>
                  <a:spcPct val="0"/>
                </a:spcBef>
                <a:spcAft>
                  <a:spcPct val="0"/>
                </a:spcAft>
                <a:defRPr/>
              </a:pPr>
              <a:endParaRPr lang="en-US" b="1">
                <a:solidFill>
                  <a:schemeClr val="bg1"/>
                </a:solidFill>
                <a:latin typeface="Arial" panose="020B0604020202020204"/>
              </a:endParaRPr>
            </a:p>
          </p:txBody>
        </p:sp>
      </p:grpSp>
      <p:grpSp>
        <p:nvGrpSpPr>
          <p:cNvPr id="11" name="Group 10">
            <a:extLst>
              <a:ext uri="{FF2B5EF4-FFF2-40B4-BE49-F238E27FC236}">
                <a16:creationId xmlns:a16="http://schemas.microsoft.com/office/drawing/2014/main" id="{F6626B37-FD48-0B8B-A2EA-A2895393E046}"/>
              </a:ext>
            </a:extLst>
          </p:cNvPr>
          <p:cNvGrpSpPr/>
          <p:nvPr userDrawn="1"/>
        </p:nvGrpSpPr>
        <p:grpSpPr>
          <a:xfrm>
            <a:off x="6271878" y="1407580"/>
            <a:ext cx="5310522" cy="4274762"/>
            <a:chOff x="580195" y="1407580"/>
            <a:chExt cx="5338984" cy="4274762"/>
          </a:xfrm>
        </p:grpSpPr>
        <p:sp>
          <p:nvSpPr>
            <p:cNvPr id="12" name="Rounded Rectangle 11">
              <a:extLst>
                <a:ext uri="{FF2B5EF4-FFF2-40B4-BE49-F238E27FC236}">
                  <a16:creationId xmlns:a16="http://schemas.microsoft.com/office/drawing/2014/main" id="{267710B9-F2B5-F553-C9D1-C91C375E839A}"/>
                </a:ext>
              </a:extLst>
            </p:cNvPr>
            <p:cNvSpPr/>
            <p:nvPr/>
          </p:nvSpPr>
          <p:spPr>
            <a:xfrm>
              <a:off x="580195" y="1407580"/>
              <a:ext cx="5338984" cy="4274762"/>
            </a:xfrm>
            <a:prstGeom prst="roundRect">
              <a:avLst>
                <a:gd name="adj" fmla="val 5773"/>
              </a:avLst>
            </a:prstGeom>
            <a:solidFill>
              <a:schemeClr val="bg1"/>
            </a:solidFill>
            <a:ln>
              <a:noFill/>
            </a:ln>
            <a:effectLst>
              <a:outerShdw blurRad="241300" sx="102000" sy="102000" algn="ctr" rotWithShape="0">
                <a:prstClr val="black">
                  <a:alpha val="9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1219170" eaLnBrk="0" fontAlgn="base" hangingPunct="0">
                <a:spcBef>
                  <a:spcPct val="0"/>
                </a:spcBef>
                <a:spcAft>
                  <a:spcPct val="0"/>
                </a:spcAft>
                <a:defRPr/>
              </a:pPr>
              <a:endParaRPr lang="en-US" sz="2400">
                <a:solidFill>
                  <a:schemeClr val="tx1"/>
                </a:solidFill>
                <a:latin typeface="Arial" panose="020B0604020202020204"/>
              </a:endParaRPr>
            </a:p>
          </p:txBody>
        </p:sp>
        <p:sp>
          <p:nvSpPr>
            <p:cNvPr id="13" name="Rounded Rectangle 12">
              <a:extLst>
                <a:ext uri="{FF2B5EF4-FFF2-40B4-BE49-F238E27FC236}">
                  <a16:creationId xmlns:a16="http://schemas.microsoft.com/office/drawing/2014/main" id="{620AC11D-B942-8442-1904-9E717B1E08E6}"/>
                </a:ext>
              </a:extLst>
            </p:cNvPr>
            <p:cNvSpPr/>
            <p:nvPr/>
          </p:nvSpPr>
          <p:spPr>
            <a:xfrm>
              <a:off x="705830" y="1544398"/>
              <a:ext cx="5060789" cy="478653"/>
            </a:xfrm>
            <a:prstGeom prst="roundRect">
              <a:avLst>
                <a:gd name="adj" fmla="val 20831"/>
              </a:avLst>
            </a:prstGeom>
            <a:solidFill>
              <a:schemeClr val="accent5"/>
            </a:solidFill>
            <a:ln>
              <a:noFill/>
            </a:ln>
            <a:effectLst>
              <a:outerShdw blurRad="241300" sx="102000" sy="102000" algn="ctr" rotWithShape="0">
                <a:prstClr val="black">
                  <a:alpha val="9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defTabSz="1219170" eaLnBrk="0" fontAlgn="base" hangingPunct="0">
                <a:spcBef>
                  <a:spcPct val="0"/>
                </a:spcBef>
                <a:spcAft>
                  <a:spcPct val="0"/>
                </a:spcAft>
                <a:defRPr/>
              </a:pPr>
              <a:endParaRPr lang="en-US" b="1">
                <a:solidFill>
                  <a:schemeClr val="bg1"/>
                </a:solidFill>
                <a:latin typeface="Arial" panose="020B0604020202020204"/>
              </a:endParaRPr>
            </a:p>
          </p:txBody>
        </p:sp>
      </p:grpSp>
      <p:sp>
        <p:nvSpPr>
          <p:cNvPr id="21" name="Text Placeholder 20">
            <a:extLst>
              <a:ext uri="{FF2B5EF4-FFF2-40B4-BE49-F238E27FC236}">
                <a16:creationId xmlns:a16="http://schemas.microsoft.com/office/drawing/2014/main" id="{C565CE0F-EF5B-6A80-8EAE-361963930132}"/>
              </a:ext>
            </a:extLst>
          </p:cNvPr>
          <p:cNvSpPr>
            <a:spLocks noGrp="1"/>
          </p:cNvSpPr>
          <p:nvPr>
            <p:ph type="body" sz="quarter" idx="10" hasCustomPrompt="1"/>
          </p:nvPr>
        </p:nvSpPr>
        <p:spPr>
          <a:xfrm>
            <a:off x="751543" y="1558180"/>
            <a:ext cx="5016832" cy="464871"/>
          </a:xfrm>
        </p:spPr>
        <p:txBody>
          <a:bodyPr lIns="182880" anchor="ctr" anchorCtr="0">
            <a:noAutofit/>
          </a:bodyPr>
          <a:lstStyle>
            <a:lvl1pPr>
              <a:defRPr sz="1600" b="0">
                <a:solidFill>
                  <a:schemeClr val="bg1"/>
                </a:solidFill>
              </a:defRPr>
            </a:lvl1pPr>
          </a:lstStyle>
          <a:p>
            <a:pPr lvl="0"/>
            <a:r>
              <a:rPr lang="en-US"/>
              <a:t>Subtitle #1</a:t>
            </a:r>
          </a:p>
        </p:txBody>
      </p:sp>
      <p:sp>
        <p:nvSpPr>
          <p:cNvPr id="36" name="Text Placeholder 32">
            <a:extLst>
              <a:ext uri="{FF2B5EF4-FFF2-40B4-BE49-F238E27FC236}">
                <a16:creationId xmlns:a16="http://schemas.microsoft.com/office/drawing/2014/main" id="{5AB32963-4B95-A4E3-64D6-72E07B0D0DF8}"/>
              </a:ext>
            </a:extLst>
          </p:cNvPr>
          <p:cNvSpPr>
            <a:spLocks noGrp="1"/>
          </p:cNvSpPr>
          <p:nvPr>
            <p:ph type="body" sz="quarter" idx="14" hasCustomPrompt="1"/>
          </p:nvPr>
        </p:nvSpPr>
        <p:spPr>
          <a:xfrm>
            <a:off x="815941" y="3503420"/>
            <a:ext cx="4886325" cy="582613"/>
          </a:xfrm>
        </p:spPr>
        <p:txBody>
          <a:bodyPr anchor="b" anchorCtr="0">
            <a:noAutofit/>
          </a:bodyPr>
          <a:lstStyle>
            <a:lvl1pPr>
              <a:defRPr sz="1800"/>
            </a:lvl1pPr>
            <a:lvl2pPr marL="176212" indent="0">
              <a:buNone/>
              <a:defRPr sz="1800"/>
            </a:lvl2pPr>
            <a:lvl3pPr>
              <a:defRPr sz="1800"/>
            </a:lvl3pPr>
            <a:lvl4pPr>
              <a:defRPr sz="1800"/>
            </a:lvl4pPr>
            <a:lvl5pPr>
              <a:defRPr sz="1800"/>
            </a:lvl5pPr>
          </a:lstStyle>
          <a:p>
            <a:r>
              <a:rPr lang="en-US" sz="1800" b="1"/>
              <a:t>Lorem Ipsum Dolor Set </a:t>
            </a:r>
            <a:r>
              <a:rPr lang="en-US" sz="1800" b="1" err="1"/>
              <a:t>Amet</a:t>
            </a:r>
            <a:r>
              <a:rPr lang="en-US" sz="1800" b="1"/>
              <a:t> </a:t>
            </a:r>
            <a:r>
              <a:rPr lang="en-US" sz="1800" b="1" err="1"/>
              <a:t>Elit</a:t>
            </a:r>
            <a:endParaRPr lang="en-US" sz="1800" b="1"/>
          </a:p>
        </p:txBody>
      </p:sp>
      <p:sp>
        <p:nvSpPr>
          <p:cNvPr id="37" name="Text Placeholder 34">
            <a:extLst>
              <a:ext uri="{FF2B5EF4-FFF2-40B4-BE49-F238E27FC236}">
                <a16:creationId xmlns:a16="http://schemas.microsoft.com/office/drawing/2014/main" id="{646D8A20-45A1-AB68-4489-588571359C79}"/>
              </a:ext>
            </a:extLst>
          </p:cNvPr>
          <p:cNvSpPr>
            <a:spLocks noGrp="1"/>
          </p:cNvSpPr>
          <p:nvPr>
            <p:ph type="body" sz="quarter" idx="15" hasCustomPrompt="1"/>
          </p:nvPr>
        </p:nvSpPr>
        <p:spPr>
          <a:xfrm>
            <a:off x="815941" y="4244707"/>
            <a:ext cx="4886325" cy="1227138"/>
          </a:xfrm>
        </p:spPr>
        <p:txBody>
          <a:bodyPr>
            <a:noAutofit/>
          </a:bodyPr>
          <a:lstStyle>
            <a:lvl1pPr marL="0" indent="0">
              <a:buFont typeface="Arial" panose="020B0604020202020204" pitchFamily="34" charset="0"/>
              <a:buNone/>
              <a:defRPr sz="1400" b="0"/>
            </a:lvl1pPr>
            <a:lvl2pPr marL="176212" indent="0">
              <a:buNone/>
              <a:defRPr sz="1400"/>
            </a:lvl2pPr>
            <a:lvl3pPr marL="176212" indent="0">
              <a:buNone/>
              <a:defRPr sz="1400"/>
            </a:lvl3pPr>
            <a:lvl4pPr marL="176212" indent="0">
              <a:buNone/>
              <a:defRPr sz="1400"/>
            </a:lvl4pPr>
            <a:lvl5pPr marL="176212" indent="0">
              <a:buNone/>
              <a:defRPr sz="1400"/>
            </a:lvl5pPr>
          </a:lstStyle>
          <a:p>
            <a:pPr>
              <a:spcAft>
                <a:spcPts val="600"/>
              </a:spcAft>
              <a:buClr>
                <a:schemeClr val="tx1"/>
              </a:buClr>
              <a:buSzPts val="1000"/>
            </a:pPr>
            <a:r>
              <a:rPr lang="en-US" sz="1400"/>
              <a:t>Sed </a:t>
            </a:r>
            <a:r>
              <a:rPr lang="en-US" sz="1400" err="1"/>
              <a:t>ut</a:t>
            </a:r>
            <a:r>
              <a:rPr lang="en-US" sz="1400"/>
              <a:t> </a:t>
            </a:r>
            <a:r>
              <a:rPr lang="en-US" sz="1400" err="1"/>
              <a:t>perspiciatis</a:t>
            </a:r>
            <a:r>
              <a:rPr lang="en-US" sz="1400"/>
              <a:t> </a:t>
            </a:r>
            <a:r>
              <a:rPr lang="en-US" sz="1400" err="1"/>
              <a:t>unde</a:t>
            </a:r>
            <a:r>
              <a:rPr lang="en-US" sz="1400"/>
              <a:t> </a:t>
            </a:r>
            <a:r>
              <a:rPr lang="en-US" sz="1400" err="1"/>
              <a:t>omnis</a:t>
            </a:r>
            <a:r>
              <a:rPr lang="en-US" sz="1400"/>
              <a:t> </a:t>
            </a:r>
            <a:r>
              <a:rPr lang="en-US" sz="1400" err="1"/>
              <a:t>iste</a:t>
            </a:r>
            <a:r>
              <a:rPr lang="en-US" sz="1400"/>
              <a:t> </a:t>
            </a:r>
            <a:r>
              <a:rPr lang="en-US" sz="1400" err="1"/>
              <a:t>natus</a:t>
            </a:r>
            <a:r>
              <a:rPr lang="en-US" sz="1400"/>
              <a:t> error sit </a:t>
            </a:r>
            <a:r>
              <a:rPr lang="en-US" sz="1400" err="1"/>
              <a:t>voluptatem</a:t>
            </a:r>
            <a:r>
              <a:rPr lang="en-US" sz="1400"/>
              <a:t> </a:t>
            </a:r>
            <a:r>
              <a:rPr lang="en-US" sz="1400" err="1"/>
              <a:t>accusantium</a:t>
            </a:r>
            <a:r>
              <a:rPr lang="en-US" sz="1400"/>
              <a:t> </a:t>
            </a:r>
            <a:r>
              <a:rPr lang="en-US" sz="1400" err="1"/>
              <a:t>totam</a:t>
            </a:r>
            <a:r>
              <a:rPr lang="en-US" sz="1400"/>
              <a:t>. Donec </a:t>
            </a:r>
            <a:r>
              <a:rPr lang="en-US" sz="1400" err="1"/>
              <a:t>quis</a:t>
            </a:r>
            <a:r>
              <a:rPr lang="en-US" sz="1400"/>
              <a:t> </a:t>
            </a:r>
            <a:r>
              <a:rPr lang="en-US" sz="1400" err="1"/>
              <a:t>sodales</a:t>
            </a:r>
            <a:r>
              <a:rPr lang="en-US" sz="1400"/>
              <a:t> ex, sit </a:t>
            </a:r>
            <a:r>
              <a:rPr lang="en-US" sz="1400" err="1"/>
              <a:t>amet</a:t>
            </a:r>
            <a:r>
              <a:rPr lang="en-US" sz="1400"/>
              <a:t> </a:t>
            </a:r>
            <a:r>
              <a:rPr lang="en-US" sz="1400" err="1"/>
              <a:t>ullamcorper</a:t>
            </a:r>
            <a:r>
              <a:rPr lang="en-US" sz="1400"/>
              <a:t> </a:t>
            </a:r>
            <a:r>
              <a:rPr lang="en-US" sz="1400" err="1"/>
              <a:t>sapien</a:t>
            </a:r>
            <a:r>
              <a:rPr lang="en-US" sz="1400"/>
              <a:t>. Duis </a:t>
            </a:r>
            <a:r>
              <a:rPr lang="en-US" sz="1400" err="1"/>
              <a:t>vulputate</a:t>
            </a:r>
            <a:r>
              <a:rPr lang="en-US" sz="1400"/>
              <a:t> </a:t>
            </a:r>
            <a:r>
              <a:rPr lang="en-US" sz="1400" err="1"/>
              <a:t>justo</a:t>
            </a:r>
            <a:r>
              <a:rPr lang="en-US" sz="1400"/>
              <a:t> </a:t>
            </a:r>
            <a:r>
              <a:rPr lang="en-US" sz="1400" err="1"/>
              <a:t>eget</a:t>
            </a:r>
            <a:r>
              <a:rPr lang="en-US" sz="1400"/>
              <a:t> </a:t>
            </a:r>
            <a:r>
              <a:rPr lang="en-US" sz="1400" err="1"/>
              <a:t>justo</a:t>
            </a:r>
            <a:r>
              <a:rPr lang="en-US" sz="1400"/>
              <a:t> convallis </a:t>
            </a:r>
            <a:r>
              <a:rPr lang="en-US" sz="1400" err="1"/>
              <a:t>venenatis</a:t>
            </a:r>
            <a:r>
              <a:rPr lang="en-US" sz="1400"/>
              <a:t>.  </a:t>
            </a:r>
            <a:endParaRPr lang="en-US" sz="1400">
              <a:ea typeface="Arial"/>
              <a:cs typeface="Arial"/>
              <a:sym typeface="Arial"/>
            </a:endParaRPr>
          </a:p>
        </p:txBody>
      </p:sp>
      <p:sp>
        <p:nvSpPr>
          <p:cNvPr id="15" name="Picture Placeholder 22">
            <a:extLst>
              <a:ext uri="{FF2B5EF4-FFF2-40B4-BE49-F238E27FC236}">
                <a16:creationId xmlns:a16="http://schemas.microsoft.com/office/drawing/2014/main" id="{7AB2CA18-1AB1-F96F-848C-213598EDFF18}"/>
              </a:ext>
            </a:extLst>
          </p:cNvPr>
          <p:cNvSpPr>
            <a:spLocks noGrp="1" noChangeAspect="1"/>
          </p:cNvSpPr>
          <p:nvPr>
            <p:ph type="pic" sz="quarter" idx="23" hasCustomPrompt="1"/>
          </p:nvPr>
        </p:nvSpPr>
        <p:spPr>
          <a:xfrm>
            <a:off x="825500" y="2427019"/>
            <a:ext cx="731520" cy="731520"/>
          </a:xfrm>
          <a:prstGeom prst="rect">
            <a:avLst/>
          </a:prstGeom>
        </p:spPr>
        <p:txBody>
          <a:bodyPr lIns="0" tIns="0" rIns="0" bIns="0">
            <a:normAutofit/>
          </a:bodyPr>
          <a:lstStyle>
            <a:lvl1pPr marL="0" indent="0" algn="ctr">
              <a:buNone/>
              <a:defRPr sz="800" b="0" i="0">
                <a:solidFill>
                  <a:schemeClr val="bg1"/>
                </a:solidFill>
                <a:latin typeface="Arial" panose="020B0604020202020204" pitchFamily="34" charset="0"/>
              </a:defRPr>
            </a:lvl1pPr>
          </a:lstStyle>
          <a:p>
            <a:r>
              <a:rPr lang="en-US"/>
              <a:t>CLICK TO INSERT ICON</a:t>
            </a:r>
          </a:p>
        </p:txBody>
      </p:sp>
      <p:sp>
        <p:nvSpPr>
          <p:cNvPr id="16" name="Picture Placeholder 22">
            <a:extLst>
              <a:ext uri="{FF2B5EF4-FFF2-40B4-BE49-F238E27FC236}">
                <a16:creationId xmlns:a16="http://schemas.microsoft.com/office/drawing/2014/main" id="{50807F4D-AE53-49C9-96A4-15B98534E3D8}"/>
              </a:ext>
            </a:extLst>
          </p:cNvPr>
          <p:cNvSpPr>
            <a:spLocks noGrp="1" noChangeAspect="1"/>
          </p:cNvSpPr>
          <p:nvPr>
            <p:ph type="pic" sz="quarter" idx="24" hasCustomPrompt="1"/>
          </p:nvPr>
        </p:nvSpPr>
        <p:spPr>
          <a:xfrm>
            <a:off x="6553200" y="2427019"/>
            <a:ext cx="731520" cy="731520"/>
          </a:xfrm>
          <a:prstGeom prst="rect">
            <a:avLst/>
          </a:prstGeom>
        </p:spPr>
        <p:txBody>
          <a:bodyPr lIns="0" tIns="0" rIns="0" bIns="0">
            <a:normAutofit/>
          </a:bodyPr>
          <a:lstStyle>
            <a:lvl1pPr marL="0" indent="0" algn="ctr">
              <a:buNone/>
              <a:defRPr sz="800" b="0" i="0">
                <a:solidFill>
                  <a:schemeClr val="bg1"/>
                </a:solidFill>
                <a:latin typeface="Arial" panose="020B0604020202020204" pitchFamily="34" charset="0"/>
              </a:defRPr>
            </a:lvl1pPr>
          </a:lstStyle>
          <a:p>
            <a:r>
              <a:rPr lang="en-US"/>
              <a:t>CLICK TO INSERT ICON</a:t>
            </a:r>
          </a:p>
        </p:txBody>
      </p:sp>
      <p:sp>
        <p:nvSpPr>
          <p:cNvPr id="18" name="Rectangle 17">
            <a:extLst>
              <a:ext uri="{FF2B5EF4-FFF2-40B4-BE49-F238E27FC236}">
                <a16:creationId xmlns:a16="http://schemas.microsoft.com/office/drawing/2014/main" id="{191A05C8-239C-875B-5DC2-E3B945BA674C}"/>
              </a:ext>
            </a:extLst>
          </p:cNvPr>
          <p:cNvSpPr/>
          <p:nvPr userDrawn="1"/>
        </p:nvSpPr>
        <p:spPr>
          <a:xfrm>
            <a:off x="0" y="369873"/>
            <a:ext cx="94166" cy="91213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Text Placeholder 20">
            <a:extLst>
              <a:ext uri="{FF2B5EF4-FFF2-40B4-BE49-F238E27FC236}">
                <a16:creationId xmlns:a16="http://schemas.microsoft.com/office/drawing/2014/main" id="{94E8C950-7B87-F7D2-0A99-D1DA0D5F57C8}"/>
              </a:ext>
            </a:extLst>
          </p:cNvPr>
          <p:cNvSpPr>
            <a:spLocks noGrp="1"/>
          </p:cNvSpPr>
          <p:nvPr>
            <p:ph type="body" sz="quarter" idx="25" hasCustomPrompt="1"/>
          </p:nvPr>
        </p:nvSpPr>
        <p:spPr>
          <a:xfrm>
            <a:off x="6398809" y="1558180"/>
            <a:ext cx="5016832" cy="464871"/>
          </a:xfrm>
        </p:spPr>
        <p:txBody>
          <a:bodyPr lIns="182880" anchor="ctr" anchorCtr="0">
            <a:noAutofit/>
          </a:bodyPr>
          <a:lstStyle>
            <a:lvl1pPr>
              <a:defRPr sz="1600" b="0">
                <a:solidFill>
                  <a:schemeClr val="bg1"/>
                </a:solidFill>
              </a:defRPr>
            </a:lvl1pPr>
          </a:lstStyle>
          <a:p>
            <a:pPr lvl="0"/>
            <a:r>
              <a:rPr lang="en-US"/>
              <a:t>Subtitle #2</a:t>
            </a:r>
          </a:p>
        </p:txBody>
      </p:sp>
      <p:sp>
        <p:nvSpPr>
          <p:cNvPr id="22" name="Text Placeholder 32">
            <a:extLst>
              <a:ext uri="{FF2B5EF4-FFF2-40B4-BE49-F238E27FC236}">
                <a16:creationId xmlns:a16="http://schemas.microsoft.com/office/drawing/2014/main" id="{A43729CF-F16F-4E72-0245-06423C644B45}"/>
              </a:ext>
            </a:extLst>
          </p:cNvPr>
          <p:cNvSpPr>
            <a:spLocks noGrp="1"/>
          </p:cNvSpPr>
          <p:nvPr>
            <p:ph type="body" sz="quarter" idx="26" hasCustomPrompt="1"/>
          </p:nvPr>
        </p:nvSpPr>
        <p:spPr>
          <a:xfrm>
            <a:off x="6539407" y="3503420"/>
            <a:ext cx="4886325" cy="582613"/>
          </a:xfrm>
        </p:spPr>
        <p:txBody>
          <a:bodyPr anchor="b" anchorCtr="0">
            <a:noAutofit/>
          </a:bodyPr>
          <a:lstStyle>
            <a:lvl1pPr>
              <a:defRPr sz="1800"/>
            </a:lvl1pPr>
            <a:lvl2pPr marL="176212" indent="0">
              <a:buNone/>
              <a:defRPr sz="1800"/>
            </a:lvl2pPr>
            <a:lvl3pPr>
              <a:defRPr sz="1800"/>
            </a:lvl3pPr>
            <a:lvl4pPr>
              <a:defRPr sz="1800"/>
            </a:lvl4pPr>
            <a:lvl5pPr>
              <a:defRPr sz="1800"/>
            </a:lvl5pPr>
          </a:lstStyle>
          <a:p>
            <a:r>
              <a:rPr lang="en-US" sz="1800" b="1"/>
              <a:t>Lorem Ipsum Dolor Set </a:t>
            </a:r>
            <a:r>
              <a:rPr lang="en-US" sz="1800" b="1" err="1"/>
              <a:t>Amet</a:t>
            </a:r>
            <a:r>
              <a:rPr lang="en-US" sz="1800" b="1"/>
              <a:t> </a:t>
            </a:r>
            <a:r>
              <a:rPr lang="en-US" sz="1800" b="1" err="1"/>
              <a:t>Elit</a:t>
            </a:r>
            <a:endParaRPr lang="en-US" sz="1800" b="1"/>
          </a:p>
        </p:txBody>
      </p:sp>
      <p:sp>
        <p:nvSpPr>
          <p:cNvPr id="23" name="Text Placeholder 34">
            <a:extLst>
              <a:ext uri="{FF2B5EF4-FFF2-40B4-BE49-F238E27FC236}">
                <a16:creationId xmlns:a16="http://schemas.microsoft.com/office/drawing/2014/main" id="{6D852F08-79FB-9116-CEDB-2706C2B22D93}"/>
              </a:ext>
            </a:extLst>
          </p:cNvPr>
          <p:cNvSpPr>
            <a:spLocks noGrp="1"/>
          </p:cNvSpPr>
          <p:nvPr>
            <p:ph type="body" sz="quarter" idx="27" hasCustomPrompt="1"/>
          </p:nvPr>
        </p:nvSpPr>
        <p:spPr>
          <a:xfrm>
            <a:off x="6539407" y="4244707"/>
            <a:ext cx="4886325" cy="1227138"/>
          </a:xfrm>
        </p:spPr>
        <p:txBody>
          <a:bodyPr>
            <a:noAutofit/>
          </a:bodyPr>
          <a:lstStyle>
            <a:lvl1pPr marL="0" indent="0">
              <a:buFont typeface="Arial" panose="020B0604020202020204" pitchFamily="34" charset="0"/>
              <a:buNone/>
              <a:defRPr sz="1400" b="0"/>
            </a:lvl1pPr>
            <a:lvl2pPr marL="176212" indent="0">
              <a:buNone/>
              <a:defRPr sz="1400"/>
            </a:lvl2pPr>
            <a:lvl3pPr marL="176212" indent="0">
              <a:buNone/>
              <a:defRPr sz="1400"/>
            </a:lvl3pPr>
            <a:lvl4pPr marL="176212" indent="0">
              <a:buNone/>
              <a:defRPr sz="1400"/>
            </a:lvl4pPr>
            <a:lvl5pPr marL="176212" indent="0">
              <a:buNone/>
              <a:defRPr sz="1400"/>
            </a:lvl5pPr>
          </a:lstStyle>
          <a:p>
            <a:pPr>
              <a:spcAft>
                <a:spcPts val="600"/>
              </a:spcAft>
              <a:buClr>
                <a:schemeClr val="tx1"/>
              </a:buClr>
              <a:buSzPts val="1000"/>
            </a:pPr>
            <a:r>
              <a:rPr lang="en-US" sz="1400"/>
              <a:t>Sed </a:t>
            </a:r>
            <a:r>
              <a:rPr lang="en-US" sz="1400" err="1"/>
              <a:t>ut</a:t>
            </a:r>
            <a:r>
              <a:rPr lang="en-US" sz="1400"/>
              <a:t> </a:t>
            </a:r>
            <a:r>
              <a:rPr lang="en-US" sz="1400" err="1"/>
              <a:t>perspiciatis</a:t>
            </a:r>
            <a:r>
              <a:rPr lang="en-US" sz="1400"/>
              <a:t> </a:t>
            </a:r>
            <a:r>
              <a:rPr lang="en-US" sz="1400" err="1"/>
              <a:t>unde</a:t>
            </a:r>
            <a:r>
              <a:rPr lang="en-US" sz="1400"/>
              <a:t> </a:t>
            </a:r>
            <a:r>
              <a:rPr lang="en-US" sz="1400" err="1"/>
              <a:t>omnis</a:t>
            </a:r>
            <a:r>
              <a:rPr lang="en-US" sz="1400"/>
              <a:t> </a:t>
            </a:r>
            <a:r>
              <a:rPr lang="en-US" sz="1400" err="1"/>
              <a:t>iste</a:t>
            </a:r>
            <a:r>
              <a:rPr lang="en-US" sz="1400"/>
              <a:t> </a:t>
            </a:r>
            <a:r>
              <a:rPr lang="en-US" sz="1400" err="1"/>
              <a:t>natus</a:t>
            </a:r>
            <a:r>
              <a:rPr lang="en-US" sz="1400"/>
              <a:t> error sit </a:t>
            </a:r>
            <a:r>
              <a:rPr lang="en-US" sz="1400" err="1"/>
              <a:t>voluptatem</a:t>
            </a:r>
            <a:r>
              <a:rPr lang="en-US" sz="1400"/>
              <a:t> </a:t>
            </a:r>
            <a:r>
              <a:rPr lang="en-US" sz="1400" err="1"/>
              <a:t>accusantium</a:t>
            </a:r>
            <a:r>
              <a:rPr lang="en-US" sz="1400"/>
              <a:t> </a:t>
            </a:r>
            <a:r>
              <a:rPr lang="en-US" sz="1400" err="1"/>
              <a:t>totam</a:t>
            </a:r>
            <a:r>
              <a:rPr lang="en-US" sz="1400"/>
              <a:t>. Donec </a:t>
            </a:r>
            <a:r>
              <a:rPr lang="en-US" sz="1400" err="1"/>
              <a:t>quis</a:t>
            </a:r>
            <a:r>
              <a:rPr lang="en-US" sz="1400"/>
              <a:t> </a:t>
            </a:r>
            <a:r>
              <a:rPr lang="en-US" sz="1400" err="1"/>
              <a:t>sodales</a:t>
            </a:r>
            <a:r>
              <a:rPr lang="en-US" sz="1400"/>
              <a:t> ex, sit </a:t>
            </a:r>
            <a:r>
              <a:rPr lang="en-US" sz="1400" err="1"/>
              <a:t>amet</a:t>
            </a:r>
            <a:r>
              <a:rPr lang="en-US" sz="1400"/>
              <a:t> </a:t>
            </a:r>
            <a:r>
              <a:rPr lang="en-US" sz="1400" err="1"/>
              <a:t>ullamcorper</a:t>
            </a:r>
            <a:r>
              <a:rPr lang="en-US" sz="1400"/>
              <a:t> </a:t>
            </a:r>
            <a:r>
              <a:rPr lang="en-US" sz="1400" err="1"/>
              <a:t>sapien</a:t>
            </a:r>
            <a:r>
              <a:rPr lang="en-US" sz="1400"/>
              <a:t>. Duis </a:t>
            </a:r>
            <a:r>
              <a:rPr lang="en-US" sz="1400" err="1"/>
              <a:t>vulputate</a:t>
            </a:r>
            <a:r>
              <a:rPr lang="en-US" sz="1400"/>
              <a:t> </a:t>
            </a:r>
            <a:r>
              <a:rPr lang="en-US" sz="1400" err="1"/>
              <a:t>justo</a:t>
            </a:r>
            <a:r>
              <a:rPr lang="en-US" sz="1400"/>
              <a:t> </a:t>
            </a:r>
            <a:r>
              <a:rPr lang="en-US" sz="1400" err="1"/>
              <a:t>eget</a:t>
            </a:r>
            <a:r>
              <a:rPr lang="en-US" sz="1400"/>
              <a:t> </a:t>
            </a:r>
            <a:r>
              <a:rPr lang="en-US" sz="1400" err="1"/>
              <a:t>justo</a:t>
            </a:r>
            <a:r>
              <a:rPr lang="en-US" sz="1400"/>
              <a:t> convallis </a:t>
            </a:r>
            <a:r>
              <a:rPr lang="en-US" sz="1400" err="1"/>
              <a:t>venenatis</a:t>
            </a:r>
            <a:r>
              <a:rPr lang="en-US" sz="1400"/>
              <a:t>.  </a:t>
            </a:r>
            <a:endParaRPr lang="en-US" sz="1400">
              <a:ea typeface="Arial"/>
              <a:cs typeface="Arial"/>
              <a:sym typeface="Arial"/>
            </a:endParaRPr>
          </a:p>
        </p:txBody>
      </p:sp>
      <p:sp>
        <p:nvSpPr>
          <p:cNvPr id="24" name="Title 2">
            <a:extLst>
              <a:ext uri="{FF2B5EF4-FFF2-40B4-BE49-F238E27FC236}">
                <a16:creationId xmlns:a16="http://schemas.microsoft.com/office/drawing/2014/main" id="{0C666C74-EEA3-2133-8D3D-94F89AA6920F}"/>
              </a:ext>
            </a:extLst>
          </p:cNvPr>
          <p:cNvSpPr>
            <a:spLocks noGrp="1"/>
          </p:cNvSpPr>
          <p:nvPr>
            <p:ph type="title" hasCustomPrompt="1"/>
          </p:nvPr>
        </p:nvSpPr>
        <p:spPr>
          <a:xfrm>
            <a:off x="612962" y="538515"/>
            <a:ext cx="10984992" cy="562442"/>
          </a:xfrm>
          <a:prstGeom prst="rect">
            <a:avLst/>
          </a:prstGeom>
        </p:spPr>
        <p:txBody>
          <a:bodyPr lIns="0" tIns="0" bIns="0" anchor="ctr" anchorCtr="0">
            <a:normAutofit/>
          </a:bodyPr>
          <a:lstStyle>
            <a:lvl1pPr>
              <a:lnSpc>
                <a:spcPct val="100000"/>
              </a:lnSpc>
              <a:defRPr sz="3200"/>
            </a:lvl1pPr>
          </a:lstStyle>
          <a:p>
            <a:r>
              <a:rPr lang="en-US"/>
              <a:t>Blank Header</a:t>
            </a:r>
          </a:p>
        </p:txBody>
      </p:sp>
      <p:sp>
        <p:nvSpPr>
          <p:cNvPr id="19" name="TextBox 18">
            <a:extLst>
              <a:ext uri="{FF2B5EF4-FFF2-40B4-BE49-F238E27FC236}">
                <a16:creationId xmlns:a16="http://schemas.microsoft.com/office/drawing/2014/main" id="{1300A19D-F792-C643-993C-9E81676DECF3}"/>
              </a:ext>
            </a:extLst>
          </p:cNvPr>
          <p:cNvSpPr txBox="1"/>
          <p:nvPr userDrawn="1"/>
        </p:nvSpPr>
        <p:spPr>
          <a:xfrm>
            <a:off x="11602720" y="6501249"/>
            <a:ext cx="443360" cy="215444"/>
          </a:xfrm>
          <a:prstGeom prst="rect">
            <a:avLst/>
          </a:prstGeom>
          <a:noFill/>
        </p:spPr>
        <p:txBody>
          <a:bodyPr wrap="square" lIns="0" tIns="45720" rIns="91440" bIns="45720" rtlCol="0">
            <a:spAutoFit/>
          </a:bodyPr>
          <a:lstStyle/>
          <a:p>
            <a:pPr algn="r"/>
            <a:fld id="{31541D0E-FE33-FA42-86B9-833DCB73E233}" type="slidenum">
              <a:rPr lang="en-US" sz="800" smtClean="0">
                <a:solidFill>
                  <a:schemeClr val="tx1"/>
                </a:solidFill>
              </a:rPr>
              <a:pPr algn="r"/>
              <a:t>‹Nr.›</a:t>
            </a:fld>
            <a:endParaRPr lang="en-US" sz="800">
              <a:solidFill>
                <a:schemeClr val="tx1"/>
              </a:solidFill>
            </a:endParaRPr>
          </a:p>
        </p:txBody>
      </p:sp>
    </p:spTree>
    <p:extLst>
      <p:ext uri="{BB962C8B-B14F-4D97-AF65-F5344CB8AC3E}">
        <p14:creationId xmlns:p14="http://schemas.microsoft.com/office/powerpoint/2010/main" val="2369709161"/>
      </p:ext>
    </p:extLst>
  </p:cSld>
  <p:clrMapOvr>
    <a:masterClrMapping/>
  </p:clrMapOvr>
  <p:extLst>
    <p:ext uri="{DCECCB84-F9BA-43D5-87BE-67443E8EF086}">
      <p15:sldGuideLst xmlns:p15="http://schemas.microsoft.com/office/powerpoint/2012/main">
        <p15:guide id="1" pos="384" userDrawn="1">
          <p15:clr>
            <a:srgbClr val="FBAE40"/>
          </p15:clr>
        </p15:guide>
      </p15:sldGuideLst>
    </p:ext>
  </p:extLs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hree Up - Color">
    <p:bg>
      <p:bgPr>
        <a:solidFill>
          <a:srgbClr val="EBEBEB"/>
        </a:solidFill>
        <a:effectLst/>
      </p:bgPr>
    </p:bg>
    <p:spTree>
      <p:nvGrpSpPr>
        <p:cNvPr id="1" name=""/>
        <p:cNvGrpSpPr/>
        <p:nvPr/>
      </p:nvGrpSpPr>
      <p:grpSpPr>
        <a:xfrm>
          <a:off x="0" y="0"/>
          <a:ext cx="0" cy="0"/>
          <a:chOff x="0" y="0"/>
          <a:chExt cx="0" cy="0"/>
        </a:xfrm>
      </p:grpSpPr>
      <p:sp>
        <p:nvSpPr>
          <p:cNvPr id="15" name="Rounded Rectangle 14">
            <a:extLst>
              <a:ext uri="{FF2B5EF4-FFF2-40B4-BE49-F238E27FC236}">
                <a16:creationId xmlns:a16="http://schemas.microsoft.com/office/drawing/2014/main" id="{75C60ECB-FA7B-462A-6D5E-57B58B6ED29B}"/>
              </a:ext>
            </a:extLst>
          </p:cNvPr>
          <p:cNvSpPr/>
          <p:nvPr userDrawn="1"/>
        </p:nvSpPr>
        <p:spPr>
          <a:xfrm>
            <a:off x="609600" y="1407580"/>
            <a:ext cx="3473497" cy="4274762"/>
          </a:xfrm>
          <a:prstGeom prst="roundRect">
            <a:avLst>
              <a:gd name="adj" fmla="val 3092"/>
            </a:avLst>
          </a:prstGeom>
          <a:solidFill>
            <a:schemeClr val="bg1"/>
          </a:solidFill>
          <a:ln>
            <a:noFill/>
          </a:ln>
          <a:effectLst>
            <a:outerShdw blurRad="241300" sx="102000" sy="102000" algn="ctr" rotWithShape="0">
              <a:prstClr val="black">
                <a:alpha val="9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1219170" eaLnBrk="0" fontAlgn="base" hangingPunct="0">
              <a:spcBef>
                <a:spcPct val="0"/>
              </a:spcBef>
              <a:spcAft>
                <a:spcPct val="0"/>
              </a:spcAft>
              <a:defRPr/>
            </a:pPr>
            <a:endParaRPr lang="en-US" sz="2400">
              <a:solidFill>
                <a:schemeClr val="tx1"/>
              </a:solidFill>
              <a:latin typeface="Arial" panose="020B0604020202020204"/>
            </a:endParaRPr>
          </a:p>
        </p:txBody>
      </p:sp>
      <p:sp>
        <p:nvSpPr>
          <p:cNvPr id="16" name="Rounded Rectangle 15">
            <a:extLst>
              <a:ext uri="{FF2B5EF4-FFF2-40B4-BE49-F238E27FC236}">
                <a16:creationId xmlns:a16="http://schemas.microsoft.com/office/drawing/2014/main" id="{FA0C07C5-2F1E-B797-24BE-A042CF9B282B}"/>
              </a:ext>
            </a:extLst>
          </p:cNvPr>
          <p:cNvSpPr/>
          <p:nvPr userDrawn="1"/>
        </p:nvSpPr>
        <p:spPr>
          <a:xfrm>
            <a:off x="734279" y="1544399"/>
            <a:ext cx="3211458" cy="447612"/>
          </a:xfrm>
          <a:prstGeom prst="roundRect">
            <a:avLst>
              <a:gd name="adj" fmla="val 17066"/>
            </a:avLst>
          </a:prstGeom>
          <a:solidFill>
            <a:schemeClr val="accent6"/>
          </a:solidFill>
          <a:ln>
            <a:noFill/>
          </a:ln>
          <a:effectLst>
            <a:outerShdw blurRad="241300" sx="102000" sy="102000" algn="ctr" rotWithShape="0">
              <a:prstClr val="black">
                <a:alpha val="9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defTabSz="1219170" eaLnBrk="0" fontAlgn="base" hangingPunct="0">
              <a:spcBef>
                <a:spcPct val="0"/>
              </a:spcBef>
              <a:spcAft>
                <a:spcPct val="0"/>
              </a:spcAft>
              <a:defRPr/>
            </a:pPr>
            <a:endParaRPr lang="en-US" b="1">
              <a:solidFill>
                <a:schemeClr val="bg1"/>
              </a:solidFill>
              <a:latin typeface="Arial" panose="020B0604020202020204"/>
            </a:endParaRPr>
          </a:p>
        </p:txBody>
      </p:sp>
      <p:sp>
        <p:nvSpPr>
          <p:cNvPr id="17" name="Rounded Rectangle 16">
            <a:extLst>
              <a:ext uri="{FF2B5EF4-FFF2-40B4-BE49-F238E27FC236}">
                <a16:creationId xmlns:a16="http://schemas.microsoft.com/office/drawing/2014/main" id="{CE308849-A9F7-C039-858B-5BB968FA5EBB}"/>
              </a:ext>
            </a:extLst>
          </p:cNvPr>
          <p:cNvSpPr/>
          <p:nvPr userDrawn="1"/>
        </p:nvSpPr>
        <p:spPr>
          <a:xfrm>
            <a:off x="4359252" y="1407580"/>
            <a:ext cx="3473497" cy="4274762"/>
          </a:xfrm>
          <a:prstGeom prst="roundRect">
            <a:avLst>
              <a:gd name="adj" fmla="val 3092"/>
            </a:avLst>
          </a:prstGeom>
          <a:solidFill>
            <a:schemeClr val="bg1"/>
          </a:solidFill>
          <a:ln>
            <a:noFill/>
          </a:ln>
          <a:effectLst>
            <a:outerShdw blurRad="241300" sx="102000" sy="102000" algn="ctr" rotWithShape="0">
              <a:prstClr val="black">
                <a:alpha val="9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1219170" eaLnBrk="0" fontAlgn="base" hangingPunct="0">
              <a:spcBef>
                <a:spcPct val="0"/>
              </a:spcBef>
              <a:spcAft>
                <a:spcPct val="0"/>
              </a:spcAft>
              <a:defRPr/>
            </a:pPr>
            <a:endParaRPr lang="en-US" sz="2400">
              <a:solidFill>
                <a:schemeClr val="tx1"/>
              </a:solidFill>
              <a:latin typeface="Arial" panose="020B0604020202020204"/>
            </a:endParaRPr>
          </a:p>
        </p:txBody>
      </p:sp>
      <p:sp>
        <p:nvSpPr>
          <p:cNvPr id="18" name="Rounded Rectangle 17">
            <a:extLst>
              <a:ext uri="{FF2B5EF4-FFF2-40B4-BE49-F238E27FC236}">
                <a16:creationId xmlns:a16="http://schemas.microsoft.com/office/drawing/2014/main" id="{67A77D42-E27A-E77C-41A9-0D3BCD1195DB}"/>
              </a:ext>
            </a:extLst>
          </p:cNvPr>
          <p:cNvSpPr/>
          <p:nvPr userDrawn="1"/>
        </p:nvSpPr>
        <p:spPr>
          <a:xfrm>
            <a:off x="4483931" y="1544399"/>
            <a:ext cx="3211458" cy="447612"/>
          </a:xfrm>
          <a:prstGeom prst="roundRect">
            <a:avLst>
              <a:gd name="adj" fmla="val 15184"/>
            </a:avLst>
          </a:prstGeom>
          <a:solidFill>
            <a:schemeClr val="accent5"/>
          </a:solidFill>
          <a:ln>
            <a:noFill/>
          </a:ln>
          <a:effectLst>
            <a:outerShdw blurRad="241300" sx="102000" sy="102000" algn="ctr" rotWithShape="0">
              <a:prstClr val="black">
                <a:alpha val="9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defTabSz="1219170" eaLnBrk="0" fontAlgn="base" hangingPunct="0">
              <a:spcBef>
                <a:spcPct val="0"/>
              </a:spcBef>
              <a:spcAft>
                <a:spcPct val="0"/>
              </a:spcAft>
              <a:defRPr/>
            </a:pPr>
            <a:endParaRPr lang="en-US" b="1">
              <a:solidFill>
                <a:schemeClr val="bg1"/>
              </a:solidFill>
              <a:latin typeface="Arial" panose="020B0604020202020204"/>
            </a:endParaRPr>
          </a:p>
        </p:txBody>
      </p:sp>
      <p:sp>
        <p:nvSpPr>
          <p:cNvPr id="19" name="Rounded Rectangle 18">
            <a:extLst>
              <a:ext uri="{FF2B5EF4-FFF2-40B4-BE49-F238E27FC236}">
                <a16:creationId xmlns:a16="http://schemas.microsoft.com/office/drawing/2014/main" id="{AFE1FE6A-747E-A26D-9167-677E8387D15F}"/>
              </a:ext>
            </a:extLst>
          </p:cNvPr>
          <p:cNvSpPr/>
          <p:nvPr userDrawn="1"/>
        </p:nvSpPr>
        <p:spPr>
          <a:xfrm>
            <a:off x="8108903" y="1407580"/>
            <a:ext cx="3473497" cy="4274762"/>
          </a:xfrm>
          <a:prstGeom prst="roundRect">
            <a:avLst>
              <a:gd name="adj" fmla="val 2604"/>
            </a:avLst>
          </a:prstGeom>
          <a:solidFill>
            <a:schemeClr val="bg1"/>
          </a:solidFill>
          <a:ln>
            <a:noFill/>
          </a:ln>
          <a:effectLst>
            <a:outerShdw blurRad="241300" sx="102000" sy="102000" algn="ctr" rotWithShape="0">
              <a:prstClr val="black">
                <a:alpha val="9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1219170" eaLnBrk="0" fontAlgn="base" hangingPunct="0">
              <a:spcBef>
                <a:spcPct val="0"/>
              </a:spcBef>
              <a:spcAft>
                <a:spcPct val="0"/>
              </a:spcAft>
              <a:defRPr/>
            </a:pPr>
            <a:endParaRPr lang="en-US" sz="2400">
              <a:solidFill>
                <a:schemeClr val="tx1"/>
              </a:solidFill>
              <a:latin typeface="Arial" panose="020B0604020202020204"/>
            </a:endParaRPr>
          </a:p>
        </p:txBody>
      </p:sp>
      <p:sp>
        <p:nvSpPr>
          <p:cNvPr id="20" name="Rounded Rectangle 19">
            <a:extLst>
              <a:ext uri="{FF2B5EF4-FFF2-40B4-BE49-F238E27FC236}">
                <a16:creationId xmlns:a16="http://schemas.microsoft.com/office/drawing/2014/main" id="{ACE59D83-62EF-28A4-15D2-D9897199E973}"/>
              </a:ext>
            </a:extLst>
          </p:cNvPr>
          <p:cNvSpPr/>
          <p:nvPr userDrawn="1"/>
        </p:nvSpPr>
        <p:spPr>
          <a:xfrm>
            <a:off x="8233582" y="1544399"/>
            <a:ext cx="3211458" cy="447612"/>
          </a:xfrm>
          <a:prstGeom prst="roundRect">
            <a:avLst>
              <a:gd name="adj" fmla="val 18949"/>
            </a:avLst>
          </a:prstGeom>
          <a:solidFill>
            <a:schemeClr val="accent4"/>
          </a:solidFill>
          <a:ln>
            <a:noFill/>
          </a:ln>
          <a:effectLst>
            <a:outerShdw blurRad="241300" sx="102000" sy="102000" algn="ctr" rotWithShape="0">
              <a:prstClr val="black">
                <a:alpha val="9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defTabSz="1219170" eaLnBrk="0" fontAlgn="base" hangingPunct="0">
              <a:spcBef>
                <a:spcPct val="0"/>
              </a:spcBef>
              <a:spcAft>
                <a:spcPct val="0"/>
              </a:spcAft>
              <a:defRPr/>
            </a:pPr>
            <a:endParaRPr lang="en-US" b="1">
              <a:solidFill>
                <a:schemeClr val="bg1"/>
              </a:solidFill>
              <a:latin typeface="Arial" panose="020B0604020202020204"/>
            </a:endParaRPr>
          </a:p>
        </p:txBody>
      </p:sp>
      <p:sp>
        <p:nvSpPr>
          <p:cNvPr id="21" name="Text Placeholder 20">
            <a:extLst>
              <a:ext uri="{FF2B5EF4-FFF2-40B4-BE49-F238E27FC236}">
                <a16:creationId xmlns:a16="http://schemas.microsoft.com/office/drawing/2014/main" id="{C565CE0F-EF5B-6A80-8EAE-361963930132}"/>
              </a:ext>
            </a:extLst>
          </p:cNvPr>
          <p:cNvSpPr>
            <a:spLocks noGrp="1"/>
          </p:cNvSpPr>
          <p:nvPr>
            <p:ph type="body" sz="quarter" idx="10" hasCustomPrompt="1"/>
          </p:nvPr>
        </p:nvSpPr>
        <p:spPr>
          <a:xfrm>
            <a:off x="734565" y="1568345"/>
            <a:ext cx="3211172" cy="423665"/>
          </a:xfrm>
        </p:spPr>
        <p:txBody>
          <a:bodyPr lIns="182880" anchor="ctr" anchorCtr="0">
            <a:noAutofit/>
          </a:bodyPr>
          <a:lstStyle>
            <a:lvl1pPr>
              <a:defRPr sz="1600" b="0">
                <a:solidFill>
                  <a:schemeClr val="bg1"/>
                </a:solidFill>
              </a:defRPr>
            </a:lvl1pPr>
          </a:lstStyle>
          <a:p>
            <a:pPr lvl="0"/>
            <a:r>
              <a:rPr lang="en-US"/>
              <a:t>Subtitle #1</a:t>
            </a:r>
          </a:p>
        </p:txBody>
      </p:sp>
      <p:sp>
        <p:nvSpPr>
          <p:cNvPr id="29" name="Text Placeholder 20">
            <a:extLst>
              <a:ext uri="{FF2B5EF4-FFF2-40B4-BE49-F238E27FC236}">
                <a16:creationId xmlns:a16="http://schemas.microsoft.com/office/drawing/2014/main" id="{15D58F6D-8452-F7CC-E4BC-8F462591C4F7}"/>
              </a:ext>
            </a:extLst>
          </p:cNvPr>
          <p:cNvSpPr>
            <a:spLocks noGrp="1"/>
          </p:cNvSpPr>
          <p:nvPr>
            <p:ph type="body" sz="quarter" idx="11" hasCustomPrompt="1"/>
          </p:nvPr>
        </p:nvSpPr>
        <p:spPr>
          <a:xfrm>
            <a:off x="4479959" y="1549068"/>
            <a:ext cx="3211458" cy="423665"/>
          </a:xfrm>
        </p:spPr>
        <p:txBody>
          <a:bodyPr lIns="182880" anchor="ctr" anchorCtr="0">
            <a:noAutofit/>
          </a:bodyPr>
          <a:lstStyle>
            <a:lvl1pPr>
              <a:defRPr sz="1600" b="0">
                <a:solidFill>
                  <a:schemeClr val="bg1"/>
                </a:solidFill>
              </a:defRPr>
            </a:lvl1pPr>
          </a:lstStyle>
          <a:p>
            <a:pPr lvl="0"/>
            <a:r>
              <a:rPr lang="en-US"/>
              <a:t>Subtitle #2</a:t>
            </a:r>
          </a:p>
        </p:txBody>
      </p:sp>
      <p:sp>
        <p:nvSpPr>
          <p:cNvPr id="33" name="Text Placeholder 32">
            <a:extLst>
              <a:ext uri="{FF2B5EF4-FFF2-40B4-BE49-F238E27FC236}">
                <a16:creationId xmlns:a16="http://schemas.microsoft.com/office/drawing/2014/main" id="{5E5225AA-B3BF-6846-AE97-85948713AA0D}"/>
              </a:ext>
            </a:extLst>
          </p:cNvPr>
          <p:cNvSpPr>
            <a:spLocks noGrp="1"/>
          </p:cNvSpPr>
          <p:nvPr>
            <p:ph type="body" sz="quarter" idx="12" hasCustomPrompt="1"/>
          </p:nvPr>
        </p:nvSpPr>
        <p:spPr>
          <a:xfrm>
            <a:off x="8228999" y="3503420"/>
            <a:ext cx="3211458" cy="582613"/>
          </a:xfrm>
        </p:spPr>
        <p:txBody>
          <a:bodyPr anchor="b" anchorCtr="0">
            <a:noAutofit/>
          </a:bodyPr>
          <a:lstStyle>
            <a:lvl1pPr>
              <a:defRPr sz="1800"/>
            </a:lvl1pPr>
            <a:lvl2pPr marL="176212" indent="0">
              <a:buNone/>
              <a:defRPr sz="1800"/>
            </a:lvl2pPr>
            <a:lvl3pPr>
              <a:defRPr sz="1800"/>
            </a:lvl3pPr>
            <a:lvl4pPr>
              <a:defRPr sz="1800"/>
            </a:lvl4pPr>
            <a:lvl5pPr>
              <a:defRPr sz="1800"/>
            </a:lvl5pPr>
          </a:lstStyle>
          <a:p>
            <a:r>
              <a:rPr lang="en-US" sz="1800" b="1"/>
              <a:t>Lorem Ipsum Dolor Set </a:t>
            </a:r>
            <a:r>
              <a:rPr lang="en-US" sz="1800" b="1" err="1"/>
              <a:t>Amet</a:t>
            </a:r>
            <a:r>
              <a:rPr lang="en-US" sz="1800" b="1"/>
              <a:t> </a:t>
            </a:r>
            <a:r>
              <a:rPr lang="en-US" sz="1800" b="1" err="1"/>
              <a:t>Elit</a:t>
            </a:r>
            <a:endParaRPr lang="en-US" sz="1800" b="1"/>
          </a:p>
        </p:txBody>
      </p:sp>
      <p:sp>
        <p:nvSpPr>
          <p:cNvPr id="35" name="Text Placeholder 34">
            <a:extLst>
              <a:ext uri="{FF2B5EF4-FFF2-40B4-BE49-F238E27FC236}">
                <a16:creationId xmlns:a16="http://schemas.microsoft.com/office/drawing/2014/main" id="{8887074C-F157-C81D-99DE-BC807A36402E}"/>
              </a:ext>
            </a:extLst>
          </p:cNvPr>
          <p:cNvSpPr>
            <a:spLocks noGrp="1"/>
          </p:cNvSpPr>
          <p:nvPr>
            <p:ph type="body" sz="quarter" idx="13" hasCustomPrompt="1"/>
          </p:nvPr>
        </p:nvSpPr>
        <p:spPr>
          <a:xfrm>
            <a:off x="8228999" y="4244707"/>
            <a:ext cx="3211458" cy="1227138"/>
          </a:xfrm>
        </p:spPr>
        <p:txBody>
          <a:bodyPr>
            <a:noAutofit/>
          </a:bodyPr>
          <a:lstStyle>
            <a:lvl1pPr marL="0" indent="0">
              <a:buFont typeface="Arial" panose="020B0604020202020204" pitchFamily="34" charset="0"/>
              <a:buNone/>
              <a:defRPr sz="1400" b="0"/>
            </a:lvl1pPr>
            <a:lvl2pPr marL="176212" indent="0">
              <a:buNone/>
              <a:defRPr sz="1400"/>
            </a:lvl2pPr>
            <a:lvl3pPr marL="176212" indent="0">
              <a:buNone/>
              <a:defRPr sz="1400"/>
            </a:lvl3pPr>
            <a:lvl4pPr marL="176212" indent="0">
              <a:buNone/>
              <a:defRPr sz="1400"/>
            </a:lvl4pPr>
            <a:lvl5pPr marL="176212" indent="0">
              <a:buNone/>
              <a:defRPr sz="1400"/>
            </a:lvl5pPr>
          </a:lstStyle>
          <a:p>
            <a:pPr>
              <a:spcAft>
                <a:spcPts val="600"/>
              </a:spcAft>
              <a:buClr>
                <a:schemeClr val="tx1"/>
              </a:buClr>
              <a:buSzPts val="1000"/>
            </a:pPr>
            <a:r>
              <a:rPr lang="en-US" sz="1400"/>
              <a:t>Sed </a:t>
            </a:r>
            <a:r>
              <a:rPr lang="en-US" sz="1400" err="1"/>
              <a:t>ut</a:t>
            </a:r>
            <a:r>
              <a:rPr lang="en-US" sz="1400"/>
              <a:t> </a:t>
            </a:r>
            <a:r>
              <a:rPr lang="en-US" sz="1400" err="1"/>
              <a:t>perspiciatis</a:t>
            </a:r>
            <a:r>
              <a:rPr lang="en-US" sz="1400"/>
              <a:t> </a:t>
            </a:r>
            <a:r>
              <a:rPr lang="en-US" sz="1400" err="1"/>
              <a:t>unde</a:t>
            </a:r>
            <a:r>
              <a:rPr lang="en-US" sz="1400"/>
              <a:t> </a:t>
            </a:r>
            <a:r>
              <a:rPr lang="en-US" sz="1400" err="1"/>
              <a:t>omnis</a:t>
            </a:r>
            <a:r>
              <a:rPr lang="en-US" sz="1400"/>
              <a:t> </a:t>
            </a:r>
            <a:r>
              <a:rPr lang="en-US" sz="1400" err="1"/>
              <a:t>iste</a:t>
            </a:r>
            <a:r>
              <a:rPr lang="en-US" sz="1400"/>
              <a:t> </a:t>
            </a:r>
            <a:r>
              <a:rPr lang="en-US" sz="1400" err="1"/>
              <a:t>natus</a:t>
            </a:r>
            <a:r>
              <a:rPr lang="en-US" sz="1400"/>
              <a:t> error sit </a:t>
            </a:r>
            <a:r>
              <a:rPr lang="en-US" sz="1400" err="1"/>
              <a:t>voluptatem</a:t>
            </a:r>
            <a:r>
              <a:rPr lang="en-US" sz="1400"/>
              <a:t> </a:t>
            </a:r>
            <a:r>
              <a:rPr lang="en-US" sz="1400" err="1"/>
              <a:t>accusantium</a:t>
            </a:r>
            <a:r>
              <a:rPr lang="en-US" sz="1400"/>
              <a:t> </a:t>
            </a:r>
            <a:r>
              <a:rPr lang="en-US" sz="1400" err="1"/>
              <a:t>totam</a:t>
            </a:r>
            <a:r>
              <a:rPr lang="en-US" sz="1400"/>
              <a:t>. Donec </a:t>
            </a:r>
            <a:r>
              <a:rPr lang="en-US" sz="1400" err="1"/>
              <a:t>quis</a:t>
            </a:r>
            <a:r>
              <a:rPr lang="en-US" sz="1400"/>
              <a:t> </a:t>
            </a:r>
            <a:r>
              <a:rPr lang="en-US" sz="1400" err="1"/>
              <a:t>sodales</a:t>
            </a:r>
            <a:r>
              <a:rPr lang="en-US" sz="1400"/>
              <a:t> ex, sit </a:t>
            </a:r>
            <a:r>
              <a:rPr lang="en-US" sz="1400" err="1"/>
              <a:t>amet</a:t>
            </a:r>
            <a:r>
              <a:rPr lang="en-US" sz="1400"/>
              <a:t> </a:t>
            </a:r>
            <a:r>
              <a:rPr lang="en-US" sz="1400" err="1"/>
              <a:t>ullamcorper</a:t>
            </a:r>
            <a:r>
              <a:rPr lang="en-US" sz="1400"/>
              <a:t> </a:t>
            </a:r>
            <a:r>
              <a:rPr lang="en-US" sz="1400" err="1"/>
              <a:t>sapien</a:t>
            </a:r>
            <a:r>
              <a:rPr lang="en-US" sz="1400"/>
              <a:t>. Duis </a:t>
            </a:r>
            <a:r>
              <a:rPr lang="en-US" sz="1400" err="1"/>
              <a:t>vulputate</a:t>
            </a:r>
            <a:r>
              <a:rPr lang="en-US" sz="1400"/>
              <a:t> </a:t>
            </a:r>
            <a:r>
              <a:rPr lang="en-US" sz="1400" err="1"/>
              <a:t>justo</a:t>
            </a:r>
            <a:r>
              <a:rPr lang="en-US" sz="1400"/>
              <a:t> </a:t>
            </a:r>
            <a:r>
              <a:rPr lang="en-US" sz="1400" err="1"/>
              <a:t>eget</a:t>
            </a:r>
            <a:r>
              <a:rPr lang="en-US" sz="1400"/>
              <a:t> </a:t>
            </a:r>
            <a:r>
              <a:rPr lang="en-US" sz="1400" err="1"/>
              <a:t>justo</a:t>
            </a:r>
            <a:r>
              <a:rPr lang="en-US" sz="1400"/>
              <a:t> convallis </a:t>
            </a:r>
            <a:r>
              <a:rPr lang="en-US" sz="1400" err="1"/>
              <a:t>venenatis</a:t>
            </a:r>
            <a:r>
              <a:rPr lang="en-US" sz="1400"/>
              <a:t>.  </a:t>
            </a:r>
            <a:endParaRPr lang="en-US" sz="1400">
              <a:ea typeface="Arial"/>
              <a:cs typeface="Arial"/>
              <a:sym typeface="Arial"/>
            </a:endParaRPr>
          </a:p>
        </p:txBody>
      </p:sp>
      <p:sp>
        <p:nvSpPr>
          <p:cNvPr id="36" name="Text Placeholder 32">
            <a:extLst>
              <a:ext uri="{FF2B5EF4-FFF2-40B4-BE49-F238E27FC236}">
                <a16:creationId xmlns:a16="http://schemas.microsoft.com/office/drawing/2014/main" id="{5AB32963-4B95-A4E3-64D6-72E07B0D0DF8}"/>
              </a:ext>
            </a:extLst>
          </p:cNvPr>
          <p:cNvSpPr>
            <a:spLocks noGrp="1"/>
          </p:cNvSpPr>
          <p:nvPr>
            <p:ph type="body" sz="quarter" idx="14" hasCustomPrompt="1"/>
          </p:nvPr>
        </p:nvSpPr>
        <p:spPr>
          <a:xfrm>
            <a:off x="815942" y="3484900"/>
            <a:ext cx="3129796" cy="582613"/>
          </a:xfrm>
        </p:spPr>
        <p:txBody>
          <a:bodyPr anchor="b" anchorCtr="0">
            <a:noAutofit/>
          </a:bodyPr>
          <a:lstStyle>
            <a:lvl1pPr>
              <a:defRPr sz="1800"/>
            </a:lvl1pPr>
            <a:lvl2pPr marL="176212" indent="0">
              <a:buNone/>
              <a:defRPr sz="1800"/>
            </a:lvl2pPr>
            <a:lvl3pPr>
              <a:defRPr sz="1800"/>
            </a:lvl3pPr>
            <a:lvl4pPr>
              <a:defRPr sz="1800"/>
            </a:lvl4pPr>
            <a:lvl5pPr>
              <a:defRPr sz="1800"/>
            </a:lvl5pPr>
          </a:lstStyle>
          <a:p>
            <a:r>
              <a:rPr lang="en-US" sz="1800" b="1"/>
              <a:t>Lorem Ipsum Dolor Set </a:t>
            </a:r>
            <a:r>
              <a:rPr lang="en-US" sz="1800" b="1" err="1"/>
              <a:t>Amet</a:t>
            </a:r>
            <a:r>
              <a:rPr lang="en-US" sz="1800" b="1"/>
              <a:t> </a:t>
            </a:r>
            <a:r>
              <a:rPr lang="en-US" sz="1800" b="1" err="1"/>
              <a:t>Elit</a:t>
            </a:r>
            <a:endParaRPr lang="en-US" sz="1800" b="1"/>
          </a:p>
        </p:txBody>
      </p:sp>
      <p:sp>
        <p:nvSpPr>
          <p:cNvPr id="37" name="Text Placeholder 34">
            <a:extLst>
              <a:ext uri="{FF2B5EF4-FFF2-40B4-BE49-F238E27FC236}">
                <a16:creationId xmlns:a16="http://schemas.microsoft.com/office/drawing/2014/main" id="{646D8A20-45A1-AB68-4489-588571359C79}"/>
              </a:ext>
            </a:extLst>
          </p:cNvPr>
          <p:cNvSpPr>
            <a:spLocks noGrp="1"/>
          </p:cNvSpPr>
          <p:nvPr>
            <p:ph type="body" sz="quarter" idx="15" hasCustomPrompt="1"/>
          </p:nvPr>
        </p:nvSpPr>
        <p:spPr>
          <a:xfrm>
            <a:off x="815942" y="4244707"/>
            <a:ext cx="3129796" cy="1227138"/>
          </a:xfrm>
        </p:spPr>
        <p:txBody>
          <a:bodyPr>
            <a:noAutofit/>
          </a:bodyPr>
          <a:lstStyle>
            <a:lvl1pPr marL="0" indent="0">
              <a:buFont typeface="Arial" panose="020B0604020202020204" pitchFamily="34" charset="0"/>
              <a:buNone/>
              <a:defRPr sz="1400" b="0"/>
            </a:lvl1pPr>
            <a:lvl2pPr marL="176212" indent="0">
              <a:buNone/>
              <a:defRPr sz="1400"/>
            </a:lvl2pPr>
            <a:lvl3pPr marL="176212" indent="0">
              <a:buNone/>
              <a:defRPr sz="1400"/>
            </a:lvl3pPr>
            <a:lvl4pPr marL="176212" indent="0">
              <a:buNone/>
              <a:defRPr sz="1400"/>
            </a:lvl4pPr>
            <a:lvl5pPr marL="176212" indent="0">
              <a:buNone/>
              <a:defRPr sz="1400"/>
            </a:lvl5pPr>
          </a:lstStyle>
          <a:p>
            <a:pPr>
              <a:spcAft>
                <a:spcPts val="600"/>
              </a:spcAft>
              <a:buClr>
                <a:schemeClr val="tx1"/>
              </a:buClr>
              <a:buSzPts val="1000"/>
            </a:pPr>
            <a:r>
              <a:rPr lang="en-US" sz="1400"/>
              <a:t>Sed </a:t>
            </a:r>
            <a:r>
              <a:rPr lang="en-US" sz="1400" err="1"/>
              <a:t>ut</a:t>
            </a:r>
            <a:r>
              <a:rPr lang="en-US" sz="1400"/>
              <a:t> </a:t>
            </a:r>
            <a:r>
              <a:rPr lang="en-US" sz="1400" err="1"/>
              <a:t>perspiciatis</a:t>
            </a:r>
            <a:r>
              <a:rPr lang="en-US" sz="1400"/>
              <a:t> </a:t>
            </a:r>
            <a:r>
              <a:rPr lang="en-US" sz="1400" err="1"/>
              <a:t>unde</a:t>
            </a:r>
            <a:r>
              <a:rPr lang="en-US" sz="1400"/>
              <a:t> </a:t>
            </a:r>
            <a:r>
              <a:rPr lang="en-US" sz="1400" err="1"/>
              <a:t>omnis</a:t>
            </a:r>
            <a:r>
              <a:rPr lang="en-US" sz="1400"/>
              <a:t> </a:t>
            </a:r>
            <a:r>
              <a:rPr lang="en-US" sz="1400" err="1"/>
              <a:t>iste</a:t>
            </a:r>
            <a:r>
              <a:rPr lang="en-US" sz="1400"/>
              <a:t> </a:t>
            </a:r>
            <a:r>
              <a:rPr lang="en-US" sz="1400" err="1"/>
              <a:t>natus</a:t>
            </a:r>
            <a:r>
              <a:rPr lang="en-US" sz="1400"/>
              <a:t> error sit </a:t>
            </a:r>
            <a:r>
              <a:rPr lang="en-US" sz="1400" err="1"/>
              <a:t>voluptatem</a:t>
            </a:r>
            <a:r>
              <a:rPr lang="en-US" sz="1400"/>
              <a:t> </a:t>
            </a:r>
            <a:r>
              <a:rPr lang="en-US" sz="1400" err="1"/>
              <a:t>accusantium</a:t>
            </a:r>
            <a:r>
              <a:rPr lang="en-US" sz="1400"/>
              <a:t> </a:t>
            </a:r>
            <a:r>
              <a:rPr lang="en-US" sz="1400" err="1"/>
              <a:t>totam</a:t>
            </a:r>
            <a:r>
              <a:rPr lang="en-US" sz="1400"/>
              <a:t>. Donec </a:t>
            </a:r>
            <a:r>
              <a:rPr lang="en-US" sz="1400" err="1"/>
              <a:t>quis</a:t>
            </a:r>
            <a:r>
              <a:rPr lang="en-US" sz="1400"/>
              <a:t> </a:t>
            </a:r>
            <a:r>
              <a:rPr lang="en-US" sz="1400" err="1"/>
              <a:t>sodales</a:t>
            </a:r>
            <a:r>
              <a:rPr lang="en-US" sz="1400"/>
              <a:t> ex, sit </a:t>
            </a:r>
            <a:r>
              <a:rPr lang="en-US" sz="1400" err="1"/>
              <a:t>amet</a:t>
            </a:r>
            <a:r>
              <a:rPr lang="en-US" sz="1400"/>
              <a:t> </a:t>
            </a:r>
            <a:r>
              <a:rPr lang="en-US" sz="1400" err="1"/>
              <a:t>ullamcorper</a:t>
            </a:r>
            <a:r>
              <a:rPr lang="en-US" sz="1400"/>
              <a:t> </a:t>
            </a:r>
            <a:r>
              <a:rPr lang="en-US" sz="1400" err="1"/>
              <a:t>sapien</a:t>
            </a:r>
            <a:r>
              <a:rPr lang="en-US" sz="1400"/>
              <a:t>. Duis </a:t>
            </a:r>
            <a:r>
              <a:rPr lang="en-US" sz="1400" err="1"/>
              <a:t>vulputate</a:t>
            </a:r>
            <a:r>
              <a:rPr lang="en-US" sz="1400"/>
              <a:t> </a:t>
            </a:r>
            <a:r>
              <a:rPr lang="en-US" sz="1400" err="1"/>
              <a:t>justo</a:t>
            </a:r>
            <a:r>
              <a:rPr lang="en-US" sz="1400"/>
              <a:t> </a:t>
            </a:r>
            <a:r>
              <a:rPr lang="en-US" sz="1400" err="1"/>
              <a:t>eget</a:t>
            </a:r>
            <a:r>
              <a:rPr lang="en-US" sz="1400"/>
              <a:t> </a:t>
            </a:r>
            <a:r>
              <a:rPr lang="en-US" sz="1400" err="1"/>
              <a:t>justo</a:t>
            </a:r>
            <a:r>
              <a:rPr lang="en-US" sz="1400"/>
              <a:t> convallis </a:t>
            </a:r>
            <a:r>
              <a:rPr lang="en-US" sz="1400" err="1"/>
              <a:t>venenatis</a:t>
            </a:r>
            <a:r>
              <a:rPr lang="en-US" sz="1400"/>
              <a:t>.  </a:t>
            </a:r>
            <a:endParaRPr lang="en-US" sz="1400">
              <a:ea typeface="Arial"/>
              <a:cs typeface="Arial"/>
              <a:sym typeface="Arial"/>
            </a:endParaRPr>
          </a:p>
        </p:txBody>
      </p:sp>
      <p:sp>
        <p:nvSpPr>
          <p:cNvPr id="22" name="Text Placeholder 32">
            <a:extLst>
              <a:ext uri="{FF2B5EF4-FFF2-40B4-BE49-F238E27FC236}">
                <a16:creationId xmlns:a16="http://schemas.microsoft.com/office/drawing/2014/main" id="{F7F85262-9C61-BBB6-3F9E-96788B74792E}"/>
              </a:ext>
            </a:extLst>
          </p:cNvPr>
          <p:cNvSpPr>
            <a:spLocks noGrp="1"/>
          </p:cNvSpPr>
          <p:nvPr>
            <p:ph type="body" sz="quarter" idx="16" hasCustomPrompt="1"/>
          </p:nvPr>
        </p:nvSpPr>
        <p:spPr>
          <a:xfrm>
            <a:off x="4479959" y="3484900"/>
            <a:ext cx="3211458" cy="582613"/>
          </a:xfrm>
        </p:spPr>
        <p:txBody>
          <a:bodyPr anchor="b" anchorCtr="0">
            <a:noAutofit/>
          </a:bodyPr>
          <a:lstStyle>
            <a:lvl1pPr>
              <a:defRPr sz="1800"/>
            </a:lvl1pPr>
            <a:lvl2pPr marL="176212" indent="0">
              <a:buNone/>
              <a:defRPr sz="1800"/>
            </a:lvl2pPr>
            <a:lvl3pPr>
              <a:defRPr sz="1800"/>
            </a:lvl3pPr>
            <a:lvl4pPr>
              <a:defRPr sz="1800"/>
            </a:lvl4pPr>
            <a:lvl5pPr>
              <a:defRPr sz="1800"/>
            </a:lvl5pPr>
          </a:lstStyle>
          <a:p>
            <a:r>
              <a:rPr lang="en-US" sz="1800" b="1"/>
              <a:t>Lorem Ipsum Dolor Set </a:t>
            </a:r>
            <a:r>
              <a:rPr lang="en-US" sz="1800" b="1" err="1"/>
              <a:t>Amet</a:t>
            </a:r>
            <a:r>
              <a:rPr lang="en-US" sz="1800" b="1"/>
              <a:t> </a:t>
            </a:r>
            <a:r>
              <a:rPr lang="en-US" sz="1800" b="1" err="1"/>
              <a:t>Elit</a:t>
            </a:r>
            <a:endParaRPr lang="en-US" sz="1800" b="1"/>
          </a:p>
        </p:txBody>
      </p:sp>
      <p:sp>
        <p:nvSpPr>
          <p:cNvPr id="23" name="Text Placeholder 34">
            <a:extLst>
              <a:ext uri="{FF2B5EF4-FFF2-40B4-BE49-F238E27FC236}">
                <a16:creationId xmlns:a16="http://schemas.microsoft.com/office/drawing/2014/main" id="{53FB7A27-F2F0-E834-E63E-F3EC5BD9D0C8}"/>
              </a:ext>
            </a:extLst>
          </p:cNvPr>
          <p:cNvSpPr>
            <a:spLocks noGrp="1"/>
          </p:cNvSpPr>
          <p:nvPr>
            <p:ph type="body" sz="quarter" idx="17" hasCustomPrompt="1"/>
          </p:nvPr>
        </p:nvSpPr>
        <p:spPr>
          <a:xfrm>
            <a:off x="4479959" y="4244707"/>
            <a:ext cx="3211458" cy="1227138"/>
          </a:xfrm>
        </p:spPr>
        <p:txBody>
          <a:bodyPr>
            <a:noAutofit/>
          </a:bodyPr>
          <a:lstStyle>
            <a:lvl1pPr marL="0" indent="0">
              <a:buFont typeface="Arial" panose="020B0604020202020204" pitchFamily="34" charset="0"/>
              <a:buNone/>
              <a:defRPr sz="1400" b="0"/>
            </a:lvl1pPr>
            <a:lvl2pPr marL="176212" indent="0">
              <a:buNone/>
              <a:defRPr sz="1400"/>
            </a:lvl2pPr>
            <a:lvl3pPr marL="176212" indent="0">
              <a:buNone/>
              <a:defRPr sz="1400"/>
            </a:lvl3pPr>
            <a:lvl4pPr marL="176212" indent="0">
              <a:buNone/>
              <a:defRPr sz="1400"/>
            </a:lvl4pPr>
            <a:lvl5pPr marL="176212" indent="0">
              <a:buNone/>
              <a:defRPr sz="1400"/>
            </a:lvl5pPr>
          </a:lstStyle>
          <a:p>
            <a:pPr>
              <a:spcAft>
                <a:spcPts val="600"/>
              </a:spcAft>
              <a:buClr>
                <a:schemeClr val="tx1"/>
              </a:buClr>
              <a:buSzPts val="1000"/>
            </a:pPr>
            <a:r>
              <a:rPr lang="en-US" sz="1400"/>
              <a:t>Sed </a:t>
            </a:r>
            <a:r>
              <a:rPr lang="en-US" sz="1400" err="1"/>
              <a:t>ut</a:t>
            </a:r>
            <a:r>
              <a:rPr lang="en-US" sz="1400"/>
              <a:t> </a:t>
            </a:r>
            <a:r>
              <a:rPr lang="en-US" sz="1400" err="1"/>
              <a:t>perspiciatis</a:t>
            </a:r>
            <a:r>
              <a:rPr lang="en-US" sz="1400"/>
              <a:t> </a:t>
            </a:r>
            <a:r>
              <a:rPr lang="en-US" sz="1400" err="1"/>
              <a:t>unde</a:t>
            </a:r>
            <a:r>
              <a:rPr lang="en-US" sz="1400"/>
              <a:t> </a:t>
            </a:r>
            <a:r>
              <a:rPr lang="en-US" sz="1400" err="1"/>
              <a:t>omnis</a:t>
            </a:r>
            <a:r>
              <a:rPr lang="en-US" sz="1400"/>
              <a:t> </a:t>
            </a:r>
            <a:r>
              <a:rPr lang="en-US" sz="1400" err="1"/>
              <a:t>iste</a:t>
            </a:r>
            <a:r>
              <a:rPr lang="en-US" sz="1400"/>
              <a:t> </a:t>
            </a:r>
            <a:r>
              <a:rPr lang="en-US" sz="1400" err="1"/>
              <a:t>natus</a:t>
            </a:r>
            <a:r>
              <a:rPr lang="en-US" sz="1400"/>
              <a:t> error sit </a:t>
            </a:r>
            <a:r>
              <a:rPr lang="en-US" sz="1400" err="1"/>
              <a:t>voluptatem</a:t>
            </a:r>
            <a:r>
              <a:rPr lang="en-US" sz="1400"/>
              <a:t> </a:t>
            </a:r>
            <a:r>
              <a:rPr lang="en-US" sz="1400" err="1"/>
              <a:t>accusantium</a:t>
            </a:r>
            <a:r>
              <a:rPr lang="en-US" sz="1400"/>
              <a:t> </a:t>
            </a:r>
            <a:r>
              <a:rPr lang="en-US" sz="1400" err="1"/>
              <a:t>totam</a:t>
            </a:r>
            <a:r>
              <a:rPr lang="en-US" sz="1400"/>
              <a:t>. Donec </a:t>
            </a:r>
            <a:r>
              <a:rPr lang="en-US" sz="1400" err="1"/>
              <a:t>quis</a:t>
            </a:r>
            <a:r>
              <a:rPr lang="en-US" sz="1400"/>
              <a:t> </a:t>
            </a:r>
            <a:r>
              <a:rPr lang="en-US" sz="1400" err="1"/>
              <a:t>sodales</a:t>
            </a:r>
            <a:r>
              <a:rPr lang="en-US" sz="1400"/>
              <a:t> ex, sit </a:t>
            </a:r>
            <a:r>
              <a:rPr lang="en-US" sz="1400" err="1"/>
              <a:t>amet</a:t>
            </a:r>
            <a:r>
              <a:rPr lang="en-US" sz="1400"/>
              <a:t> </a:t>
            </a:r>
            <a:r>
              <a:rPr lang="en-US" sz="1400" err="1"/>
              <a:t>ullamcorper</a:t>
            </a:r>
            <a:r>
              <a:rPr lang="en-US" sz="1400"/>
              <a:t> </a:t>
            </a:r>
            <a:r>
              <a:rPr lang="en-US" sz="1400" err="1"/>
              <a:t>sapien</a:t>
            </a:r>
            <a:r>
              <a:rPr lang="en-US" sz="1400"/>
              <a:t>. Duis </a:t>
            </a:r>
            <a:r>
              <a:rPr lang="en-US" sz="1400" err="1"/>
              <a:t>vulputate</a:t>
            </a:r>
            <a:r>
              <a:rPr lang="en-US" sz="1400"/>
              <a:t> </a:t>
            </a:r>
            <a:r>
              <a:rPr lang="en-US" sz="1400" err="1"/>
              <a:t>justo</a:t>
            </a:r>
            <a:r>
              <a:rPr lang="en-US" sz="1400"/>
              <a:t> </a:t>
            </a:r>
            <a:r>
              <a:rPr lang="en-US" sz="1400" err="1"/>
              <a:t>eget</a:t>
            </a:r>
            <a:r>
              <a:rPr lang="en-US" sz="1400"/>
              <a:t> </a:t>
            </a:r>
            <a:r>
              <a:rPr lang="en-US" sz="1400" err="1"/>
              <a:t>justo</a:t>
            </a:r>
            <a:r>
              <a:rPr lang="en-US" sz="1400"/>
              <a:t> convallis </a:t>
            </a:r>
            <a:r>
              <a:rPr lang="en-US" sz="1400" err="1"/>
              <a:t>venenatis</a:t>
            </a:r>
            <a:r>
              <a:rPr lang="en-US" sz="1400"/>
              <a:t>.  </a:t>
            </a:r>
            <a:endParaRPr lang="en-US" sz="1400">
              <a:ea typeface="Arial"/>
              <a:cs typeface="Arial"/>
              <a:sym typeface="Arial"/>
            </a:endParaRPr>
          </a:p>
        </p:txBody>
      </p:sp>
      <p:sp>
        <p:nvSpPr>
          <p:cNvPr id="24" name="Text Placeholder 20">
            <a:extLst>
              <a:ext uri="{FF2B5EF4-FFF2-40B4-BE49-F238E27FC236}">
                <a16:creationId xmlns:a16="http://schemas.microsoft.com/office/drawing/2014/main" id="{4C27DC33-D319-5B3B-F93E-3732B78508E1}"/>
              </a:ext>
            </a:extLst>
          </p:cNvPr>
          <p:cNvSpPr>
            <a:spLocks noGrp="1"/>
          </p:cNvSpPr>
          <p:nvPr>
            <p:ph type="body" sz="quarter" idx="18" hasCustomPrompt="1"/>
          </p:nvPr>
        </p:nvSpPr>
        <p:spPr>
          <a:xfrm>
            <a:off x="8218839" y="1549068"/>
            <a:ext cx="3211458" cy="423665"/>
          </a:xfrm>
        </p:spPr>
        <p:txBody>
          <a:bodyPr lIns="182880" anchor="ctr" anchorCtr="0">
            <a:noAutofit/>
          </a:bodyPr>
          <a:lstStyle>
            <a:lvl1pPr>
              <a:defRPr sz="1600" b="0">
                <a:solidFill>
                  <a:schemeClr val="bg1"/>
                </a:solidFill>
              </a:defRPr>
            </a:lvl1pPr>
          </a:lstStyle>
          <a:p>
            <a:pPr lvl="0"/>
            <a:r>
              <a:rPr lang="en-US"/>
              <a:t>Subtitle #3</a:t>
            </a:r>
          </a:p>
        </p:txBody>
      </p:sp>
      <p:sp>
        <p:nvSpPr>
          <p:cNvPr id="25" name="Picture Placeholder 22">
            <a:extLst>
              <a:ext uri="{FF2B5EF4-FFF2-40B4-BE49-F238E27FC236}">
                <a16:creationId xmlns:a16="http://schemas.microsoft.com/office/drawing/2014/main" id="{A7E466E3-4547-518B-2DE6-0345AB6E14D0}"/>
              </a:ext>
            </a:extLst>
          </p:cNvPr>
          <p:cNvSpPr>
            <a:spLocks noGrp="1" noChangeAspect="1"/>
          </p:cNvSpPr>
          <p:nvPr>
            <p:ph type="pic" sz="quarter" idx="23" hasCustomPrompt="1"/>
          </p:nvPr>
        </p:nvSpPr>
        <p:spPr>
          <a:xfrm>
            <a:off x="787400" y="2439719"/>
            <a:ext cx="731520" cy="731520"/>
          </a:xfrm>
          <a:prstGeom prst="rect">
            <a:avLst/>
          </a:prstGeom>
        </p:spPr>
        <p:txBody>
          <a:bodyPr lIns="0" tIns="0" rIns="0" bIns="0">
            <a:normAutofit/>
          </a:bodyPr>
          <a:lstStyle>
            <a:lvl1pPr marL="0" indent="0" algn="ctr">
              <a:buNone/>
              <a:defRPr sz="800" b="0" i="0">
                <a:solidFill>
                  <a:schemeClr val="bg1"/>
                </a:solidFill>
                <a:latin typeface="Arial" panose="020B0604020202020204" pitchFamily="34" charset="0"/>
              </a:defRPr>
            </a:lvl1pPr>
          </a:lstStyle>
          <a:p>
            <a:r>
              <a:rPr lang="en-US"/>
              <a:t>CLICK TO INSERT ICON</a:t>
            </a:r>
          </a:p>
        </p:txBody>
      </p:sp>
      <p:sp>
        <p:nvSpPr>
          <p:cNvPr id="26" name="Picture Placeholder 22">
            <a:extLst>
              <a:ext uri="{FF2B5EF4-FFF2-40B4-BE49-F238E27FC236}">
                <a16:creationId xmlns:a16="http://schemas.microsoft.com/office/drawing/2014/main" id="{28748A23-3208-14E2-F2E1-94106636A041}"/>
              </a:ext>
            </a:extLst>
          </p:cNvPr>
          <p:cNvSpPr>
            <a:spLocks noGrp="1" noChangeAspect="1"/>
          </p:cNvSpPr>
          <p:nvPr>
            <p:ph type="pic" sz="quarter" idx="24" hasCustomPrompt="1"/>
          </p:nvPr>
        </p:nvSpPr>
        <p:spPr>
          <a:xfrm>
            <a:off x="4495800" y="2439719"/>
            <a:ext cx="731520" cy="731520"/>
          </a:xfrm>
          <a:prstGeom prst="rect">
            <a:avLst/>
          </a:prstGeom>
        </p:spPr>
        <p:txBody>
          <a:bodyPr lIns="0" tIns="0" rIns="0" bIns="0">
            <a:normAutofit/>
          </a:bodyPr>
          <a:lstStyle>
            <a:lvl1pPr marL="0" indent="0" algn="ctr">
              <a:buNone/>
              <a:defRPr sz="800" b="0" i="0">
                <a:solidFill>
                  <a:schemeClr val="bg1"/>
                </a:solidFill>
                <a:latin typeface="Arial" panose="020B0604020202020204" pitchFamily="34" charset="0"/>
              </a:defRPr>
            </a:lvl1pPr>
          </a:lstStyle>
          <a:p>
            <a:r>
              <a:rPr lang="en-US"/>
              <a:t>CLICK TO INSERT ICON</a:t>
            </a:r>
          </a:p>
        </p:txBody>
      </p:sp>
      <p:sp>
        <p:nvSpPr>
          <p:cNvPr id="27" name="Picture Placeholder 22">
            <a:extLst>
              <a:ext uri="{FF2B5EF4-FFF2-40B4-BE49-F238E27FC236}">
                <a16:creationId xmlns:a16="http://schemas.microsoft.com/office/drawing/2014/main" id="{49BC404B-C26E-9A56-94BF-44FF4D560427}"/>
              </a:ext>
            </a:extLst>
          </p:cNvPr>
          <p:cNvSpPr>
            <a:spLocks noGrp="1" noChangeAspect="1"/>
          </p:cNvSpPr>
          <p:nvPr>
            <p:ph type="pic" sz="quarter" idx="25" hasCustomPrompt="1"/>
          </p:nvPr>
        </p:nvSpPr>
        <p:spPr>
          <a:xfrm>
            <a:off x="8229600" y="2439719"/>
            <a:ext cx="731520" cy="731520"/>
          </a:xfrm>
          <a:prstGeom prst="rect">
            <a:avLst/>
          </a:prstGeom>
        </p:spPr>
        <p:txBody>
          <a:bodyPr lIns="0" tIns="0" rIns="0" bIns="0">
            <a:normAutofit/>
          </a:bodyPr>
          <a:lstStyle>
            <a:lvl1pPr marL="0" indent="0" algn="ctr">
              <a:buNone/>
              <a:defRPr sz="800" b="0" i="0">
                <a:solidFill>
                  <a:schemeClr val="bg1"/>
                </a:solidFill>
                <a:latin typeface="Arial" panose="020B0604020202020204" pitchFamily="34" charset="0"/>
              </a:defRPr>
            </a:lvl1pPr>
          </a:lstStyle>
          <a:p>
            <a:r>
              <a:rPr lang="en-US"/>
              <a:t>CLICK TO INSERT ICON</a:t>
            </a:r>
          </a:p>
        </p:txBody>
      </p:sp>
      <p:sp>
        <p:nvSpPr>
          <p:cNvPr id="30" name="Rectangle 29">
            <a:extLst>
              <a:ext uri="{FF2B5EF4-FFF2-40B4-BE49-F238E27FC236}">
                <a16:creationId xmlns:a16="http://schemas.microsoft.com/office/drawing/2014/main" id="{9A4779F8-2D9F-C009-9D77-0DF2919F8586}"/>
              </a:ext>
            </a:extLst>
          </p:cNvPr>
          <p:cNvSpPr/>
          <p:nvPr userDrawn="1"/>
        </p:nvSpPr>
        <p:spPr>
          <a:xfrm>
            <a:off x="0" y="369873"/>
            <a:ext cx="94166" cy="91213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8" name="Title 2">
            <a:extLst>
              <a:ext uri="{FF2B5EF4-FFF2-40B4-BE49-F238E27FC236}">
                <a16:creationId xmlns:a16="http://schemas.microsoft.com/office/drawing/2014/main" id="{CF275095-6338-EEB2-41F9-C651C8F515BB}"/>
              </a:ext>
            </a:extLst>
          </p:cNvPr>
          <p:cNvSpPr>
            <a:spLocks noGrp="1"/>
          </p:cNvSpPr>
          <p:nvPr>
            <p:ph type="title" hasCustomPrompt="1"/>
          </p:nvPr>
        </p:nvSpPr>
        <p:spPr>
          <a:xfrm>
            <a:off x="612962" y="538515"/>
            <a:ext cx="10984992" cy="562442"/>
          </a:xfrm>
          <a:prstGeom prst="rect">
            <a:avLst/>
          </a:prstGeom>
        </p:spPr>
        <p:txBody>
          <a:bodyPr lIns="0" tIns="0" bIns="0" anchor="ctr" anchorCtr="0">
            <a:normAutofit/>
          </a:bodyPr>
          <a:lstStyle>
            <a:lvl1pPr>
              <a:lnSpc>
                <a:spcPct val="100000"/>
              </a:lnSpc>
              <a:defRPr sz="3200"/>
            </a:lvl1pPr>
          </a:lstStyle>
          <a:p>
            <a:r>
              <a:rPr lang="en-US"/>
              <a:t>Blank Header</a:t>
            </a:r>
          </a:p>
        </p:txBody>
      </p:sp>
      <p:sp>
        <p:nvSpPr>
          <p:cNvPr id="31" name="TextBox 30">
            <a:extLst>
              <a:ext uri="{FF2B5EF4-FFF2-40B4-BE49-F238E27FC236}">
                <a16:creationId xmlns:a16="http://schemas.microsoft.com/office/drawing/2014/main" id="{6FBB3F7A-92C9-4347-ABA9-72B907473BC1}"/>
              </a:ext>
            </a:extLst>
          </p:cNvPr>
          <p:cNvSpPr txBox="1"/>
          <p:nvPr userDrawn="1"/>
        </p:nvSpPr>
        <p:spPr>
          <a:xfrm>
            <a:off x="11602720" y="6501249"/>
            <a:ext cx="443360" cy="215444"/>
          </a:xfrm>
          <a:prstGeom prst="rect">
            <a:avLst/>
          </a:prstGeom>
          <a:noFill/>
        </p:spPr>
        <p:txBody>
          <a:bodyPr wrap="square" lIns="0" tIns="45720" rIns="91440" bIns="45720" rtlCol="0">
            <a:spAutoFit/>
          </a:bodyPr>
          <a:lstStyle/>
          <a:p>
            <a:pPr algn="r"/>
            <a:fld id="{31541D0E-FE33-FA42-86B9-833DCB73E233}" type="slidenum">
              <a:rPr lang="en-US" sz="800" smtClean="0">
                <a:solidFill>
                  <a:schemeClr val="tx1"/>
                </a:solidFill>
              </a:rPr>
              <a:pPr algn="r"/>
              <a:t>‹Nr.›</a:t>
            </a:fld>
            <a:endParaRPr lang="en-US" sz="800">
              <a:solidFill>
                <a:schemeClr val="tx1"/>
              </a:solidFill>
            </a:endParaRPr>
          </a:p>
        </p:txBody>
      </p:sp>
    </p:spTree>
    <p:extLst>
      <p:ext uri="{BB962C8B-B14F-4D97-AF65-F5344CB8AC3E}">
        <p14:creationId xmlns:p14="http://schemas.microsoft.com/office/powerpoint/2010/main" val="1884091650"/>
      </p:ext>
    </p:extLst>
  </p:cSld>
  <p:clrMapOvr>
    <a:masterClrMapping/>
  </p:clrMapOvr>
  <p:extLst>
    <p:ext uri="{DCECCB84-F9BA-43D5-87BE-67443E8EF086}">
      <p15:sldGuideLst xmlns:p15="http://schemas.microsoft.com/office/powerpoint/2012/main">
        <p15:guide id="1" pos="384" userDrawn="1">
          <p15:clr>
            <a:srgbClr val="FBAE40"/>
          </p15:clr>
        </p15:guide>
      </p15:sldGuideLst>
    </p:ext>
  </p:extLs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Four Up - Color">
    <p:bg>
      <p:bgPr>
        <a:solidFill>
          <a:srgbClr val="EBEBEB"/>
        </a:solidFill>
        <a:effectLst/>
      </p:bgPr>
    </p:bg>
    <p:spTree>
      <p:nvGrpSpPr>
        <p:cNvPr id="1" name=""/>
        <p:cNvGrpSpPr/>
        <p:nvPr/>
      </p:nvGrpSpPr>
      <p:grpSpPr>
        <a:xfrm>
          <a:off x="0" y="0"/>
          <a:ext cx="0" cy="0"/>
          <a:chOff x="0" y="0"/>
          <a:chExt cx="0" cy="0"/>
        </a:xfrm>
      </p:grpSpPr>
      <p:sp>
        <p:nvSpPr>
          <p:cNvPr id="26" name="Rounded Rectangle 25">
            <a:extLst>
              <a:ext uri="{FF2B5EF4-FFF2-40B4-BE49-F238E27FC236}">
                <a16:creationId xmlns:a16="http://schemas.microsoft.com/office/drawing/2014/main" id="{FF084DE7-1D87-96D0-5CC2-A321AD203BEA}"/>
              </a:ext>
            </a:extLst>
          </p:cNvPr>
          <p:cNvSpPr/>
          <p:nvPr/>
        </p:nvSpPr>
        <p:spPr>
          <a:xfrm>
            <a:off x="609600" y="1407580"/>
            <a:ext cx="2508876" cy="4274762"/>
          </a:xfrm>
          <a:prstGeom prst="roundRect">
            <a:avLst>
              <a:gd name="adj" fmla="val 5773"/>
            </a:avLst>
          </a:prstGeom>
          <a:solidFill>
            <a:schemeClr val="bg1"/>
          </a:solidFill>
          <a:ln>
            <a:noFill/>
          </a:ln>
          <a:effectLst>
            <a:outerShdw blurRad="241300" sx="102000" sy="102000" algn="ctr" rotWithShape="0">
              <a:prstClr val="black">
                <a:alpha val="9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1219170" eaLnBrk="0" fontAlgn="base" hangingPunct="0">
              <a:spcBef>
                <a:spcPct val="0"/>
              </a:spcBef>
              <a:spcAft>
                <a:spcPct val="0"/>
              </a:spcAft>
              <a:defRPr/>
            </a:pPr>
            <a:endParaRPr lang="en-US" sz="2400">
              <a:solidFill>
                <a:schemeClr val="tx1"/>
              </a:solidFill>
              <a:latin typeface="Arial" panose="020B0604020202020204"/>
            </a:endParaRPr>
          </a:p>
        </p:txBody>
      </p:sp>
      <p:grpSp>
        <p:nvGrpSpPr>
          <p:cNvPr id="34" name="Group 33">
            <a:extLst>
              <a:ext uri="{FF2B5EF4-FFF2-40B4-BE49-F238E27FC236}">
                <a16:creationId xmlns:a16="http://schemas.microsoft.com/office/drawing/2014/main" id="{DE7414E8-295A-F2C7-A347-ECFDC7924EC8}"/>
              </a:ext>
            </a:extLst>
          </p:cNvPr>
          <p:cNvGrpSpPr/>
          <p:nvPr userDrawn="1"/>
        </p:nvGrpSpPr>
        <p:grpSpPr>
          <a:xfrm>
            <a:off x="3430908" y="1407580"/>
            <a:ext cx="2508876" cy="4274762"/>
            <a:chOff x="3419087" y="1407580"/>
            <a:chExt cx="2524513" cy="4274762"/>
          </a:xfrm>
        </p:grpSpPr>
        <p:sp>
          <p:nvSpPr>
            <p:cNvPr id="38" name="Rounded Rectangle 37">
              <a:extLst>
                <a:ext uri="{FF2B5EF4-FFF2-40B4-BE49-F238E27FC236}">
                  <a16:creationId xmlns:a16="http://schemas.microsoft.com/office/drawing/2014/main" id="{64E5161A-FFEC-F05B-B67F-D8A13CEBDE38}"/>
                </a:ext>
              </a:extLst>
            </p:cNvPr>
            <p:cNvSpPr/>
            <p:nvPr/>
          </p:nvSpPr>
          <p:spPr>
            <a:xfrm>
              <a:off x="3419087" y="1407580"/>
              <a:ext cx="2524513" cy="4274762"/>
            </a:xfrm>
            <a:prstGeom prst="roundRect">
              <a:avLst>
                <a:gd name="adj" fmla="val 5773"/>
              </a:avLst>
            </a:prstGeom>
            <a:solidFill>
              <a:schemeClr val="bg1"/>
            </a:solidFill>
            <a:ln>
              <a:noFill/>
            </a:ln>
            <a:effectLst>
              <a:outerShdw blurRad="241300" sx="102000" sy="102000" algn="ctr" rotWithShape="0">
                <a:prstClr val="black">
                  <a:alpha val="9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1219170" eaLnBrk="0" fontAlgn="base" hangingPunct="0">
                <a:spcBef>
                  <a:spcPct val="0"/>
                </a:spcBef>
                <a:spcAft>
                  <a:spcPct val="0"/>
                </a:spcAft>
                <a:defRPr/>
              </a:pPr>
              <a:endParaRPr lang="en-US" sz="2400">
                <a:solidFill>
                  <a:schemeClr val="tx1"/>
                </a:solidFill>
                <a:latin typeface="Arial" panose="020B0604020202020204"/>
              </a:endParaRPr>
            </a:p>
          </p:txBody>
        </p:sp>
        <p:sp>
          <p:nvSpPr>
            <p:cNvPr id="39" name="Rounded Rectangle 38">
              <a:extLst>
                <a:ext uri="{FF2B5EF4-FFF2-40B4-BE49-F238E27FC236}">
                  <a16:creationId xmlns:a16="http://schemas.microsoft.com/office/drawing/2014/main" id="{D998F3C5-3883-DEA8-FD69-9CADED5BE1AC}"/>
                </a:ext>
              </a:extLst>
            </p:cNvPr>
            <p:cNvSpPr/>
            <p:nvPr/>
          </p:nvSpPr>
          <p:spPr>
            <a:xfrm>
              <a:off x="3557887" y="1533512"/>
              <a:ext cx="2244199" cy="430755"/>
            </a:xfrm>
            <a:prstGeom prst="roundRect">
              <a:avLst>
                <a:gd name="adj" fmla="val 13302"/>
              </a:avLst>
            </a:prstGeom>
            <a:solidFill>
              <a:schemeClr val="accent5"/>
            </a:solidFill>
            <a:ln>
              <a:noFill/>
            </a:ln>
            <a:effectLst>
              <a:outerShdw blurRad="241300" sx="102000" sy="102000" algn="ctr" rotWithShape="0">
                <a:prstClr val="black">
                  <a:alpha val="9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defTabSz="1219170" eaLnBrk="0" fontAlgn="base" hangingPunct="0">
                <a:spcBef>
                  <a:spcPct val="0"/>
                </a:spcBef>
                <a:spcAft>
                  <a:spcPct val="0"/>
                </a:spcAft>
                <a:defRPr/>
              </a:pPr>
              <a:endParaRPr lang="en-US" b="1">
                <a:solidFill>
                  <a:schemeClr val="bg1"/>
                </a:solidFill>
                <a:latin typeface="Arial" panose="020B0604020202020204"/>
              </a:endParaRPr>
            </a:p>
          </p:txBody>
        </p:sp>
      </p:grpSp>
      <p:grpSp>
        <p:nvGrpSpPr>
          <p:cNvPr id="44" name="Group 43">
            <a:extLst>
              <a:ext uri="{FF2B5EF4-FFF2-40B4-BE49-F238E27FC236}">
                <a16:creationId xmlns:a16="http://schemas.microsoft.com/office/drawing/2014/main" id="{F99A55FA-CB35-DBE2-2F87-1F596F41CCE7}"/>
              </a:ext>
            </a:extLst>
          </p:cNvPr>
          <p:cNvGrpSpPr/>
          <p:nvPr userDrawn="1"/>
        </p:nvGrpSpPr>
        <p:grpSpPr>
          <a:xfrm>
            <a:off x="6252216" y="1407580"/>
            <a:ext cx="2508876" cy="4274762"/>
            <a:chOff x="6257980" y="1407580"/>
            <a:chExt cx="2524513" cy="4274762"/>
          </a:xfrm>
        </p:grpSpPr>
        <p:sp>
          <p:nvSpPr>
            <p:cNvPr id="45" name="Rounded Rectangle 44">
              <a:extLst>
                <a:ext uri="{FF2B5EF4-FFF2-40B4-BE49-F238E27FC236}">
                  <a16:creationId xmlns:a16="http://schemas.microsoft.com/office/drawing/2014/main" id="{A31BF0DF-D95B-17A5-2C56-417B0851EB48}"/>
                </a:ext>
              </a:extLst>
            </p:cNvPr>
            <p:cNvSpPr/>
            <p:nvPr/>
          </p:nvSpPr>
          <p:spPr>
            <a:xfrm>
              <a:off x="6257980" y="1407580"/>
              <a:ext cx="2524513" cy="4274762"/>
            </a:xfrm>
            <a:prstGeom prst="roundRect">
              <a:avLst>
                <a:gd name="adj" fmla="val 5773"/>
              </a:avLst>
            </a:prstGeom>
            <a:solidFill>
              <a:schemeClr val="bg1"/>
            </a:solidFill>
            <a:ln>
              <a:noFill/>
            </a:ln>
            <a:effectLst>
              <a:outerShdw blurRad="241300" sx="102000" sy="102000" algn="ctr" rotWithShape="0">
                <a:prstClr val="black">
                  <a:alpha val="9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1219170" eaLnBrk="0" fontAlgn="base" hangingPunct="0">
                <a:spcBef>
                  <a:spcPct val="0"/>
                </a:spcBef>
                <a:spcAft>
                  <a:spcPct val="0"/>
                </a:spcAft>
                <a:defRPr/>
              </a:pPr>
              <a:endParaRPr lang="en-US" sz="2400">
                <a:solidFill>
                  <a:schemeClr val="tx1"/>
                </a:solidFill>
                <a:latin typeface="Arial" panose="020B0604020202020204"/>
              </a:endParaRPr>
            </a:p>
          </p:txBody>
        </p:sp>
        <p:sp>
          <p:nvSpPr>
            <p:cNvPr id="46" name="Rounded Rectangle 45">
              <a:extLst>
                <a:ext uri="{FF2B5EF4-FFF2-40B4-BE49-F238E27FC236}">
                  <a16:creationId xmlns:a16="http://schemas.microsoft.com/office/drawing/2014/main" id="{1261DF81-23BD-7EDC-24B3-ACF1462D83EF}"/>
                </a:ext>
              </a:extLst>
            </p:cNvPr>
            <p:cNvSpPr/>
            <p:nvPr/>
          </p:nvSpPr>
          <p:spPr>
            <a:xfrm>
              <a:off x="6399058" y="1533512"/>
              <a:ext cx="2244199" cy="430755"/>
            </a:xfrm>
            <a:prstGeom prst="roundRect">
              <a:avLst>
                <a:gd name="adj" fmla="val 13302"/>
              </a:avLst>
            </a:prstGeom>
            <a:solidFill>
              <a:schemeClr val="accent4"/>
            </a:solidFill>
            <a:ln>
              <a:noFill/>
            </a:ln>
            <a:effectLst>
              <a:outerShdw blurRad="241300" sx="102000" sy="102000" algn="ctr" rotWithShape="0">
                <a:prstClr val="black">
                  <a:alpha val="9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defTabSz="1219170" eaLnBrk="0" fontAlgn="base" hangingPunct="0">
                <a:spcBef>
                  <a:spcPct val="0"/>
                </a:spcBef>
                <a:spcAft>
                  <a:spcPct val="0"/>
                </a:spcAft>
                <a:defRPr/>
              </a:pPr>
              <a:endParaRPr lang="en-US" b="1">
                <a:solidFill>
                  <a:schemeClr val="bg1"/>
                </a:solidFill>
                <a:latin typeface="Arial" panose="020B0604020202020204"/>
              </a:endParaRPr>
            </a:p>
          </p:txBody>
        </p:sp>
      </p:grpSp>
      <p:grpSp>
        <p:nvGrpSpPr>
          <p:cNvPr id="51" name="Group 50">
            <a:extLst>
              <a:ext uri="{FF2B5EF4-FFF2-40B4-BE49-F238E27FC236}">
                <a16:creationId xmlns:a16="http://schemas.microsoft.com/office/drawing/2014/main" id="{5779CACF-6A0B-2DAE-B9FC-CB302E82AE38}"/>
              </a:ext>
            </a:extLst>
          </p:cNvPr>
          <p:cNvGrpSpPr/>
          <p:nvPr userDrawn="1"/>
        </p:nvGrpSpPr>
        <p:grpSpPr>
          <a:xfrm>
            <a:off x="9073524" y="1407580"/>
            <a:ext cx="2508876" cy="4274762"/>
            <a:chOff x="9096873" y="1407580"/>
            <a:chExt cx="2524513" cy="4274762"/>
          </a:xfrm>
        </p:grpSpPr>
        <p:sp>
          <p:nvSpPr>
            <p:cNvPr id="52" name="Rounded Rectangle 51">
              <a:extLst>
                <a:ext uri="{FF2B5EF4-FFF2-40B4-BE49-F238E27FC236}">
                  <a16:creationId xmlns:a16="http://schemas.microsoft.com/office/drawing/2014/main" id="{53972E29-1552-1EA6-99AB-625B75678410}"/>
                </a:ext>
              </a:extLst>
            </p:cNvPr>
            <p:cNvSpPr/>
            <p:nvPr/>
          </p:nvSpPr>
          <p:spPr>
            <a:xfrm>
              <a:off x="9096873" y="1407580"/>
              <a:ext cx="2524513" cy="4274762"/>
            </a:xfrm>
            <a:prstGeom prst="roundRect">
              <a:avLst>
                <a:gd name="adj" fmla="val 5773"/>
              </a:avLst>
            </a:prstGeom>
            <a:solidFill>
              <a:schemeClr val="bg1"/>
            </a:solidFill>
            <a:ln>
              <a:noFill/>
            </a:ln>
            <a:effectLst>
              <a:outerShdw blurRad="241300" sx="102000" sy="102000" algn="ctr" rotWithShape="0">
                <a:prstClr val="black">
                  <a:alpha val="9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1219170" eaLnBrk="0" fontAlgn="base" hangingPunct="0">
                <a:spcBef>
                  <a:spcPct val="0"/>
                </a:spcBef>
                <a:spcAft>
                  <a:spcPct val="0"/>
                </a:spcAft>
                <a:defRPr/>
              </a:pPr>
              <a:endParaRPr lang="en-US" sz="2400">
                <a:solidFill>
                  <a:schemeClr val="tx1"/>
                </a:solidFill>
                <a:latin typeface="Arial" panose="020B0604020202020204"/>
              </a:endParaRPr>
            </a:p>
          </p:txBody>
        </p:sp>
        <p:sp>
          <p:nvSpPr>
            <p:cNvPr id="53" name="Rounded Rectangle 52">
              <a:extLst>
                <a:ext uri="{FF2B5EF4-FFF2-40B4-BE49-F238E27FC236}">
                  <a16:creationId xmlns:a16="http://schemas.microsoft.com/office/drawing/2014/main" id="{53652195-33B5-5485-7723-B57DD6A29749}"/>
                </a:ext>
              </a:extLst>
            </p:cNvPr>
            <p:cNvSpPr/>
            <p:nvPr/>
          </p:nvSpPr>
          <p:spPr>
            <a:xfrm>
              <a:off x="9229344" y="1533512"/>
              <a:ext cx="2244199" cy="430755"/>
            </a:xfrm>
            <a:prstGeom prst="roundRect">
              <a:avLst>
                <a:gd name="adj" fmla="val 13302"/>
              </a:avLst>
            </a:prstGeom>
            <a:solidFill>
              <a:schemeClr val="accent3"/>
            </a:solidFill>
            <a:ln>
              <a:noFill/>
            </a:ln>
            <a:effectLst>
              <a:outerShdw blurRad="241300" sx="102000" sy="102000" algn="ctr" rotWithShape="0">
                <a:prstClr val="black">
                  <a:alpha val="9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defTabSz="1219170" eaLnBrk="0" fontAlgn="base" hangingPunct="0">
                <a:spcBef>
                  <a:spcPct val="0"/>
                </a:spcBef>
                <a:spcAft>
                  <a:spcPct val="0"/>
                </a:spcAft>
                <a:defRPr/>
              </a:pPr>
              <a:endParaRPr lang="en-US" b="1">
                <a:solidFill>
                  <a:schemeClr val="bg1"/>
                </a:solidFill>
                <a:latin typeface="Arial" panose="020B0604020202020204"/>
              </a:endParaRPr>
            </a:p>
          </p:txBody>
        </p:sp>
      </p:grpSp>
      <p:sp>
        <p:nvSpPr>
          <p:cNvPr id="16" name="Rounded Rectangle 15">
            <a:extLst>
              <a:ext uri="{FF2B5EF4-FFF2-40B4-BE49-F238E27FC236}">
                <a16:creationId xmlns:a16="http://schemas.microsoft.com/office/drawing/2014/main" id="{FA0C07C5-2F1E-B797-24BE-A042CF9B282B}"/>
              </a:ext>
            </a:extLst>
          </p:cNvPr>
          <p:cNvSpPr/>
          <p:nvPr userDrawn="1"/>
        </p:nvSpPr>
        <p:spPr>
          <a:xfrm>
            <a:off x="734279" y="1544398"/>
            <a:ext cx="2296090" cy="419869"/>
          </a:xfrm>
          <a:prstGeom prst="roundRect">
            <a:avLst>
              <a:gd name="adj" fmla="val 17066"/>
            </a:avLst>
          </a:prstGeom>
          <a:solidFill>
            <a:schemeClr val="accent6"/>
          </a:solidFill>
          <a:ln>
            <a:noFill/>
          </a:ln>
          <a:effectLst>
            <a:outerShdw blurRad="241300" sx="102000" sy="102000" algn="ctr" rotWithShape="0">
              <a:prstClr val="black">
                <a:alpha val="9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defTabSz="1219170" eaLnBrk="0" fontAlgn="base" hangingPunct="0">
              <a:spcBef>
                <a:spcPct val="0"/>
              </a:spcBef>
              <a:spcAft>
                <a:spcPct val="0"/>
              </a:spcAft>
              <a:defRPr/>
            </a:pPr>
            <a:endParaRPr lang="en-US" b="1">
              <a:solidFill>
                <a:schemeClr val="bg1"/>
              </a:solidFill>
              <a:latin typeface="Arial" panose="020B0604020202020204"/>
            </a:endParaRPr>
          </a:p>
        </p:txBody>
      </p:sp>
      <p:sp>
        <p:nvSpPr>
          <p:cNvPr id="21" name="Text Placeholder 20">
            <a:extLst>
              <a:ext uri="{FF2B5EF4-FFF2-40B4-BE49-F238E27FC236}">
                <a16:creationId xmlns:a16="http://schemas.microsoft.com/office/drawing/2014/main" id="{C565CE0F-EF5B-6A80-8EAE-361963930132}"/>
              </a:ext>
            </a:extLst>
          </p:cNvPr>
          <p:cNvSpPr>
            <a:spLocks noGrp="1"/>
          </p:cNvSpPr>
          <p:nvPr>
            <p:ph type="body" sz="quarter" idx="10" hasCustomPrompt="1"/>
          </p:nvPr>
        </p:nvSpPr>
        <p:spPr>
          <a:xfrm>
            <a:off x="734565" y="1549068"/>
            <a:ext cx="2295804" cy="415199"/>
          </a:xfrm>
        </p:spPr>
        <p:txBody>
          <a:bodyPr lIns="182880" anchor="ctr" anchorCtr="0">
            <a:noAutofit/>
          </a:bodyPr>
          <a:lstStyle>
            <a:lvl1pPr>
              <a:defRPr sz="1600" b="0">
                <a:solidFill>
                  <a:schemeClr val="bg1"/>
                </a:solidFill>
              </a:defRPr>
            </a:lvl1pPr>
          </a:lstStyle>
          <a:p>
            <a:pPr lvl="0"/>
            <a:r>
              <a:rPr lang="en-US"/>
              <a:t>Subtitle #1</a:t>
            </a:r>
          </a:p>
        </p:txBody>
      </p:sp>
      <p:sp>
        <p:nvSpPr>
          <p:cNvPr id="29" name="Text Placeholder 20">
            <a:extLst>
              <a:ext uri="{FF2B5EF4-FFF2-40B4-BE49-F238E27FC236}">
                <a16:creationId xmlns:a16="http://schemas.microsoft.com/office/drawing/2014/main" id="{15D58F6D-8452-F7CC-E4BC-8F462591C4F7}"/>
              </a:ext>
            </a:extLst>
          </p:cNvPr>
          <p:cNvSpPr>
            <a:spLocks noGrp="1"/>
          </p:cNvSpPr>
          <p:nvPr>
            <p:ph type="body" sz="quarter" idx="11" hasCustomPrompt="1"/>
          </p:nvPr>
        </p:nvSpPr>
        <p:spPr>
          <a:xfrm>
            <a:off x="3568848" y="1549068"/>
            <a:ext cx="2230297" cy="415199"/>
          </a:xfrm>
        </p:spPr>
        <p:txBody>
          <a:bodyPr lIns="182880" anchor="ctr" anchorCtr="0">
            <a:noAutofit/>
          </a:bodyPr>
          <a:lstStyle>
            <a:lvl1pPr>
              <a:defRPr sz="1600" b="0">
                <a:solidFill>
                  <a:schemeClr val="bg1"/>
                </a:solidFill>
              </a:defRPr>
            </a:lvl1pPr>
          </a:lstStyle>
          <a:p>
            <a:pPr lvl="0"/>
            <a:r>
              <a:rPr lang="en-US"/>
              <a:t>Subtitle #2</a:t>
            </a:r>
          </a:p>
        </p:txBody>
      </p:sp>
      <p:sp>
        <p:nvSpPr>
          <p:cNvPr id="24" name="Text Placeholder 20">
            <a:extLst>
              <a:ext uri="{FF2B5EF4-FFF2-40B4-BE49-F238E27FC236}">
                <a16:creationId xmlns:a16="http://schemas.microsoft.com/office/drawing/2014/main" id="{4C27DC33-D319-5B3B-F93E-3732B78508E1}"/>
              </a:ext>
            </a:extLst>
          </p:cNvPr>
          <p:cNvSpPr>
            <a:spLocks noGrp="1"/>
          </p:cNvSpPr>
          <p:nvPr>
            <p:ph type="body" sz="quarter" idx="18" hasCustomPrompt="1"/>
          </p:nvPr>
        </p:nvSpPr>
        <p:spPr>
          <a:xfrm>
            <a:off x="6392420" y="1549068"/>
            <a:ext cx="2230297" cy="415199"/>
          </a:xfrm>
        </p:spPr>
        <p:txBody>
          <a:bodyPr lIns="182880" anchor="ctr" anchorCtr="0">
            <a:noAutofit/>
          </a:bodyPr>
          <a:lstStyle>
            <a:lvl1pPr>
              <a:defRPr sz="1600" b="0">
                <a:solidFill>
                  <a:schemeClr val="bg1"/>
                </a:solidFill>
              </a:defRPr>
            </a:lvl1pPr>
          </a:lstStyle>
          <a:p>
            <a:pPr lvl="0"/>
            <a:r>
              <a:rPr lang="en-US"/>
              <a:t>Subtitle #3</a:t>
            </a:r>
          </a:p>
        </p:txBody>
      </p:sp>
      <p:sp>
        <p:nvSpPr>
          <p:cNvPr id="58" name="Text Placeholder 20">
            <a:extLst>
              <a:ext uri="{FF2B5EF4-FFF2-40B4-BE49-F238E27FC236}">
                <a16:creationId xmlns:a16="http://schemas.microsoft.com/office/drawing/2014/main" id="{9909F1B1-D1B2-FCC4-1818-09B5137C8EAA}"/>
              </a:ext>
            </a:extLst>
          </p:cNvPr>
          <p:cNvSpPr>
            <a:spLocks noGrp="1"/>
          </p:cNvSpPr>
          <p:nvPr>
            <p:ph type="body" sz="quarter" idx="19" hasCustomPrompt="1"/>
          </p:nvPr>
        </p:nvSpPr>
        <p:spPr>
          <a:xfrm>
            <a:off x="9206741" y="1549068"/>
            <a:ext cx="2228731" cy="415199"/>
          </a:xfrm>
        </p:spPr>
        <p:txBody>
          <a:bodyPr lIns="182880" anchor="ctr" anchorCtr="0">
            <a:noAutofit/>
          </a:bodyPr>
          <a:lstStyle>
            <a:lvl1pPr>
              <a:defRPr sz="1600" b="0">
                <a:solidFill>
                  <a:schemeClr val="bg1"/>
                </a:solidFill>
              </a:defRPr>
            </a:lvl1pPr>
          </a:lstStyle>
          <a:p>
            <a:pPr lvl="0"/>
            <a:r>
              <a:rPr lang="en-US"/>
              <a:t>Subtitle #4</a:t>
            </a:r>
          </a:p>
        </p:txBody>
      </p:sp>
      <p:sp>
        <p:nvSpPr>
          <p:cNvPr id="59" name="Text Placeholder 32">
            <a:extLst>
              <a:ext uri="{FF2B5EF4-FFF2-40B4-BE49-F238E27FC236}">
                <a16:creationId xmlns:a16="http://schemas.microsoft.com/office/drawing/2014/main" id="{1F5CC5C1-1BB3-19DB-9DBC-BF07871A3F4F}"/>
              </a:ext>
            </a:extLst>
          </p:cNvPr>
          <p:cNvSpPr>
            <a:spLocks noGrp="1"/>
          </p:cNvSpPr>
          <p:nvPr>
            <p:ph type="body" sz="quarter" idx="20" hasCustomPrompt="1"/>
          </p:nvPr>
        </p:nvSpPr>
        <p:spPr>
          <a:xfrm>
            <a:off x="9264442" y="3253654"/>
            <a:ext cx="2172596" cy="582613"/>
          </a:xfrm>
        </p:spPr>
        <p:txBody>
          <a:bodyPr anchor="b" anchorCtr="0">
            <a:noAutofit/>
          </a:bodyPr>
          <a:lstStyle>
            <a:lvl1pPr>
              <a:defRPr sz="1800"/>
            </a:lvl1pPr>
            <a:lvl2pPr marL="176212" indent="0">
              <a:buNone/>
              <a:defRPr sz="1800"/>
            </a:lvl2pPr>
            <a:lvl3pPr>
              <a:defRPr sz="1800"/>
            </a:lvl3pPr>
            <a:lvl4pPr>
              <a:defRPr sz="1800"/>
            </a:lvl4pPr>
            <a:lvl5pPr>
              <a:defRPr sz="1800"/>
            </a:lvl5pPr>
          </a:lstStyle>
          <a:p>
            <a:r>
              <a:rPr lang="en-US" sz="1800" b="1"/>
              <a:t>Lorem Ipsum Dolor Set </a:t>
            </a:r>
            <a:r>
              <a:rPr lang="en-US" sz="1800" b="1" err="1"/>
              <a:t>Amet</a:t>
            </a:r>
            <a:r>
              <a:rPr lang="en-US" sz="1800" b="1"/>
              <a:t> </a:t>
            </a:r>
            <a:r>
              <a:rPr lang="en-US" sz="1800" b="1" err="1"/>
              <a:t>Elit</a:t>
            </a:r>
            <a:endParaRPr lang="en-US" sz="1800" b="1"/>
          </a:p>
        </p:txBody>
      </p:sp>
      <p:sp>
        <p:nvSpPr>
          <p:cNvPr id="60" name="Text Placeholder 34">
            <a:extLst>
              <a:ext uri="{FF2B5EF4-FFF2-40B4-BE49-F238E27FC236}">
                <a16:creationId xmlns:a16="http://schemas.microsoft.com/office/drawing/2014/main" id="{4CB350A3-28D5-45BE-0239-CB9E83098339}"/>
              </a:ext>
            </a:extLst>
          </p:cNvPr>
          <p:cNvSpPr>
            <a:spLocks noGrp="1"/>
          </p:cNvSpPr>
          <p:nvPr>
            <p:ph type="body" sz="quarter" idx="21" hasCustomPrompt="1"/>
          </p:nvPr>
        </p:nvSpPr>
        <p:spPr>
          <a:xfrm>
            <a:off x="9264442" y="4095328"/>
            <a:ext cx="2172596" cy="1227138"/>
          </a:xfrm>
        </p:spPr>
        <p:txBody>
          <a:bodyPr>
            <a:noAutofit/>
          </a:bodyPr>
          <a:lstStyle>
            <a:lvl1pPr marL="0" indent="0">
              <a:buFont typeface="Arial" panose="020B0604020202020204" pitchFamily="34" charset="0"/>
              <a:buNone/>
              <a:defRPr sz="1400" b="0"/>
            </a:lvl1pPr>
            <a:lvl2pPr marL="176212" indent="0">
              <a:buNone/>
              <a:defRPr sz="1400"/>
            </a:lvl2pPr>
            <a:lvl3pPr marL="176212" indent="0">
              <a:buNone/>
              <a:defRPr sz="1400"/>
            </a:lvl3pPr>
            <a:lvl4pPr marL="176212" indent="0">
              <a:buNone/>
              <a:defRPr sz="1400"/>
            </a:lvl4pPr>
            <a:lvl5pPr marL="176212" indent="0">
              <a:buNone/>
              <a:defRPr sz="1400"/>
            </a:lvl5pPr>
          </a:lstStyle>
          <a:p>
            <a:pPr>
              <a:spcAft>
                <a:spcPts val="600"/>
              </a:spcAft>
              <a:buClr>
                <a:schemeClr val="tx1"/>
              </a:buClr>
              <a:buSzPts val="1000"/>
            </a:pPr>
            <a:r>
              <a:rPr lang="en-US" sz="1400"/>
              <a:t>Sed </a:t>
            </a:r>
            <a:r>
              <a:rPr lang="en-US" sz="1400" err="1"/>
              <a:t>ut</a:t>
            </a:r>
            <a:r>
              <a:rPr lang="en-US" sz="1400"/>
              <a:t> </a:t>
            </a:r>
            <a:r>
              <a:rPr lang="en-US" sz="1400" err="1"/>
              <a:t>perspiciatis</a:t>
            </a:r>
            <a:r>
              <a:rPr lang="en-US" sz="1400"/>
              <a:t> </a:t>
            </a:r>
            <a:r>
              <a:rPr lang="en-US" sz="1400" err="1"/>
              <a:t>unde</a:t>
            </a:r>
            <a:r>
              <a:rPr lang="en-US" sz="1400"/>
              <a:t> </a:t>
            </a:r>
            <a:r>
              <a:rPr lang="en-US" sz="1400" err="1"/>
              <a:t>omnis</a:t>
            </a:r>
            <a:r>
              <a:rPr lang="en-US" sz="1400"/>
              <a:t> </a:t>
            </a:r>
            <a:r>
              <a:rPr lang="en-US" sz="1400" err="1"/>
              <a:t>iste</a:t>
            </a:r>
            <a:r>
              <a:rPr lang="en-US" sz="1400"/>
              <a:t> </a:t>
            </a:r>
            <a:r>
              <a:rPr lang="en-US" sz="1400" err="1"/>
              <a:t>natus</a:t>
            </a:r>
            <a:r>
              <a:rPr lang="en-US" sz="1400"/>
              <a:t> error sit </a:t>
            </a:r>
            <a:r>
              <a:rPr lang="en-US" sz="1400" err="1"/>
              <a:t>voluptatem</a:t>
            </a:r>
            <a:r>
              <a:rPr lang="en-US" sz="1400"/>
              <a:t> </a:t>
            </a:r>
            <a:r>
              <a:rPr lang="en-US" sz="1400" err="1"/>
              <a:t>accusantium</a:t>
            </a:r>
            <a:r>
              <a:rPr lang="en-US" sz="1400"/>
              <a:t> </a:t>
            </a:r>
            <a:r>
              <a:rPr lang="en-US" sz="1400" err="1"/>
              <a:t>totam</a:t>
            </a:r>
            <a:r>
              <a:rPr lang="en-US" sz="1400"/>
              <a:t>.</a:t>
            </a:r>
            <a:endParaRPr lang="en-US" sz="1400">
              <a:ea typeface="Arial"/>
              <a:cs typeface="Arial"/>
              <a:sym typeface="Arial"/>
            </a:endParaRPr>
          </a:p>
        </p:txBody>
      </p:sp>
      <p:sp>
        <p:nvSpPr>
          <p:cNvPr id="61" name="Text Placeholder 32">
            <a:extLst>
              <a:ext uri="{FF2B5EF4-FFF2-40B4-BE49-F238E27FC236}">
                <a16:creationId xmlns:a16="http://schemas.microsoft.com/office/drawing/2014/main" id="{0DF81607-CF4F-E212-0542-68E5CD4A764F}"/>
              </a:ext>
            </a:extLst>
          </p:cNvPr>
          <p:cNvSpPr>
            <a:spLocks noGrp="1"/>
          </p:cNvSpPr>
          <p:nvPr>
            <p:ph type="body" sz="quarter" idx="22" hasCustomPrompt="1"/>
          </p:nvPr>
        </p:nvSpPr>
        <p:spPr>
          <a:xfrm>
            <a:off x="6419642" y="3253654"/>
            <a:ext cx="2172596" cy="582613"/>
          </a:xfrm>
        </p:spPr>
        <p:txBody>
          <a:bodyPr anchor="b" anchorCtr="0">
            <a:noAutofit/>
          </a:bodyPr>
          <a:lstStyle>
            <a:lvl1pPr>
              <a:defRPr sz="1800"/>
            </a:lvl1pPr>
            <a:lvl2pPr marL="176212" indent="0">
              <a:buNone/>
              <a:defRPr sz="1800"/>
            </a:lvl2pPr>
            <a:lvl3pPr>
              <a:defRPr sz="1800"/>
            </a:lvl3pPr>
            <a:lvl4pPr>
              <a:defRPr sz="1800"/>
            </a:lvl4pPr>
            <a:lvl5pPr>
              <a:defRPr sz="1800"/>
            </a:lvl5pPr>
          </a:lstStyle>
          <a:p>
            <a:r>
              <a:rPr lang="en-US" sz="1800" b="1"/>
              <a:t>Lorem Ipsum Dolor Set </a:t>
            </a:r>
            <a:r>
              <a:rPr lang="en-US" sz="1800" b="1" err="1"/>
              <a:t>Amet</a:t>
            </a:r>
            <a:r>
              <a:rPr lang="en-US" sz="1800" b="1"/>
              <a:t> </a:t>
            </a:r>
            <a:r>
              <a:rPr lang="en-US" sz="1800" b="1" err="1"/>
              <a:t>Elit</a:t>
            </a:r>
            <a:endParaRPr lang="en-US" sz="1800" b="1"/>
          </a:p>
        </p:txBody>
      </p:sp>
      <p:sp>
        <p:nvSpPr>
          <p:cNvPr id="62" name="Text Placeholder 34">
            <a:extLst>
              <a:ext uri="{FF2B5EF4-FFF2-40B4-BE49-F238E27FC236}">
                <a16:creationId xmlns:a16="http://schemas.microsoft.com/office/drawing/2014/main" id="{E1C45341-9CC7-0622-E927-E20EE137B310}"/>
              </a:ext>
            </a:extLst>
          </p:cNvPr>
          <p:cNvSpPr>
            <a:spLocks noGrp="1"/>
          </p:cNvSpPr>
          <p:nvPr>
            <p:ph type="body" sz="quarter" idx="23" hasCustomPrompt="1"/>
          </p:nvPr>
        </p:nvSpPr>
        <p:spPr>
          <a:xfrm>
            <a:off x="6419642" y="4095328"/>
            <a:ext cx="2172596" cy="1227138"/>
          </a:xfrm>
        </p:spPr>
        <p:txBody>
          <a:bodyPr>
            <a:noAutofit/>
          </a:bodyPr>
          <a:lstStyle>
            <a:lvl1pPr marL="0" indent="0">
              <a:buFont typeface="Arial" panose="020B0604020202020204" pitchFamily="34" charset="0"/>
              <a:buNone/>
              <a:defRPr sz="1400" b="0"/>
            </a:lvl1pPr>
            <a:lvl2pPr marL="176212" indent="0">
              <a:buNone/>
              <a:defRPr sz="1400"/>
            </a:lvl2pPr>
            <a:lvl3pPr marL="176212" indent="0">
              <a:buNone/>
              <a:defRPr sz="1400"/>
            </a:lvl3pPr>
            <a:lvl4pPr marL="176212" indent="0">
              <a:buNone/>
              <a:defRPr sz="1400"/>
            </a:lvl4pPr>
            <a:lvl5pPr marL="176212" indent="0">
              <a:buNone/>
              <a:defRPr sz="1400"/>
            </a:lvl5pPr>
          </a:lstStyle>
          <a:p>
            <a:pPr>
              <a:spcAft>
                <a:spcPts val="600"/>
              </a:spcAft>
              <a:buClr>
                <a:schemeClr val="tx1"/>
              </a:buClr>
              <a:buSzPts val="1000"/>
            </a:pPr>
            <a:r>
              <a:rPr lang="en-US" sz="1400"/>
              <a:t>Sed </a:t>
            </a:r>
            <a:r>
              <a:rPr lang="en-US" sz="1400" err="1"/>
              <a:t>ut</a:t>
            </a:r>
            <a:r>
              <a:rPr lang="en-US" sz="1400"/>
              <a:t> </a:t>
            </a:r>
            <a:r>
              <a:rPr lang="en-US" sz="1400" err="1"/>
              <a:t>perspiciatis</a:t>
            </a:r>
            <a:r>
              <a:rPr lang="en-US" sz="1400"/>
              <a:t> </a:t>
            </a:r>
            <a:r>
              <a:rPr lang="en-US" sz="1400" err="1"/>
              <a:t>unde</a:t>
            </a:r>
            <a:r>
              <a:rPr lang="en-US" sz="1400"/>
              <a:t> </a:t>
            </a:r>
            <a:r>
              <a:rPr lang="en-US" sz="1400" err="1"/>
              <a:t>omnis</a:t>
            </a:r>
            <a:r>
              <a:rPr lang="en-US" sz="1400"/>
              <a:t> </a:t>
            </a:r>
            <a:r>
              <a:rPr lang="en-US" sz="1400" err="1"/>
              <a:t>iste</a:t>
            </a:r>
            <a:r>
              <a:rPr lang="en-US" sz="1400"/>
              <a:t> </a:t>
            </a:r>
            <a:r>
              <a:rPr lang="en-US" sz="1400" err="1"/>
              <a:t>natus</a:t>
            </a:r>
            <a:r>
              <a:rPr lang="en-US" sz="1400"/>
              <a:t> error sit </a:t>
            </a:r>
            <a:r>
              <a:rPr lang="en-US" sz="1400" err="1"/>
              <a:t>voluptatem</a:t>
            </a:r>
            <a:r>
              <a:rPr lang="en-US" sz="1400"/>
              <a:t> </a:t>
            </a:r>
            <a:r>
              <a:rPr lang="en-US" sz="1400" err="1"/>
              <a:t>accusantium</a:t>
            </a:r>
            <a:r>
              <a:rPr lang="en-US" sz="1400"/>
              <a:t> </a:t>
            </a:r>
            <a:r>
              <a:rPr lang="en-US" sz="1400" err="1"/>
              <a:t>totam</a:t>
            </a:r>
            <a:r>
              <a:rPr lang="en-US" sz="1400"/>
              <a:t>.</a:t>
            </a:r>
            <a:endParaRPr lang="en-US" sz="1400">
              <a:ea typeface="Arial"/>
              <a:cs typeface="Arial"/>
              <a:sym typeface="Arial"/>
            </a:endParaRPr>
          </a:p>
        </p:txBody>
      </p:sp>
      <p:sp>
        <p:nvSpPr>
          <p:cNvPr id="63" name="Text Placeholder 32">
            <a:extLst>
              <a:ext uri="{FF2B5EF4-FFF2-40B4-BE49-F238E27FC236}">
                <a16:creationId xmlns:a16="http://schemas.microsoft.com/office/drawing/2014/main" id="{AC752325-BE28-456B-A270-D4CAAF1BFDA1}"/>
              </a:ext>
            </a:extLst>
          </p:cNvPr>
          <p:cNvSpPr>
            <a:spLocks noGrp="1"/>
          </p:cNvSpPr>
          <p:nvPr>
            <p:ph type="body" sz="quarter" idx="24" hasCustomPrompt="1"/>
          </p:nvPr>
        </p:nvSpPr>
        <p:spPr>
          <a:xfrm>
            <a:off x="3595162" y="3253654"/>
            <a:ext cx="2172596" cy="582613"/>
          </a:xfrm>
        </p:spPr>
        <p:txBody>
          <a:bodyPr anchor="b" anchorCtr="0">
            <a:noAutofit/>
          </a:bodyPr>
          <a:lstStyle>
            <a:lvl1pPr>
              <a:defRPr sz="1800"/>
            </a:lvl1pPr>
            <a:lvl2pPr marL="176212" indent="0">
              <a:buNone/>
              <a:defRPr sz="1800"/>
            </a:lvl2pPr>
            <a:lvl3pPr>
              <a:defRPr sz="1800"/>
            </a:lvl3pPr>
            <a:lvl4pPr>
              <a:defRPr sz="1800"/>
            </a:lvl4pPr>
            <a:lvl5pPr>
              <a:defRPr sz="1800"/>
            </a:lvl5pPr>
          </a:lstStyle>
          <a:p>
            <a:r>
              <a:rPr lang="en-US" sz="1800" b="1"/>
              <a:t>Lorem Ipsum Dolor Set </a:t>
            </a:r>
            <a:r>
              <a:rPr lang="en-US" sz="1800" b="1" err="1"/>
              <a:t>Amet</a:t>
            </a:r>
            <a:r>
              <a:rPr lang="en-US" sz="1800" b="1"/>
              <a:t> </a:t>
            </a:r>
            <a:r>
              <a:rPr lang="en-US" sz="1800" b="1" err="1"/>
              <a:t>Elit</a:t>
            </a:r>
            <a:endParaRPr lang="en-US" sz="1800" b="1"/>
          </a:p>
        </p:txBody>
      </p:sp>
      <p:sp>
        <p:nvSpPr>
          <p:cNvPr id="64" name="Text Placeholder 34">
            <a:extLst>
              <a:ext uri="{FF2B5EF4-FFF2-40B4-BE49-F238E27FC236}">
                <a16:creationId xmlns:a16="http://schemas.microsoft.com/office/drawing/2014/main" id="{F526169C-17BC-5B90-B8AD-D2F74017544A}"/>
              </a:ext>
            </a:extLst>
          </p:cNvPr>
          <p:cNvSpPr>
            <a:spLocks noGrp="1"/>
          </p:cNvSpPr>
          <p:nvPr>
            <p:ph type="body" sz="quarter" idx="25" hasCustomPrompt="1"/>
          </p:nvPr>
        </p:nvSpPr>
        <p:spPr>
          <a:xfrm>
            <a:off x="3595162" y="4095328"/>
            <a:ext cx="2172596" cy="1227138"/>
          </a:xfrm>
        </p:spPr>
        <p:txBody>
          <a:bodyPr>
            <a:noAutofit/>
          </a:bodyPr>
          <a:lstStyle>
            <a:lvl1pPr marL="0" indent="0">
              <a:buFont typeface="Arial" panose="020B0604020202020204" pitchFamily="34" charset="0"/>
              <a:buNone/>
              <a:defRPr sz="1400" b="0"/>
            </a:lvl1pPr>
            <a:lvl2pPr marL="176212" indent="0">
              <a:buNone/>
              <a:defRPr sz="1400"/>
            </a:lvl2pPr>
            <a:lvl3pPr marL="176212" indent="0">
              <a:buNone/>
              <a:defRPr sz="1400"/>
            </a:lvl3pPr>
            <a:lvl4pPr marL="176212" indent="0">
              <a:buNone/>
              <a:defRPr sz="1400"/>
            </a:lvl4pPr>
            <a:lvl5pPr marL="176212" indent="0">
              <a:buNone/>
              <a:defRPr sz="1400"/>
            </a:lvl5pPr>
          </a:lstStyle>
          <a:p>
            <a:pPr>
              <a:spcAft>
                <a:spcPts val="600"/>
              </a:spcAft>
              <a:buClr>
                <a:schemeClr val="tx1"/>
              </a:buClr>
              <a:buSzPts val="1000"/>
            </a:pPr>
            <a:r>
              <a:rPr lang="en-US" sz="1400"/>
              <a:t>Sed </a:t>
            </a:r>
            <a:r>
              <a:rPr lang="en-US" sz="1400" err="1"/>
              <a:t>ut</a:t>
            </a:r>
            <a:r>
              <a:rPr lang="en-US" sz="1400"/>
              <a:t> </a:t>
            </a:r>
            <a:r>
              <a:rPr lang="en-US" sz="1400" err="1"/>
              <a:t>perspiciatis</a:t>
            </a:r>
            <a:r>
              <a:rPr lang="en-US" sz="1400"/>
              <a:t> </a:t>
            </a:r>
            <a:r>
              <a:rPr lang="en-US" sz="1400" err="1"/>
              <a:t>unde</a:t>
            </a:r>
            <a:r>
              <a:rPr lang="en-US" sz="1400"/>
              <a:t> </a:t>
            </a:r>
            <a:r>
              <a:rPr lang="en-US" sz="1400" err="1"/>
              <a:t>omnis</a:t>
            </a:r>
            <a:r>
              <a:rPr lang="en-US" sz="1400"/>
              <a:t> </a:t>
            </a:r>
            <a:r>
              <a:rPr lang="en-US" sz="1400" err="1"/>
              <a:t>iste</a:t>
            </a:r>
            <a:r>
              <a:rPr lang="en-US" sz="1400"/>
              <a:t> </a:t>
            </a:r>
            <a:r>
              <a:rPr lang="en-US" sz="1400" err="1"/>
              <a:t>natus</a:t>
            </a:r>
            <a:r>
              <a:rPr lang="en-US" sz="1400"/>
              <a:t> error sit </a:t>
            </a:r>
            <a:r>
              <a:rPr lang="en-US" sz="1400" err="1"/>
              <a:t>voluptatem</a:t>
            </a:r>
            <a:r>
              <a:rPr lang="en-US" sz="1400"/>
              <a:t> </a:t>
            </a:r>
            <a:r>
              <a:rPr lang="en-US" sz="1400" err="1"/>
              <a:t>accusantium</a:t>
            </a:r>
            <a:r>
              <a:rPr lang="en-US" sz="1400"/>
              <a:t> </a:t>
            </a:r>
            <a:r>
              <a:rPr lang="en-US" sz="1400" err="1"/>
              <a:t>totam</a:t>
            </a:r>
            <a:r>
              <a:rPr lang="en-US" sz="1400"/>
              <a:t>.</a:t>
            </a:r>
            <a:endParaRPr lang="en-US" sz="1400">
              <a:ea typeface="Arial"/>
              <a:cs typeface="Arial"/>
              <a:sym typeface="Arial"/>
            </a:endParaRPr>
          </a:p>
        </p:txBody>
      </p:sp>
      <p:sp>
        <p:nvSpPr>
          <p:cNvPr id="65" name="Text Placeholder 32">
            <a:extLst>
              <a:ext uri="{FF2B5EF4-FFF2-40B4-BE49-F238E27FC236}">
                <a16:creationId xmlns:a16="http://schemas.microsoft.com/office/drawing/2014/main" id="{4FD7A8E4-75F8-23AA-25FB-443F3951BDEA}"/>
              </a:ext>
            </a:extLst>
          </p:cNvPr>
          <p:cNvSpPr>
            <a:spLocks noGrp="1"/>
          </p:cNvSpPr>
          <p:nvPr>
            <p:ph type="body" sz="quarter" idx="26" hasCustomPrompt="1"/>
          </p:nvPr>
        </p:nvSpPr>
        <p:spPr>
          <a:xfrm>
            <a:off x="780842" y="3253654"/>
            <a:ext cx="2172596" cy="582613"/>
          </a:xfrm>
        </p:spPr>
        <p:txBody>
          <a:bodyPr anchor="b" anchorCtr="0">
            <a:noAutofit/>
          </a:bodyPr>
          <a:lstStyle>
            <a:lvl1pPr>
              <a:defRPr sz="1800"/>
            </a:lvl1pPr>
            <a:lvl2pPr marL="176212" indent="0">
              <a:buNone/>
              <a:defRPr sz="1800"/>
            </a:lvl2pPr>
            <a:lvl3pPr>
              <a:defRPr sz="1800"/>
            </a:lvl3pPr>
            <a:lvl4pPr>
              <a:defRPr sz="1800"/>
            </a:lvl4pPr>
            <a:lvl5pPr>
              <a:defRPr sz="1800"/>
            </a:lvl5pPr>
          </a:lstStyle>
          <a:p>
            <a:r>
              <a:rPr lang="en-US" sz="1800" b="1"/>
              <a:t>Lorem Ipsum Dolor Set </a:t>
            </a:r>
            <a:r>
              <a:rPr lang="en-US" sz="1800" b="1" err="1"/>
              <a:t>Amet</a:t>
            </a:r>
            <a:r>
              <a:rPr lang="en-US" sz="1800" b="1"/>
              <a:t> </a:t>
            </a:r>
            <a:r>
              <a:rPr lang="en-US" sz="1800" b="1" err="1"/>
              <a:t>Elit</a:t>
            </a:r>
            <a:endParaRPr lang="en-US" sz="1800" b="1"/>
          </a:p>
        </p:txBody>
      </p:sp>
      <p:sp>
        <p:nvSpPr>
          <p:cNvPr id="66" name="Text Placeholder 34">
            <a:extLst>
              <a:ext uri="{FF2B5EF4-FFF2-40B4-BE49-F238E27FC236}">
                <a16:creationId xmlns:a16="http://schemas.microsoft.com/office/drawing/2014/main" id="{BDA341DE-2B6D-6220-79EC-8A27D7ECA322}"/>
              </a:ext>
            </a:extLst>
          </p:cNvPr>
          <p:cNvSpPr>
            <a:spLocks noGrp="1"/>
          </p:cNvSpPr>
          <p:nvPr>
            <p:ph type="body" sz="quarter" idx="27" hasCustomPrompt="1"/>
          </p:nvPr>
        </p:nvSpPr>
        <p:spPr>
          <a:xfrm>
            <a:off x="780842" y="4095328"/>
            <a:ext cx="2172596" cy="1227138"/>
          </a:xfrm>
        </p:spPr>
        <p:txBody>
          <a:bodyPr>
            <a:noAutofit/>
          </a:bodyPr>
          <a:lstStyle>
            <a:lvl1pPr marL="0" indent="0">
              <a:buFont typeface="Arial" panose="020B0604020202020204" pitchFamily="34" charset="0"/>
              <a:buNone/>
              <a:defRPr sz="1400" b="0"/>
            </a:lvl1pPr>
            <a:lvl2pPr marL="176212" indent="0">
              <a:buNone/>
              <a:defRPr sz="1400"/>
            </a:lvl2pPr>
            <a:lvl3pPr marL="176212" indent="0">
              <a:buNone/>
              <a:defRPr sz="1400"/>
            </a:lvl3pPr>
            <a:lvl4pPr marL="176212" indent="0">
              <a:buNone/>
              <a:defRPr sz="1400"/>
            </a:lvl4pPr>
            <a:lvl5pPr marL="176212" indent="0">
              <a:buNone/>
              <a:defRPr sz="1400"/>
            </a:lvl5pPr>
          </a:lstStyle>
          <a:p>
            <a:pPr>
              <a:spcAft>
                <a:spcPts val="600"/>
              </a:spcAft>
              <a:buClr>
                <a:schemeClr val="tx1"/>
              </a:buClr>
              <a:buSzPts val="1000"/>
            </a:pPr>
            <a:r>
              <a:rPr lang="en-US" sz="1400"/>
              <a:t>Sed </a:t>
            </a:r>
            <a:r>
              <a:rPr lang="en-US" sz="1400" err="1"/>
              <a:t>ut</a:t>
            </a:r>
            <a:r>
              <a:rPr lang="en-US" sz="1400"/>
              <a:t> </a:t>
            </a:r>
            <a:r>
              <a:rPr lang="en-US" sz="1400" err="1"/>
              <a:t>perspiciatis</a:t>
            </a:r>
            <a:r>
              <a:rPr lang="en-US" sz="1400"/>
              <a:t> </a:t>
            </a:r>
            <a:r>
              <a:rPr lang="en-US" sz="1400" err="1"/>
              <a:t>unde</a:t>
            </a:r>
            <a:r>
              <a:rPr lang="en-US" sz="1400"/>
              <a:t> </a:t>
            </a:r>
            <a:r>
              <a:rPr lang="en-US" sz="1400" err="1"/>
              <a:t>omnis</a:t>
            </a:r>
            <a:r>
              <a:rPr lang="en-US" sz="1400"/>
              <a:t> </a:t>
            </a:r>
            <a:r>
              <a:rPr lang="en-US" sz="1400" err="1"/>
              <a:t>iste</a:t>
            </a:r>
            <a:r>
              <a:rPr lang="en-US" sz="1400"/>
              <a:t> </a:t>
            </a:r>
            <a:r>
              <a:rPr lang="en-US" sz="1400" err="1"/>
              <a:t>natus</a:t>
            </a:r>
            <a:r>
              <a:rPr lang="en-US" sz="1400"/>
              <a:t> error sit </a:t>
            </a:r>
            <a:r>
              <a:rPr lang="en-US" sz="1400" err="1"/>
              <a:t>voluptatem</a:t>
            </a:r>
            <a:r>
              <a:rPr lang="en-US" sz="1400"/>
              <a:t> </a:t>
            </a:r>
            <a:r>
              <a:rPr lang="en-US" sz="1400" err="1"/>
              <a:t>accusantium</a:t>
            </a:r>
            <a:r>
              <a:rPr lang="en-US" sz="1400"/>
              <a:t> </a:t>
            </a:r>
            <a:r>
              <a:rPr lang="en-US" sz="1400" err="1"/>
              <a:t>totam</a:t>
            </a:r>
            <a:r>
              <a:rPr lang="en-US" sz="1400"/>
              <a:t>.</a:t>
            </a:r>
            <a:endParaRPr lang="en-US" sz="1400">
              <a:ea typeface="Arial"/>
              <a:cs typeface="Arial"/>
              <a:sym typeface="Arial"/>
            </a:endParaRPr>
          </a:p>
        </p:txBody>
      </p:sp>
      <p:sp>
        <p:nvSpPr>
          <p:cNvPr id="27" name="Picture Placeholder 22">
            <a:extLst>
              <a:ext uri="{FF2B5EF4-FFF2-40B4-BE49-F238E27FC236}">
                <a16:creationId xmlns:a16="http://schemas.microsoft.com/office/drawing/2014/main" id="{A50E94DD-1208-89FE-F8C1-CA4F7A6E118E}"/>
              </a:ext>
            </a:extLst>
          </p:cNvPr>
          <p:cNvSpPr>
            <a:spLocks noGrp="1" noChangeAspect="1"/>
          </p:cNvSpPr>
          <p:nvPr>
            <p:ph type="pic" sz="quarter" idx="28" hasCustomPrompt="1"/>
          </p:nvPr>
        </p:nvSpPr>
        <p:spPr>
          <a:xfrm>
            <a:off x="787400" y="2206886"/>
            <a:ext cx="731520" cy="731520"/>
          </a:xfrm>
          <a:prstGeom prst="rect">
            <a:avLst/>
          </a:prstGeom>
        </p:spPr>
        <p:txBody>
          <a:bodyPr lIns="0" tIns="0" rIns="0" bIns="0">
            <a:normAutofit/>
          </a:bodyPr>
          <a:lstStyle>
            <a:lvl1pPr marL="0" indent="0" algn="ctr">
              <a:buNone/>
              <a:defRPr sz="800" b="0" i="0">
                <a:solidFill>
                  <a:schemeClr val="bg1"/>
                </a:solidFill>
                <a:latin typeface="Arial" panose="020B0604020202020204" pitchFamily="34" charset="0"/>
              </a:defRPr>
            </a:lvl1pPr>
          </a:lstStyle>
          <a:p>
            <a:r>
              <a:rPr lang="en-US"/>
              <a:t>CLICK TO INSERT ICON</a:t>
            </a:r>
          </a:p>
        </p:txBody>
      </p:sp>
      <p:sp>
        <p:nvSpPr>
          <p:cNvPr id="28" name="Picture Placeholder 22">
            <a:extLst>
              <a:ext uri="{FF2B5EF4-FFF2-40B4-BE49-F238E27FC236}">
                <a16:creationId xmlns:a16="http://schemas.microsoft.com/office/drawing/2014/main" id="{540305A1-BA1D-9CF4-DB3B-D5BDE5F4CA29}"/>
              </a:ext>
            </a:extLst>
          </p:cNvPr>
          <p:cNvSpPr>
            <a:spLocks noGrp="1" noChangeAspect="1"/>
          </p:cNvSpPr>
          <p:nvPr>
            <p:ph type="pic" sz="quarter" idx="29" hasCustomPrompt="1"/>
          </p:nvPr>
        </p:nvSpPr>
        <p:spPr>
          <a:xfrm>
            <a:off x="3581400" y="2206886"/>
            <a:ext cx="731520" cy="731520"/>
          </a:xfrm>
          <a:prstGeom prst="rect">
            <a:avLst/>
          </a:prstGeom>
        </p:spPr>
        <p:txBody>
          <a:bodyPr lIns="0" tIns="0" rIns="0" bIns="0">
            <a:normAutofit/>
          </a:bodyPr>
          <a:lstStyle>
            <a:lvl1pPr marL="0" indent="0" algn="ctr">
              <a:buNone/>
              <a:defRPr sz="800" b="0" i="0">
                <a:solidFill>
                  <a:schemeClr val="bg1"/>
                </a:solidFill>
                <a:latin typeface="Arial" panose="020B0604020202020204" pitchFamily="34" charset="0"/>
              </a:defRPr>
            </a:lvl1pPr>
          </a:lstStyle>
          <a:p>
            <a:r>
              <a:rPr lang="en-US"/>
              <a:t>CLICK TO INSERT ICON</a:t>
            </a:r>
          </a:p>
        </p:txBody>
      </p:sp>
      <p:sp>
        <p:nvSpPr>
          <p:cNvPr id="30" name="Picture Placeholder 22">
            <a:extLst>
              <a:ext uri="{FF2B5EF4-FFF2-40B4-BE49-F238E27FC236}">
                <a16:creationId xmlns:a16="http://schemas.microsoft.com/office/drawing/2014/main" id="{281531B1-E342-52DE-94E1-898117846D2B}"/>
              </a:ext>
            </a:extLst>
          </p:cNvPr>
          <p:cNvSpPr>
            <a:spLocks noGrp="1" noChangeAspect="1"/>
          </p:cNvSpPr>
          <p:nvPr>
            <p:ph type="pic" sz="quarter" idx="30" hasCustomPrompt="1"/>
          </p:nvPr>
        </p:nvSpPr>
        <p:spPr>
          <a:xfrm>
            <a:off x="6400800" y="2206886"/>
            <a:ext cx="731520" cy="731520"/>
          </a:xfrm>
          <a:prstGeom prst="rect">
            <a:avLst/>
          </a:prstGeom>
        </p:spPr>
        <p:txBody>
          <a:bodyPr lIns="0" tIns="0" rIns="0" bIns="0">
            <a:normAutofit/>
          </a:bodyPr>
          <a:lstStyle>
            <a:lvl1pPr marL="0" indent="0" algn="ctr">
              <a:buNone/>
              <a:defRPr sz="800" b="0" i="0">
                <a:solidFill>
                  <a:schemeClr val="bg1"/>
                </a:solidFill>
                <a:latin typeface="Arial" panose="020B0604020202020204" pitchFamily="34" charset="0"/>
              </a:defRPr>
            </a:lvl1pPr>
          </a:lstStyle>
          <a:p>
            <a:r>
              <a:rPr lang="en-US"/>
              <a:t>CLICK TO INSERT ICON</a:t>
            </a:r>
          </a:p>
        </p:txBody>
      </p:sp>
      <p:sp>
        <p:nvSpPr>
          <p:cNvPr id="31" name="Picture Placeholder 22">
            <a:extLst>
              <a:ext uri="{FF2B5EF4-FFF2-40B4-BE49-F238E27FC236}">
                <a16:creationId xmlns:a16="http://schemas.microsoft.com/office/drawing/2014/main" id="{BEFEC100-7266-B408-0DDF-5C9A79AF4FD5}"/>
              </a:ext>
            </a:extLst>
          </p:cNvPr>
          <p:cNvSpPr>
            <a:spLocks noGrp="1" noChangeAspect="1"/>
          </p:cNvSpPr>
          <p:nvPr>
            <p:ph type="pic" sz="quarter" idx="31" hasCustomPrompt="1"/>
          </p:nvPr>
        </p:nvSpPr>
        <p:spPr>
          <a:xfrm>
            <a:off x="9220200" y="2206886"/>
            <a:ext cx="731520" cy="731520"/>
          </a:xfrm>
          <a:prstGeom prst="rect">
            <a:avLst/>
          </a:prstGeom>
        </p:spPr>
        <p:txBody>
          <a:bodyPr lIns="0" tIns="0" rIns="0" bIns="0">
            <a:normAutofit/>
          </a:bodyPr>
          <a:lstStyle>
            <a:lvl1pPr marL="0" indent="0" algn="ctr">
              <a:buNone/>
              <a:defRPr sz="800" b="0" i="0">
                <a:solidFill>
                  <a:schemeClr val="bg1"/>
                </a:solidFill>
                <a:latin typeface="Arial" panose="020B0604020202020204" pitchFamily="34" charset="0"/>
              </a:defRPr>
            </a:lvl1pPr>
          </a:lstStyle>
          <a:p>
            <a:r>
              <a:rPr lang="en-US"/>
              <a:t>CLICK TO INSERT ICON</a:t>
            </a:r>
          </a:p>
        </p:txBody>
      </p:sp>
      <p:sp>
        <p:nvSpPr>
          <p:cNvPr id="32" name="Rectangle 31">
            <a:extLst>
              <a:ext uri="{FF2B5EF4-FFF2-40B4-BE49-F238E27FC236}">
                <a16:creationId xmlns:a16="http://schemas.microsoft.com/office/drawing/2014/main" id="{312C0240-BA91-A441-FBB5-8C61C921FC3A}"/>
              </a:ext>
            </a:extLst>
          </p:cNvPr>
          <p:cNvSpPr/>
          <p:nvPr userDrawn="1"/>
        </p:nvSpPr>
        <p:spPr>
          <a:xfrm>
            <a:off x="0" y="369873"/>
            <a:ext cx="94166" cy="91213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5" name="Title 2">
            <a:extLst>
              <a:ext uri="{FF2B5EF4-FFF2-40B4-BE49-F238E27FC236}">
                <a16:creationId xmlns:a16="http://schemas.microsoft.com/office/drawing/2014/main" id="{275ECAC3-A6B8-0192-DE0E-F69F0116E230}"/>
              </a:ext>
            </a:extLst>
          </p:cNvPr>
          <p:cNvSpPr>
            <a:spLocks noGrp="1"/>
          </p:cNvSpPr>
          <p:nvPr>
            <p:ph type="title" hasCustomPrompt="1"/>
          </p:nvPr>
        </p:nvSpPr>
        <p:spPr>
          <a:xfrm>
            <a:off x="612962" y="538515"/>
            <a:ext cx="10984992" cy="562442"/>
          </a:xfrm>
          <a:prstGeom prst="rect">
            <a:avLst/>
          </a:prstGeom>
        </p:spPr>
        <p:txBody>
          <a:bodyPr lIns="0" tIns="0" bIns="0" anchor="ctr" anchorCtr="0">
            <a:normAutofit/>
          </a:bodyPr>
          <a:lstStyle>
            <a:lvl1pPr>
              <a:lnSpc>
                <a:spcPct val="100000"/>
              </a:lnSpc>
              <a:defRPr sz="3200"/>
            </a:lvl1pPr>
          </a:lstStyle>
          <a:p>
            <a:r>
              <a:rPr lang="en-US"/>
              <a:t>Blank Header</a:t>
            </a:r>
          </a:p>
        </p:txBody>
      </p:sp>
      <p:sp>
        <p:nvSpPr>
          <p:cNvPr id="33" name="TextBox 32">
            <a:extLst>
              <a:ext uri="{FF2B5EF4-FFF2-40B4-BE49-F238E27FC236}">
                <a16:creationId xmlns:a16="http://schemas.microsoft.com/office/drawing/2014/main" id="{D04E2F00-19BD-D84B-A141-BAB474927A41}"/>
              </a:ext>
            </a:extLst>
          </p:cNvPr>
          <p:cNvSpPr txBox="1"/>
          <p:nvPr userDrawn="1"/>
        </p:nvSpPr>
        <p:spPr>
          <a:xfrm>
            <a:off x="11602720" y="6501249"/>
            <a:ext cx="443360" cy="215444"/>
          </a:xfrm>
          <a:prstGeom prst="rect">
            <a:avLst/>
          </a:prstGeom>
          <a:noFill/>
        </p:spPr>
        <p:txBody>
          <a:bodyPr wrap="square" lIns="0" tIns="45720" rIns="91440" bIns="45720" rtlCol="0">
            <a:spAutoFit/>
          </a:bodyPr>
          <a:lstStyle/>
          <a:p>
            <a:pPr algn="r"/>
            <a:fld id="{31541D0E-FE33-FA42-86B9-833DCB73E233}" type="slidenum">
              <a:rPr lang="en-US" sz="800" smtClean="0">
                <a:solidFill>
                  <a:schemeClr val="tx1"/>
                </a:solidFill>
              </a:rPr>
              <a:pPr algn="r"/>
              <a:t>‹Nr.›</a:t>
            </a:fld>
            <a:endParaRPr lang="en-US" sz="800">
              <a:solidFill>
                <a:schemeClr val="tx1"/>
              </a:solidFill>
            </a:endParaRPr>
          </a:p>
        </p:txBody>
      </p:sp>
    </p:spTree>
    <p:extLst>
      <p:ext uri="{BB962C8B-B14F-4D97-AF65-F5344CB8AC3E}">
        <p14:creationId xmlns:p14="http://schemas.microsoft.com/office/powerpoint/2010/main" val="2521731619"/>
      </p:ext>
    </p:extLst>
  </p:cSld>
  <p:clrMapOvr>
    <a:masterClrMapping/>
  </p:clrMapOvr>
  <p:extLst>
    <p:ext uri="{DCECCB84-F9BA-43D5-87BE-67443E8EF086}">
      <p15:sldGuideLst xmlns:p15="http://schemas.microsoft.com/office/powerpoint/2012/main">
        <p15:guide id="1" pos="384" userDrawn="1">
          <p15:clr>
            <a:srgbClr val="FBAE40"/>
          </p15:clr>
        </p15:guide>
      </p15:sldGuideLst>
    </p:ext>
  </p:extLst>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4 Column #">
    <p:bg>
      <p:bgPr>
        <a:solidFill>
          <a:srgbClr val="EBEBEB"/>
        </a:solidFill>
        <a:effectLst/>
      </p:bgPr>
    </p:bg>
    <p:spTree>
      <p:nvGrpSpPr>
        <p:cNvPr id="1" name=""/>
        <p:cNvGrpSpPr/>
        <p:nvPr/>
      </p:nvGrpSpPr>
      <p:grpSpPr>
        <a:xfrm>
          <a:off x="0" y="0"/>
          <a:ext cx="0" cy="0"/>
          <a:chOff x="0" y="0"/>
          <a:chExt cx="0" cy="0"/>
        </a:xfrm>
      </p:grpSpPr>
      <p:sp>
        <p:nvSpPr>
          <p:cNvPr id="26" name="Rounded Rectangle 25">
            <a:extLst>
              <a:ext uri="{FF2B5EF4-FFF2-40B4-BE49-F238E27FC236}">
                <a16:creationId xmlns:a16="http://schemas.microsoft.com/office/drawing/2014/main" id="{FF084DE7-1D87-96D0-5CC2-A321AD203BEA}"/>
              </a:ext>
            </a:extLst>
          </p:cNvPr>
          <p:cNvSpPr/>
          <p:nvPr/>
        </p:nvSpPr>
        <p:spPr>
          <a:xfrm>
            <a:off x="609600" y="1407579"/>
            <a:ext cx="2508876" cy="4693183"/>
          </a:xfrm>
          <a:prstGeom prst="roundRect">
            <a:avLst>
              <a:gd name="adj" fmla="val 5773"/>
            </a:avLst>
          </a:prstGeom>
          <a:solidFill>
            <a:schemeClr val="bg1"/>
          </a:solidFill>
          <a:ln>
            <a:noFill/>
          </a:ln>
          <a:effectLst>
            <a:outerShdw blurRad="241300" sx="102000" sy="102000" algn="ctr" rotWithShape="0">
              <a:prstClr val="black">
                <a:alpha val="9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1219170" eaLnBrk="0" fontAlgn="base" hangingPunct="0">
              <a:spcBef>
                <a:spcPct val="0"/>
              </a:spcBef>
              <a:spcAft>
                <a:spcPct val="0"/>
              </a:spcAft>
              <a:defRPr/>
            </a:pPr>
            <a:endParaRPr lang="en-US" sz="2400">
              <a:solidFill>
                <a:schemeClr val="tx1"/>
              </a:solidFill>
              <a:latin typeface="Arial" panose="020B0604020202020204"/>
            </a:endParaRPr>
          </a:p>
        </p:txBody>
      </p:sp>
      <p:sp>
        <p:nvSpPr>
          <p:cNvPr id="38" name="Rounded Rectangle 37">
            <a:extLst>
              <a:ext uri="{FF2B5EF4-FFF2-40B4-BE49-F238E27FC236}">
                <a16:creationId xmlns:a16="http://schemas.microsoft.com/office/drawing/2014/main" id="{64E5161A-FFEC-F05B-B67F-D8A13CEBDE38}"/>
              </a:ext>
            </a:extLst>
          </p:cNvPr>
          <p:cNvSpPr/>
          <p:nvPr/>
        </p:nvSpPr>
        <p:spPr>
          <a:xfrm>
            <a:off x="3430908" y="1407579"/>
            <a:ext cx="2508876" cy="4693183"/>
          </a:xfrm>
          <a:prstGeom prst="roundRect">
            <a:avLst>
              <a:gd name="adj" fmla="val 5773"/>
            </a:avLst>
          </a:prstGeom>
          <a:solidFill>
            <a:schemeClr val="bg1"/>
          </a:solidFill>
          <a:ln>
            <a:noFill/>
          </a:ln>
          <a:effectLst>
            <a:outerShdw blurRad="241300" sx="102000" sy="102000" algn="ctr" rotWithShape="0">
              <a:prstClr val="black">
                <a:alpha val="9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1219170" eaLnBrk="0" fontAlgn="base" hangingPunct="0">
              <a:spcBef>
                <a:spcPct val="0"/>
              </a:spcBef>
              <a:spcAft>
                <a:spcPct val="0"/>
              </a:spcAft>
              <a:defRPr/>
            </a:pPr>
            <a:endParaRPr lang="en-US" sz="2400">
              <a:solidFill>
                <a:schemeClr val="tx1"/>
              </a:solidFill>
              <a:latin typeface="Arial" panose="020B0604020202020204"/>
            </a:endParaRPr>
          </a:p>
        </p:txBody>
      </p:sp>
      <p:sp>
        <p:nvSpPr>
          <p:cNvPr id="45" name="Rounded Rectangle 44">
            <a:extLst>
              <a:ext uri="{FF2B5EF4-FFF2-40B4-BE49-F238E27FC236}">
                <a16:creationId xmlns:a16="http://schemas.microsoft.com/office/drawing/2014/main" id="{A31BF0DF-D95B-17A5-2C56-417B0851EB48}"/>
              </a:ext>
            </a:extLst>
          </p:cNvPr>
          <p:cNvSpPr/>
          <p:nvPr/>
        </p:nvSpPr>
        <p:spPr>
          <a:xfrm>
            <a:off x="6252216" y="1407579"/>
            <a:ext cx="2508876" cy="4693183"/>
          </a:xfrm>
          <a:prstGeom prst="roundRect">
            <a:avLst>
              <a:gd name="adj" fmla="val 5773"/>
            </a:avLst>
          </a:prstGeom>
          <a:solidFill>
            <a:schemeClr val="bg1"/>
          </a:solidFill>
          <a:ln>
            <a:noFill/>
          </a:ln>
          <a:effectLst>
            <a:outerShdw blurRad="241300" sx="102000" sy="102000" algn="ctr" rotWithShape="0">
              <a:prstClr val="black">
                <a:alpha val="9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1219170" eaLnBrk="0" fontAlgn="base" hangingPunct="0">
              <a:spcBef>
                <a:spcPct val="0"/>
              </a:spcBef>
              <a:spcAft>
                <a:spcPct val="0"/>
              </a:spcAft>
              <a:defRPr/>
            </a:pPr>
            <a:endParaRPr lang="en-US" sz="2400">
              <a:solidFill>
                <a:schemeClr val="tx1"/>
              </a:solidFill>
              <a:latin typeface="Arial" panose="020B0604020202020204"/>
            </a:endParaRPr>
          </a:p>
        </p:txBody>
      </p:sp>
      <p:sp>
        <p:nvSpPr>
          <p:cNvPr id="52" name="Rounded Rectangle 51">
            <a:extLst>
              <a:ext uri="{FF2B5EF4-FFF2-40B4-BE49-F238E27FC236}">
                <a16:creationId xmlns:a16="http://schemas.microsoft.com/office/drawing/2014/main" id="{53972E29-1552-1EA6-99AB-625B75678410}"/>
              </a:ext>
            </a:extLst>
          </p:cNvPr>
          <p:cNvSpPr/>
          <p:nvPr/>
        </p:nvSpPr>
        <p:spPr>
          <a:xfrm>
            <a:off x="9073524" y="1407579"/>
            <a:ext cx="2508876" cy="4693183"/>
          </a:xfrm>
          <a:prstGeom prst="roundRect">
            <a:avLst>
              <a:gd name="adj" fmla="val 5773"/>
            </a:avLst>
          </a:prstGeom>
          <a:solidFill>
            <a:schemeClr val="bg1"/>
          </a:solidFill>
          <a:ln>
            <a:noFill/>
          </a:ln>
          <a:effectLst>
            <a:outerShdw blurRad="241300" sx="102000" sy="102000" algn="ctr" rotWithShape="0">
              <a:prstClr val="black">
                <a:alpha val="9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1219170" eaLnBrk="0" fontAlgn="base" hangingPunct="0">
              <a:spcBef>
                <a:spcPct val="0"/>
              </a:spcBef>
              <a:spcAft>
                <a:spcPct val="0"/>
              </a:spcAft>
              <a:defRPr/>
            </a:pPr>
            <a:endParaRPr lang="en-US" sz="2400">
              <a:solidFill>
                <a:schemeClr val="tx1"/>
              </a:solidFill>
              <a:latin typeface="Arial" panose="020B0604020202020204"/>
            </a:endParaRPr>
          </a:p>
        </p:txBody>
      </p:sp>
      <p:sp>
        <p:nvSpPr>
          <p:cNvPr id="60" name="Text Placeholder 34">
            <a:extLst>
              <a:ext uri="{FF2B5EF4-FFF2-40B4-BE49-F238E27FC236}">
                <a16:creationId xmlns:a16="http://schemas.microsoft.com/office/drawing/2014/main" id="{4CB350A3-28D5-45BE-0239-CB9E83098339}"/>
              </a:ext>
            </a:extLst>
          </p:cNvPr>
          <p:cNvSpPr>
            <a:spLocks noGrp="1"/>
          </p:cNvSpPr>
          <p:nvPr>
            <p:ph type="body" sz="quarter" idx="21" hasCustomPrompt="1"/>
          </p:nvPr>
        </p:nvSpPr>
        <p:spPr>
          <a:xfrm>
            <a:off x="9264442" y="2600325"/>
            <a:ext cx="2172596" cy="2722141"/>
          </a:xfrm>
        </p:spPr>
        <p:txBody>
          <a:bodyPr>
            <a:noAutofit/>
          </a:bodyPr>
          <a:lstStyle>
            <a:lvl1pPr marL="0" indent="0">
              <a:buFont typeface="Arial" panose="020B0604020202020204" pitchFamily="34" charset="0"/>
              <a:buNone/>
              <a:defRPr sz="1400" b="0"/>
            </a:lvl1pPr>
            <a:lvl2pPr marL="176212" indent="0">
              <a:buNone/>
              <a:defRPr sz="1400"/>
            </a:lvl2pPr>
            <a:lvl3pPr marL="176212" indent="0">
              <a:buNone/>
              <a:defRPr sz="1400"/>
            </a:lvl3pPr>
            <a:lvl4pPr marL="176212" indent="0">
              <a:buNone/>
              <a:defRPr sz="1400"/>
            </a:lvl4pPr>
            <a:lvl5pPr marL="176212" indent="0">
              <a:buNone/>
              <a:defRPr sz="1400"/>
            </a:lvl5pPr>
          </a:lstStyle>
          <a:p>
            <a:pPr>
              <a:spcAft>
                <a:spcPts val="600"/>
              </a:spcAft>
              <a:buClr>
                <a:schemeClr val="tx1"/>
              </a:buClr>
              <a:buSzPts val="1000"/>
            </a:pPr>
            <a:r>
              <a:rPr lang="en-US" sz="1400"/>
              <a:t>Sed </a:t>
            </a:r>
            <a:r>
              <a:rPr lang="en-US" sz="1400" err="1"/>
              <a:t>ut</a:t>
            </a:r>
            <a:r>
              <a:rPr lang="en-US" sz="1400"/>
              <a:t> </a:t>
            </a:r>
            <a:r>
              <a:rPr lang="en-US" sz="1400" err="1"/>
              <a:t>perspiciatis</a:t>
            </a:r>
            <a:r>
              <a:rPr lang="en-US" sz="1400"/>
              <a:t> </a:t>
            </a:r>
            <a:r>
              <a:rPr lang="en-US" sz="1400" err="1"/>
              <a:t>unde</a:t>
            </a:r>
            <a:r>
              <a:rPr lang="en-US" sz="1400"/>
              <a:t> </a:t>
            </a:r>
            <a:r>
              <a:rPr lang="en-US" sz="1400" err="1"/>
              <a:t>omnis</a:t>
            </a:r>
            <a:r>
              <a:rPr lang="en-US" sz="1400"/>
              <a:t> </a:t>
            </a:r>
            <a:r>
              <a:rPr lang="en-US" sz="1400" err="1"/>
              <a:t>iste</a:t>
            </a:r>
            <a:r>
              <a:rPr lang="en-US" sz="1400"/>
              <a:t> </a:t>
            </a:r>
            <a:r>
              <a:rPr lang="en-US" sz="1400" err="1"/>
              <a:t>natus</a:t>
            </a:r>
            <a:r>
              <a:rPr lang="en-US" sz="1400"/>
              <a:t> error sit </a:t>
            </a:r>
            <a:r>
              <a:rPr lang="en-US" sz="1400" err="1"/>
              <a:t>voluptatem</a:t>
            </a:r>
            <a:r>
              <a:rPr lang="en-US" sz="1400"/>
              <a:t> </a:t>
            </a:r>
            <a:r>
              <a:rPr lang="en-US" sz="1400" err="1"/>
              <a:t>accusantium</a:t>
            </a:r>
            <a:r>
              <a:rPr lang="en-US" sz="1400"/>
              <a:t> </a:t>
            </a:r>
            <a:r>
              <a:rPr lang="en-US" sz="1400" err="1"/>
              <a:t>totam</a:t>
            </a:r>
            <a:r>
              <a:rPr lang="en-US" sz="1400"/>
              <a:t>.</a:t>
            </a:r>
            <a:endParaRPr lang="en-US" sz="1400">
              <a:ea typeface="Arial"/>
              <a:cs typeface="Arial"/>
              <a:sym typeface="Arial"/>
            </a:endParaRPr>
          </a:p>
        </p:txBody>
      </p:sp>
      <p:sp>
        <p:nvSpPr>
          <p:cNvPr id="62" name="Text Placeholder 34">
            <a:extLst>
              <a:ext uri="{FF2B5EF4-FFF2-40B4-BE49-F238E27FC236}">
                <a16:creationId xmlns:a16="http://schemas.microsoft.com/office/drawing/2014/main" id="{E1C45341-9CC7-0622-E927-E20EE137B310}"/>
              </a:ext>
            </a:extLst>
          </p:cNvPr>
          <p:cNvSpPr>
            <a:spLocks noGrp="1"/>
          </p:cNvSpPr>
          <p:nvPr>
            <p:ph type="body" sz="quarter" idx="23" hasCustomPrompt="1"/>
          </p:nvPr>
        </p:nvSpPr>
        <p:spPr>
          <a:xfrm>
            <a:off x="6419642" y="2600325"/>
            <a:ext cx="2172596" cy="2722141"/>
          </a:xfrm>
        </p:spPr>
        <p:txBody>
          <a:bodyPr>
            <a:noAutofit/>
          </a:bodyPr>
          <a:lstStyle>
            <a:lvl1pPr marL="0" indent="0">
              <a:buFont typeface="Arial" panose="020B0604020202020204" pitchFamily="34" charset="0"/>
              <a:buNone/>
              <a:defRPr sz="1400" b="0"/>
            </a:lvl1pPr>
            <a:lvl2pPr marL="176212" indent="0">
              <a:buNone/>
              <a:defRPr sz="1400"/>
            </a:lvl2pPr>
            <a:lvl3pPr marL="176212" indent="0">
              <a:buNone/>
              <a:defRPr sz="1400"/>
            </a:lvl3pPr>
            <a:lvl4pPr marL="176212" indent="0">
              <a:buNone/>
              <a:defRPr sz="1400"/>
            </a:lvl4pPr>
            <a:lvl5pPr marL="176212" indent="0">
              <a:buNone/>
              <a:defRPr sz="1400"/>
            </a:lvl5pPr>
          </a:lstStyle>
          <a:p>
            <a:pPr>
              <a:spcAft>
                <a:spcPts val="600"/>
              </a:spcAft>
              <a:buClr>
                <a:schemeClr val="tx1"/>
              </a:buClr>
              <a:buSzPts val="1000"/>
            </a:pPr>
            <a:r>
              <a:rPr lang="en-US" sz="1400"/>
              <a:t>Sed </a:t>
            </a:r>
            <a:r>
              <a:rPr lang="en-US" sz="1400" err="1"/>
              <a:t>ut</a:t>
            </a:r>
            <a:r>
              <a:rPr lang="en-US" sz="1400"/>
              <a:t> </a:t>
            </a:r>
            <a:r>
              <a:rPr lang="en-US" sz="1400" err="1"/>
              <a:t>perspiciatis</a:t>
            </a:r>
            <a:r>
              <a:rPr lang="en-US" sz="1400"/>
              <a:t> </a:t>
            </a:r>
            <a:r>
              <a:rPr lang="en-US" sz="1400" err="1"/>
              <a:t>unde</a:t>
            </a:r>
            <a:r>
              <a:rPr lang="en-US" sz="1400"/>
              <a:t> </a:t>
            </a:r>
            <a:r>
              <a:rPr lang="en-US" sz="1400" err="1"/>
              <a:t>omnis</a:t>
            </a:r>
            <a:r>
              <a:rPr lang="en-US" sz="1400"/>
              <a:t> </a:t>
            </a:r>
            <a:r>
              <a:rPr lang="en-US" sz="1400" err="1"/>
              <a:t>iste</a:t>
            </a:r>
            <a:r>
              <a:rPr lang="en-US" sz="1400"/>
              <a:t> </a:t>
            </a:r>
            <a:r>
              <a:rPr lang="en-US" sz="1400" err="1"/>
              <a:t>natus</a:t>
            </a:r>
            <a:r>
              <a:rPr lang="en-US" sz="1400"/>
              <a:t> error sit </a:t>
            </a:r>
            <a:r>
              <a:rPr lang="en-US" sz="1400" err="1"/>
              <a:t>voluptatem</a:t>
            </a:r>
            <a:r>
              <a:rPr lang="en-US" sz="1400"/>
              <a:t> </a:t>
            </a:r>
            <a:r>
              <a:rPr lang="en-US" sz="1400" err="1"/>
              <a:t>accusantium</a:t>
            </a:r>
            <a:r>
              <a:rPr lang="en-US" sz="1400"/>
              <a:t> </a:t>
            </a:r>
            <a:r>
              <a:rPr lang="en-US" sz="1400" err="1"/>
              <a:t>totam</a:t>
            </a:r>
            <a:r>
              <a:rPr lang="en-US" sz="1400"/>
              <a:t>.</a:t>
            </a:r>
            <a:endParaRPr lang="en-US" sz="1400">
              <a:ea typeface="Arial"/>
              <a:cs typeface="Arial"/>
              <a:sym typeface="Arial"/>
            </a:endParaRPr>
          </a:p>
        </p:txBody>
      </p:sp>
      <p:sp>
        <p:nvSpPr>
          <p:cNvPr id="64" name="Text Placeholder 34">
            <a:extLst>
              <a:ext uri="{FF2B5EF4-FFF2-40B4-BE49-F238E27FC236}">
                <a16:creationId xmlns:a16="http://schemas.microsoft.com/office/drawing/2014/main" id="{F526169C-17BC-5B90-B8AD-D2F74017544A}"/>
              </a:ext>
            </a:extLst>
          </p:cNvPr>
          <p:cNvSpPr>
            <a:spLocks noGrp="1"/>
          </p:cNvSpPr>
          <p:nvPr>
            <p:ph type="body" sz="quarter" idx="25" hasCustomPrompt="1"/>
          </p:nvPr>
        </p:nvSpPr>
        <p:spPr>
          <a:xfrm>
            <a:off x="3595162" y="2600325"/>
            <a:ext cx="2172596" cy="2722141"/>
          </a:xfrm>
        </p:spPr>
        <p:txBody>
          <a:bodyPr>
            <a:noAutofit/>
          </a:bodyPr>
          <a:lstStyle>
            <a:lvl1pPr marL="0" indent="0">
              <a:buFont typeface="Arial" panose="020B0604020202020204" pitchFamily="34" charset="0"/>
              <a:buNone/>
              <a:defRPr sz="1400" b="0"/>
            </a:lvl1pPr>
            <a:lvl2pPr marL="176212" indent="0">
              <a:buNone/>
              <a:defRPr sz="1400"/>
            </a:lvl2pPr>
            <a:lvl3pPr marL="176212" indent="0">
              <a:buNone/>
              <a:defRPr sz="1400"/>
            </a:lvl3pPr>
            <a:lvl4pPr marL="176212" indent="0">
              <a:buNone/>
              <a:defRPr sz="1400"/>
            </a:lvl4pPr>
            <a:lvl5pPr marL="176212" indent="0">
              <a:buNone/>
              <a:defRPr sz="1400"/>
            </a:lvl5pPr>
          </a:lstStyle>
          <a:p>
            <a:pPr>
              <a:spcAft>
                <a:spcPts val="600"/>
              </a:spcAft>
              <a:buClr>
                <a:schemeClr val="tx1"/>
              </a:buClr>
              <a:buSzPts val="1000"/>
            </a:pPr>
            <a:r>
              <a:rPr lang="en-US" sz="1400"/>
              <a:t>Sed </a:t>
            </a:r>
            <a:r>
              <a:rPr lang="en-US" sz="1400" err="1"/>
              <a:t>ut</a:t>
            </a:r>
            <a:r>
              <a:rPr lang="en-US" sz="1400"/>
              <a:t> </a:t>
            </a:r>
            <a:r>
              <a:rPr lang="en-US" sz="1400" err="1"/>
              <a:t>perspiciatis</a:t>
            </a:r>
            <a:r>
              <a:rPr lang="en-US" sz="1400"/>
              <a:t> </a:t>
            </a:r>
            <a:r>
              <a:rPr lang="en-US" sz="1400" err="1"/>
              <a:t>unde</a:t>
            </a:r>
            <a:r>
              <a:rPr lang="en-US" sz="1400"/>
              <a:t> </a:t>
            </a:r>
            <a:r>
              <a:rPr lang="en-US" sz="1400" err="1"/>
              <a:t>omnis</a:t>
            </a:r>
            <a:r>
              <a:rPr lang="en-US" sz="1400"/>
              <a:t> </a:t>
            </a:r>
            <a:r>
              <a:rPr lang="en-US" sz="1400" err="1"/>
              <a:t>iste</a:t>
            </a:r>
            <a:r>
              <a:rPr lang="en-US" sz="1400"/>
              <a:t> </a:t>
            </a:r>
            <a:r>
              <a:rPr lang="en-US" sz="1400" err="1"/>
              <a:t>natus</a:t>
            </a:r>
            <a:r>
              <a:rPr lang="en-US" sz="1400"/>
              <a:t> error sit </a:t>
            </a:r>
            <a:r>
              <a:rPr lang="en-US" sz="1400" err="1"/>
              <a:t>voluptatem</a:t>
            </a:r>
            <a:r>
              <a:rPr lang="en-US" sz="1400"/>
              <a:t> </a:t>
            </a:r>
            <a:r>
              <a:rPr lang="en-US" sz="1400" err="1"/>
              <a:t>accusantium</a:t>
            </a:r>
            <a:r>
              <a:rPr lang="en-US" sz="1400"/>
              <a:t> </a:t>
            </a:r>
            <a:r>
              <a:rPr lang="en-US" sz="1400" err="1"/>
              <a:t>totam</a:t>
            </a:r>
            <a:r>
              <a:rPr lang="en-US" sz="1400"/>
              <a:t>.</a:t>
            </a:r>
            <a:endParaRPr lang="en-US" sz="1400">
              <a:ea typeface="Arial"/>
              <a:cs typeface="Arial"/>
              <a:sym typeface="Arial"/>
            </a:endParaRPr>
          </a:p>
        </p:txBody>
      </p:sp>
      <p:sp>
        <p:nvSpPr>
          <p:cNvPr id="66" name="Text Placeholder 34">
            <a:extLst>
              <a:ext uri="{FF2B5EF4-FFF2-40B4-BE49-F238E27FC236}">
                <a16:creationId xmlns:a16="http://schemas.microsoft.com/office/drawing/2014/main" id="{BDA341DE-2B6D-6220-79EC-8A27D7ECA322}"/>
              </a:ext>
            </a:extLst>
          </p:cNvPr>
          <p:cNvSpPr>
            <a:spLocks noGrp="1"/>
          </p:cNvSpPr>
          <p:nvPr>
            <p:ph type="body" sz="quarter" idx="27" hasCustomPrompt="1"/>
          </p:nvPr>
        </p:nvSpPr>
        <p:spPr>
          <a:xfrm>
            <a:off x="780842" y="2600325"/>
            <a:ext cx="2172596" cy="2722141"/>
          </a:xfrm>
        </p:spPr>
        <p:txBody>
          <a:bodyPr>
            <a:noAutofit/>
          </a:bodyPr>
          <a:lstStyle>
            <a:lvl1pPr marL="0" indent="0">
              <a:buFont typeface="Arial" panose="020B0604020202020204" pitchFamily="34" charset="0"/>
              <a:buNone/>
              <a:defRPr sz="1400" b="0"/>
            </a:lvl1pPr>
            <a:lvl2pPr marL="176212" indent="0">
              <a:buNone/>
              <a:defRPr sz="1400"/>
            </a:lvl2pPr>
            <a:lvl3pPr marL="176212" indent="0">
              <a:buNone/>
              <a:defRPr sz="1400"/>
            </a:lvl3pPr>
            <a:lvl4pPr marL="176212" indent="0">
              <a:buNone/>
              <a:defRPr sz="1400"/>
            </a:lvl4pPr>
            <a:lvl5pPr marL="176212" indent="0">
              <a:buNone/>
              <a:defRPr sz="1400"/>
            </a:lvl5pPr>
          </a:lstStyle>
          <a:p>
            <a:pPr>
              <a:spcAft>
                <a:spcPts val="600"/>
              </a:spcAft>
              <a:buClr>
                <a:schemeClr val="tx1"/>
              </a:buClr>
              <a:buSzPts val="1000"/>
            </a:pPr>
            <a:r>
              <a:rPr lang="en-US" sz="1400"/>
              <a:t>Sed </a:t>
            </a:r>
            <a:r>
              <a:rPr lang="en-US" sz="1400" err="1"/>
              <a:t>ut</a:t>
            </a:r>
            <a:r>
              <a:rPr lang="en-US" sz="1400"/>
              <a:t> </a:t>
            </a:r>
            <a:r>
              <a:rPr lang="en-US" sz="1400" err="1"/>
              <a:t>perspiciatis</a:t>
            </a:r>
            <a:r>
              <a:rPr lang="en-US" sz="1400"/>
              <a:t> </a:t>
            </a:r>
            <a:r>
              <a:rPr lang="en-US" sz="1400" err="1"/>
              <a:t>unde</a:t>
            </a:r>
            <a:r>
              <a:rPr lang="en-US" sz="1400"/>
              <a:t> </a:t>
            </a:r>
            <a:r>
              <a:rPr lang="en-US" sz="1400" err="1"/>
              <a:t>omnis</a:t>
            </a:r>
            <a:r>
              <a:rPr lang="en-US" sz="1400"/>
              <a:t> </a:t>
            </a:r>
            <a:r>
              <a:rPr lang="en-US" sz="1400" err="1"/>
              <a:t>iste</a:t>
            </a:r>
            <a:r>
              <a:rPr lang="en-US" sz="1400"/>
              <a:t> </a:t>
            </a:r>
            <a:r>
              <a:rPr lang="en-US" sz="1400" err="1"/>
              <a:t>natus</a:t>
            </a:r>
            <a:r>
              <a:rPr lang="en-US" sz="1400"/>
              <a:t> error sit </a:t>
            </a:r>
            <a:r>
              <a:rPr lang="en-US" sz="1400" err="1"/>
              <a:t>voluptatem</a:t>
            </a:r>
            <a:r>
              <a:rPr lang="en-US" sz="1400"/>
              <a:t> </a:t>
            </a:r>
            <a:r>
              <a:rPr lang="en-US" sz="1400" err="1"/>
              <a:t>accusantium</a:t>
            </a:r>
            <a:r>
              <a:rPr lang="en-US" sz="1400"/>
              <a:t> </a:t>
            </a:r>
            <a:r>
              <a:rPr lang="en-US" sz="1400" err="1"/>
              <a:t>totam</a:t>
            </a:r>
            <a:r>
              <a:rPr lang="en-US" sz="1400"/>
              <a:t>.</a:t>
            </a:r>
            <a:endParaRPr lang="en-US" sz="1400">
              <a:ea typeface="Arial"/>
              <a:cs typeface="Arial"/>
              <a:sym typeface="Arial"/>
            </a:endParaRPr>
          </a:p>
        </p:txBody>
      </p:sp>
      <p:sp>
        <p:nvSpPr>
          <p:cNvPr id="11" name="Picture Placeholder 22">
            <a:extLst>
              <a:ext uri="{FF2B5EF4-FFF2-40B4-BE49-F238E27FC236}">
                <a16:creationId xmlns:a16="http://schemas.microsoft.com/office/drawing/2014/main" id="{2EF7F2CC-DD09-5BF8-E3B0-FAEAF85A35B5}"/>
              </a:ext>
            </a:extLst>
          </p:cNvPr>
          <p:cNvSpPr>
            <a:spLocks noGrp="1" noChangeAspect="1"/>
          </p:cNvSpPr>
          <p:nvPr>
            <p:ph type="pic" sz="quarter" idx="28" hasCustomPrompt="1"/>
          </p:nvPr>
        </p:nvSpPr>
        <p:spPr>
          <a:xfrm>
            <a:off x="787400" y="1639619"/>
            <a:ext cx="731520" cy="731520"/>
          </a:xfrm>
          <a:prstGeom prst="rect">
            <a:avLst/>
          </a:prstGeom>
        </p:spPr>
        <p:txBody>
          <a:bodyPr lIns="0" tIns="0" rIns="0" bIns="0">
            <a:normAutofit/>
          </a:bodyPr>
          <a:lstStyle>
            <a:lvl1pPr marL="0" indent="0" algn="ctr">
              <a:buNone/>
              <a:defRPr sz="800" b="0" i="0">
                <a:solidFill>
                  <a:schemeClr val="bg1"/>
                </a:solidFill>
                <a:latin typeface="Arial" panose="020B0604020202020204" pitchFamily="34" charset="0"/>
              </a:defRPr>
            </a:lvl1pPr>
          </a:lstStyle>
          <a:p>
            <a:r>
              <a:rPr lang="en-US"/>
              <a:t>CLICK TO INSERT ICON</a:t>
            </a:r>
          </a:p>
        </p:txBody>
      </p:sp>
      <p:sp>
        <p:nvSpPr>
          <p:cNvPr id="12" name="Picture Placeholder 22">
            <a:extLst>
              <a:ext uri="{FF2B5EF4-FFF2-40B4-BE49-F238E27FC236}">
                <a16:creationId xmlns:a16="http://schemas.microsoft.com/office/drawing/2014/main" id="{3BFACA00-5F7F-FCC8-E472-434DA2E6B054}"/>
              </a:ext>
            </a:extLst>
          </p:cNvPr>
          <p:cNvSpPr>
            <a:spLocks noGrp="1" noChangeAspect="1"/>
          </p:cNvSpPr>
          <p:nvPr>
            <p:ph type="pic" sz="quarter" idx="29" hasCustomPrompt="1"/>
          </p:nvPr>
        </p:nvSpPr>
        <p:spPr>
          <a:xfrm>
            <a:off x="3581400" y="1639619"/>
            <a:ext cx="731520" cy="731520"/>
          </a:xfrm>
          <a:prstGeom prst="rect">
            <a:avLst/>
          </a:prstGeom>
        </p:spPr>
        <p:txBody>
          <a:bodyPr lIns="0" tIns="0" rIns="0" bIns="0">
            <a:normAutofit/>
          </a:bodyPr>
          <a:lstStyle>
            <a:lvl1pPr marL="0" indent="0" algn="ctr">
              <a:buNone/>
              <a:defRPr sz="800" b="0" i="0">
                <a:solidFill>
                  <a:schemeClr val="bg1"/>
                </a:solidFill>
                <a:latin typeface="Arial" panose="020B0604020202020204" pitchFamily="34" charset="0"/>
              </a:defRPr>
            </a:lvl1pPr>
          </a:lstStyle>
          <a:p>
            <a:r>
              <a:rPr lang="en-US"/>
              <a:t>CLICK TO INSERT ICON</a:t>
            </a:r>
          </a:p>
        </p:txBody>
      </p:sp>
      <p:sp>
        <p:nvSpPr>
          <p:cNvPr id="13" name="Picture Placeholder 22">
            <a:extLst>
              <a:ext uri="{FF2B5EF4-FFF2-40B4-BE49-F238E27FC236}">
                <a16:creationId xmlns:a16="http://schemas.microsoft.com/office/drawing/2014/main" id="{C0CACB40-1080-A3ED-6B0D-A6DE26F5C3EE}"/>
              </a:ext>
            </a:extLst>
          </p:cNvPr>
          <p:cNvSpPr>
            <a:spLocks noGrp="1" noChangeAspect="1"/>
          </p:cNvSpPr>
          <p:nvPr>
            <p:ph type="pic" sz="quarter" idx="30" hasCustomPrompt="1"/>
          </p:nvPr>
        </p:nvSpPr>
        <p:spPr>
          <a:xfrm>
            <a:off x="6400800" y="1639619"/>
            <a:ext cx="731520" cy="731520"/>
          </a:xfrm>
          <a:prstGeom prst="rect">
            <a:avLst/>
          </a:prstGeom>
        </p:spPr>
        <p:txBody>
          <a:bodyPr lIns="0" tIns="0" rIns="0" bIns="0">
            <a:normAutofit/>
          </a:bodyPr>
          <a:lstStyle>
            <a:lvl1pPr marL="0" indent="0" algn="ctr">
              <a:buNone/>
              <a:defRPr sz="800" b="0" i="0">
                <a:solidFill>
                  <a:schemeClr val="bg1"/>
                </a:solidFill>
                <a:latin typeface="Arial" panose="020B0604020202020204" pitchFamily="34" charset="0"/>
              </a:defRPr>
            </a:lvl1pPr>
          </a:lstStyle>
          <a:p>
            <a:r>
              <a:rPr lang="en-US"/>
              <a:t>CLICK TO INSERT ICON</a:t>
            </a:r>
          </a:p>
        </p:txBody>
      </p:sp>
      <p:sp>
        <p:nvSpPr>
          <p:cNvPr id="14" name="Picture Placeholder 22">
            <a:extLst>
              <a:ext uri="{FF2B5EF4-FFF2-40B4-BE49-F238E27FC236}">
                <a16:creationId xmlns:a16="http://schemas.microsoft.com/office/drawing/2014/main" id="{D58A4F6F-669F-38CD-4734-2608372F5B68}"/>
              </a:ext>
            </a:extLst>
          </p:cNvPr>
          <p:cNvSpPr>
            <a:spLocks noGrp="1" noChangeAspect="1"/>
          </p:cNvSpPr>
          <p:nvPr>
            <p:ph type="pic" sz="quarter" idx="31" hasCustomPrompt="1"/>
          </p:nvPr>
        </p:nvSpPr>
        <p:spPr>
          <a:xfrm>
            <a:off x="9220200" y="1639619"/>
            <a:ext cx="731520" cy="731520"/>
          </a:xfrm>
          <a:prstGeom prst="rect">
            <a:avLst/>
          </a:prstGeom>
        </p:spPr>
        <p:txBody>
          <a:bodyPr lIns="0" tIns="0" rIns="0" bIns="0">
            <a:normAutofit/>
          </a:bodyPr>
          <a:lstStyle>
            <a:lvl1pPr marL="0" indent="0" algn="ctr">
              <a:buNone/>
              <a:defRPr sz="800" b="0" i="0">
                <a:solidFill>
                  <a:schemeClr val="bg1"/>
                </a:solidFill>
                <a:latin typeface="Arial" panose="020B0604020202020204" pitchFamily="34" charset="0"/>
              </a:defRPr>
            </a:lvl1pPr>
          </a:lstStyle>
          <a:p>
            <a:r>
              <a:rPr lang="en-US"/>
              <a:t>CLICK TO INSERT ICON</a:t>
            </a:r>
          </a:p>
        </p:txBody>
      </p:sp>
      <p:sp>
        <p:nvSpPr>
          <p:cNvPr id="15" name="Rectangle 14">
            <a:extLst>
              <a:ext uri="{FF2B5EF4-FFF2-40B4-BE49-F238E27FC236}">
                <a16:creationId xmlns:a16="http://schemas.microsoft.com/office/drawing/2014/main" id="{FCDFD823-FB5D-E777-91B5-6037EB3A9550}"/>
              </a:ext>
            </a:extLst>
          </p:cNvPr>
          <p:cNvSpPr/>
          <p:nvPr userDrawn="1"/>
        </p:nvSpPr>
        <p:spPr>
          <a:xfrm>
            <a:off x="0" y="369873"/>
            <a:ext cx="94166" cy="91213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Title 2">
            <a:extLst>
              <a:ext uri="{FF2B5EF4-FFF2-40B4-BE49-F238E27FC236}">
                <a16:creationId xmlns:a16="http://schemas.microsoft.com/office/drawing/2014/main" id="{F59457E4-7463-099A-F125-8DC212EB28E2}"/>
              </a:ext>
            </a:extLst>
          </p:cNvPr>
          <p:cNvSpPr>
            <a:spLocks noGrp="1"/>
          </p:cNvSpPr>
          <p:nvPr>
            <p:ph type="title" hasCustomPrompt="1"/>
          </p:nvPr>
        </p:nvSpPr>
        <p:spPr>
          <a:xfrm>
            <a:off x="612962" y="538515"/>
            <a:ext cx="10984992" cy="562442"/>
          </a:xfrm>
          <a:prstGeom prst="rect">
            <a:avLst/>
          </a:prstGeom>
        </p:spPr>
        <p:txBody>
          <a:bodyPr lIns="0" tIns="0" bIns="0" anchor="ctr">
            <a:normAutofit/>
          </a:bodyPr>
          <a:lstStyle>
            <a:lvl1pPr>
              <a:lnSpc>
                <a:spcPct val="100000"/>
              </a:lnSpc>
              <a:defRPr sz="3200"/>
            </a:lvl1pPr>
          </a:lstStyle>
          <a:p>
            <a:r>
              <a:rPr lang="en-US"/>
              <a:t>Blank Header</a:t>
            </a:r>
          </a:p>
        </p:txBody>
      </p:sp>
      <p:sp>
        <p:nvSpPr>
          <p:cNvPr id="16" name="TextBox 15">
            <a:extLst>
              <a:ext uri="{FF2B5EF4-FFF2-40B4-BE49-F238E27FC236}">
                <a16:creationId xmlns:a16="http://schemas.microsoft.com/office/drawing/2014/main" id="{94A05C8F-508B-1049-90C7-4358432A866A}"/>
              </a:ext>
            </a:extLst>
          </p:cNvPr>
          <p:cNvSpPr txBox="1"/>
          <p:nvPr userDrawn="1"/>
        </p:nvSpPr>
        <p:spPr>
          <a:xfrm>
            <a:off x="11602720" y="6501249"/>
            <a:ext cx="443360" cy="215444"/>
          </a:xfrm>
          <a:prstGeom prst="rect">
            <a:avLst/>
          </a:prstGeom>
          <a:noFill/>
        </p:spPr>
        <p:txBody>
          <a:bodyPr wrap="square" lIns="0" tIns="45720" rIns="91440" bIns="45720" rtlCol="0">
            <a:spAutoFit/>
          </a:bodyPr>
          <a:lstStyle/>
          <a:p>
            <a:pPr algn="r"/>
            <a:fld id="{31541D0E-FE33-FA42-86B9-833DCB73E233}" type="slidenum">
              <a:rPr lang="en-US" sz="800" smtClean="0">
                <a:solidFill>
                  <a:schemeClr val="tx1"/>
                </a:solidFill>
              </a:rPr>
              <a:pPr algn="r"/>
              <a:t>‹Nr.›</a:t>
            </a:fld>
            <a:endParaRPr lang="en-US" sz="800">
              <a:solidFill>
                <a:schemeClr val="tx1"/>
              </a:solidFill>
            </a:endParaRPr>
          </a:p>
        </p:txBody>
      </p:sp>
    </p:spTree>
    <p:extLst>
      <p:ext uri="{BB962C8B-B14F-4D97-AF65-F5344CB8AC3E}">
        <p14:creationId xmlns:p14="http://schemas.microsoft.com/office/powerpoint/2010/main" val="2913594875"/>
      </p:ext>
    </p:extLst>
  </p:cSld>
  <p:clrMapOvr>
    <a:masterClrMapping/>
  </p:clrMapOvr>
  <p:extLst>
    <p:ext uri="{DCECCB84-F9BA-43D5-87BE-67443E8EF086}">
      <p15:sldGuideLst xmlns:p15="http://schemas.microsoft.com/office/powerpoint/2012/main">
        <p15:guide id="1" pos="384" userDrawn="1">
          <p15:clr>
            <a:srgbClr val="FBAE40"/>
          </p15:clr>
        </p15:guide>
      </p15:sldGuideLst>
    </p:ext>
  </p:extLst>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2 Column - White">
    <p:spTree>
      <p:nvGrpSpPr>
        <p:cNvPr id="1" name=""/>
        <p:cNvGrpSpPr/>
        <p:nvPr/>
      </p:nvGrpSpPr>
      <p:grpSpPr>
        <a:xfrm>
          <a:off x="0" y="0"/>
          <a:ext cx="0" cy="0"/>
          <a:chOff x="0" y="0"/>
          <a:chExt cx="0" cy="0"/>
        </a:xfrm>
      </p:grpSpPr>
      <p:sp>
        <p:nvSpPr>
          <p:cNvPr id="12" name="Text Placeholder 12">
            <a:extLst>
              <a:ext uri="{FF2B5EF4-FFF2-40B4-BE49-F238E27FC236}">
                <a16:creationId xmlns:a16="http://schemas.microsoft.com/office/drawing/2014/main" id="{1536745F-6EDF-4DB9-7988-90C5204D5B3E}"/>
              </a:ext>
            </a:extLst>
          </p:cNvPr>
          <p:cNvSpPr>
            <a:spLocks noGrp="1"/>
          </p:cNvSpPr>
          <p:nvPr>
            <p:ph type="body" sz="quarter" idx="27" hasCustomPrompt="1"/>
          </p:nvPr>
        </p:nvSpPr>
        <p:spPr>
          <a:xfrm>
            <a:off x="1952615" y="3152806"/>
            <a:ext cx="2810754" cy="2542374"/>
          </a:xfrm>
          <a:prstGeom prst="roundRect">
            <a:avLst>
              <a:gd name="adj" fmla="val 1277"/>
            </a:avLst>
          </a:prstGeom>
          <a:solidFill>
            <a:schemeClr val="bg1"/>
          </a:solidFill>
        </p:spPr>
        <p:txBody>
          <a:bodyPr lIns="0" tIns="0" rIns="0" bIns="0">
            <a:normAutofit/>
          </a:bodyPr>
          <a:lstStyle>
            <a:lvl1pPr marL="0" indent="0">
              <a:lnSpc>
                <a:spcPct val="90000"/>
              </a:lnSpc>
              <a:buNone/>
              <a:defRPr sz="1400" b="0"/>
            </a:lvl1pPr>
            <a:lvl2pPr>
              <a:defRPr sz="1400"/>
            </a:lvl2pPr>
            <a:lvl6pPr>
              <a:defRPr sz="1400"/>
            </a:lvl6pPr>
            <a:lvl7pPr>
              <a:defRPr sz="1400"/>
            </a:lvl7pPr>
            <a:lvl8pPr>
              <a:defRPr sz="1400"/>
            </a:lvl8pPr>
          </a:lstStyle>
          <a:p>
            <a:pPr marL="0" lvl="0" indent="0">
              <a:lnSpc>
                <a:spcPct val="90000"/>
              </a:lnSpc>
              <a:buNone/>
              <a:defRPr/>
            </a:pPr>
            <a:r>
              <a:rPr lang="en-US"/>
              <a:t>A brief statement that tells a</a:t>
            </a:r>
            <a:br>
              <a:rPr lang="en-US"/>
            </a:br>
            <a:r>
              <a:rPr lang="en-US"/>
              <a:t>bit of a story of offers up some more context followed up by a few bullets.</a:t>
            </a:r>
          </a:p>
          <a:p>
            <a:pPr lvl="1"/>
            <a:r>
              <a:rPr lang="en-US"/>
              <a:t>Second level</a:t>
            </a:r>
          </a:p>
          <a:p>
            <a:pPr lvl="5"/>
            <a:r>
              <a:rPr lang="en-US"/>
              <a:t>Third level</a:t>
            </a:r>
          </a:p>
          <a:p>
            <a:pPr lvl="5"/>
            <a:r>
              <a:rPr lang="en-US"/>
              <a:t>Fourth level</a:t>
            </a:r>
          </a:p>
        </p:txBody>
      </p:sp>
      <p:sp>
        <p:nvSpPr>
          <p:cNvPr id="34" name="Text Placeholder 4">
            <a:extLst>
              <a:ext uri="{FF2B5EF4-FFF2-40B4-BE49-F238E27FC236}">
                <a16:creationId xmlns:a16="http://schemas.microsoft.com/office/drawing/2014/main" id="{63DC6985-0ECD-6246-AF19-70D2D532E5A9}"/>
              </a:ext>
            </a:extLst>
          </p:cNvPr>
          <p:cNvSpPr>
            <a:spLocks noGrp="1"/>
          </p:cNvSpPr>
          <p:nvPr>
            <p:ph type="body" sz="quarter" idx="10" hasCustomPrompt="1"/>
          </p:nvPr>
        </p:nvSpPr>
        <p:spPr>
          <a:xfrm>
            <a:off x="1952615" y="2622174"/>
            <a:ext cx="2800351" cy="276999"/>
          </a:xfrm>
        </p:spPr>
        <p:txBody>
          <a:bodyPr wrap="square" lIns="0" tIns="0" rIns="0" bIns="0">
            <a:spAutoFit/>
          </a:bodyPr>
          <a:lstStyle>
            <a:lvl1pPr marL="0" indent="0" algn="l">
              <a:buNone/>
              <a:defRPr sz="2000" b="1" i="0">
                <a:solidFill>
                  <a:schemeClr val="tx2"/>
                </a:solidFill>
                <a:latin typeface="Arial" panose="020B0604020202020204" pitchFamily="34" charset="0"/>
                <a:cs typeface="Arial" panose="020B0604020202020204" pitchFamily="34" charset="0"/>
              </a:defRPr>
            </a:lvl1pPr>
          </a:lstStyle>
          <a:p>
            <a:pPr lvl="0"/>
            <a:r>
              <a:rPr lang="en-US"/>
              <a:t>Subhead 1</a:t>
            </a:r>
          </a:p>
        </p:txBody>
      </p:sp>
      <p:sp>
        <p:nvSpPr>
          <p:cNvPr id="35" name="Text Placeholder 4">
            <a:extLst>
              <a:ext uri="{FF2B5EF4-FFF2-40B4-BE49-F238E27FC236}">
                <a16:creationId xmlns:a16="http://schemas.microsoft.com/office/drawing/2014/main" id="{FD27D7DA-5384-7843-A552-575FE6F8CAF6}"/>
              </a:ext>
            </a:extLst>
          </p:cNvPr>
          <p:cNvSpPr>
            <a:spLocks noGrp="1"/>
          </p:cNvSpPr>
          <p:nvPr>
            <p:ph type="body" sz="quarter" idx="12" hasCustomPrompt="1"/>
          </p:nvPr>
        </p:nvSpPr>
        <p:spPr>
          <a:xfrm>
            <a:off x="7435902" y="2584552"/>
            <a:ext cx="2798064" cy="307777"/>
          </a:xfrm>
        </p:spPr>
        <p:txBody>
          <a:bodyPr lIns="0" tIns="0" rIns="0" bIns="0">
            <a:spAutoFit/>
          </a:bodyPr>
          <a:lstStyle>
            <a:lvl1pPr marL="0" indent="0" algn="l">
              <a:buNone/>
              <a:defRPr sz="2000" b="1" i="0">
                <a:solidFill>
                  <a:schemeClr val="accent6"/>
                </a:solidFill>
                <a:latin typeface="Arial" panose="020B0604020202020204" pitchFamily="34" charset="0"/>
                <a:cs typeface="Arial" panose="020B0604020202020204" pitchFamily="34" charset="0"/>
              </a:defRPr>
            </a:lvl1pPr>
          </a:lstStyle>
          <a:p>
            <a:pPr lvl="0"/>
            <a:r>
              <a:rPr lang="en-US"/>
              <a:t>Subhead 2</a:t>
            </a:r>
          </a:p>
        </p:txBody>
      </p:sp>
      <p:sp>
        <p:nvSpPr>
          <p:cNvPr id="40" name="Picture Placeholder 22">
            <a:extLst>
              <a:ext uri="{FF2B5EF4-FFF2-40B4-BE49-F238E27FC236}">
                <a16:creationId xmlns:a16="http://schemas.microsoft.com/office/drawing/2014/main" id="{8A11E3D9-F716-B24F-9AFB-955756499437}"/>
              </a:ext>
            </a:extLst>
          </p:cNvPr>
          <p:cNvSpPr>
            <a:spLocks noGrp="1" noChangeAspect="1"/>
          </p:cNvSpPr>
          <p:nvPr>
            <p:ph type="pic" sz="quarter" idx="22" hasCustomPrompt="1"/>
          </p:nvPr>
        </p:nvSpPr>
        <p:spPr>
          <a:xfrm>
            <a:off x="7435902" y="1567154"/>
            <a:ext cx="731520" cy="731520"/>
          </a:xfrm>
          <a:prstGeom prst="rect">
            <a:avLst/>
          </a:prstGeom>
        </p:spPr>
        <p:txBody>
          <a:bodyPr lIns="0" tIns="0" rIns="0" bIns="0">
            <a:normAutofit/>
          </a:bodyPr>
          <a:lstStyle>
            <a:lvl1pPr marL="0" indent="0" algn="ctr">
              <a:buNone/>
              <a:defRPr sz="800" b="0" i="0">
                <a:solidFill>
                  <a:schemeClr val="bg1"/>
                </a:solidFill>
                <a:latin typeface="Arial" panose="020B0604020202020204" pitchFamily="34" charset="0"/>
              </a:defRPr>
            </a:lvl1pPr>
          </a:lstStyle>
          <a:p>
            <a:r>
              <a:rPr lang="en-US"/>
              <a:t>CLICK TO INSERT ICON</a:t>
            </a:r>
          </a:p>
        </p:txBody>
      </p:sp>
      <p:sp>
        <p:nvSpPr>
          <p:cNvPr id="42" name="Picture Placeholder 22">
            <a:extLst>
              <a:ext uri="{FF2B5EF4-FFF2-40B4-BE49-F238E27FC236}">
                <a16:creationId xmlns:a16="http://schemas.microsoft.com/office/drawing/2014/main" id="{B6B6AAF7-D993-D246-B378-E9EE48F2C1E6}"/>
              </a:ext>
            </a:extLst>
          </p:cNvPr>
          <p:cNvSpPr>
            <a:spLocks noGrp="1" noChangeAspect="1"/>
          </p:cNvSpPr>
          <p:nvPr>
            <p:ph type="pic" sz="quarter" idx="23" hasCustomPrompt="1"/>
          </p:nvPr>
        </p:nvSpPr>
        <p:spPr>
          <a:xfrm>
            <a:off x="1952615" y="1567155"/>
            <a:ext cx="731520" cy="731520"/>
          </a:xfrm>
          <a:prstGeom prst="rect">
            <a:avLst/>
          </a:prstGeom>
        </p:spPr>
        <p:txBody>
          <a:bodyPr lIns="0" tIns="0" rIns="0" bIns="0">
            <a:normAutofit/>
          </a:bodyPr>
          <a:lstStyle>
            <a:lvl1pPr marL="0" indent="0" algn="ctr">
              <a:buNone/>
              <a:defRPr sz="800" b="0" i="0">
                <a:solidFill>
                  <a:schemeClr val="bg1"/>
                </a:solidFill>
                <a:latin typeface="Arial" panose="020B0604020202020204" pitchFamily="34" charset="0"/>
              </a:defRPr>
            </a:lvl1pPr>
          </a:lstStyle>
          <a:p>
            <a:r>
              <a:rPr lang="en-US"/>
              <a:t>CLICK TO INSERT ICON</a:t>
            </a:r>
          </a:p>
        </p:txBody>
      </p:sp>
      <p:cxnSp>
        <p:nvCxnSpPr>
          <p:cNvPr id="18" name="Straight Connector 17">
            <a:extLst>
              <a:ext uri="{FF2B5EF4-FFF2-40B4-BE49-F238E27FC236}">
                <a16:creationId xmlns:a16="http://schemas.microsoft.com/office/drawing/2014/main" id="{DEBE1C67-1A92-ED46-9B27-1C58A8FEE911}"/>
              </a:ext>
            </a:extLst>
          </p:cNvPr>
          <p:cNvCxnSpPr>
            <a:cxnSpLocks/>
          </p:cNvCxnSpPr>
          <p:nvPr userDrawn="1"/>
        </p:nvCxnSpPr>
        <p:spPr>
          <a:xfrm flipV="1">
            <a:off x="6100212" y="1345224"/>
            <a:ext cx="0" cy="4571999"/>
          </a:xfrm>
          <a:prstGeom prst="line">
            <a:avLst/>
          </a:prstGeom>
          <a:ln w="12700">
            <a:solidFill>
              <a:schemeClr val="bg1">
                <a:lumMod val="75000"/>
              </a:schemeClr>
            </a:solidFill>
            <a:prstDash val="sysDot"/>
          </a:ln>
        </p:spPr>
        <p:style>
          <a:lnRef idx="1">
            <a:schemeClr val="accent1"/>
          </a:lnRef>
          <a:fillRef idx="0">
            <a:schemeClr val="accent1"/>
          </a:fillRef>
          <a:effectRef idx="0">
            <a:schemeClr val="accent1"/>
          </a:effectRef>
          <a:fontRef idx="minor">
            <a:schemeClr val="tx1"/>
          </a:fontRef>
        </p:style>
      </p:cxnSp>
      <p:sp>
        <p:nvSpPr>
          <p:cNvPr id="10" name="Rectangle 9">
            <a:extLst>
              <a:ext uri="{FF2B5EF4-FFF2-40B4-BE49-F238E27FC236}">
                <a16:creationId xmlns:a16="http://schemas.microsoft.com/office/drawing/2014/main" id="{01C1CF8F-BC5E-F1A6-8F59-AC63ECF130E2}"/>
              </a:ext>
            </a:extLst>
          </p:cNvPr>
          <p:cNvSpPr/>
          <p:nvPr userDrawn="1"/>
        </p:nvSpPr>
        <p:spPr>
          <a:xfrm>
            <a:off x="0" y="369873"/>
            <a:ext cx="94166" cy="91213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Text Placeholder 12">
            <a:extLst>
              <a:ext uri="{FF2B5EF4-FFF2-40B4-BE49-F238E27FC236}">
                <a16:creationId xmlns:a16="http://schemas.microsoft.com/office/drawing/2014/main" id="{0DBA108E-D31E-1DDD-D938-AE15CDDFF79C}"/>
              </a:ext>
            </a:extLst>
          </p:cNvPr>
          <p:cNvSpPr>
            <a:spLocks noGrp="1"/>
          </p:cNvSpPr>
          <p:nvPr>
            <p:ph type="body" sz="quarter" idx="28" hasCustomPrompt="1"/>
          </p:nvPr>
        </p:nvSpPr>
        <p:spPr>
          <a:xfrm>
            <a:off x="7435902" y="3152806"/>
            <a:ext cx="2810754" cy="2542374"/>
          </a:xfrm>
          <a:prstGeom prst="roundRect">
            <a:avLst>
              <a:gd name="adj" fmla="val 1277"/>
            </a:avLst>
          </a:prstGeom>
          <a:solidFill>
            <a:schemeClr val="bg1"/>
          </a:solidFill>
        </p:spPr>
        <p:txBody>
          <a:bodyPr lIns="0" tIns="0" rIns="0" bIns="0">
            <a:normAutofit/>
          </a:bodyPr>
          <a:lstStyle>
            <a:lvl1pPr marL="0" indent="0">
              <a:lnSpc>
                <a:spcPct val="90000"/>
              </a:lnSpc>
              <a:buNone/>
              <a:defRPr sz="1400" b="0"/>
            </a:lvl1pPr>
            <a:lvl2pPr>
              <a:defRPr sz="1400"/>
            </a:lvl2pPr>
            <a:lvl6pPr>
              <a:defRPr sz="1400"/>
            </a:lvl6pPr>
            <a:lvl7pPr>
              <a:defRPr sz="1400"/>
            </a:lvl7pPr>
            <a:lvl8pPr>
              <a:defRPr sz="1400"/>
            </a:lvl8pPr>
          </a:lstStyle>
          <a:p>
            <a:pPr marL="0" lvl="0" indent="0">
              <a:lnSpc>
                <a:spcPct val="90000"/>
              </a:lnSpc>
              <a:buNone/>
              <a:defRPr/>
            </a:pPr>
            <a:r>
              <a:rPr lang="en-US"/>
              <a:t>A brief statement that tells a</a:t>
            </a:r>
            <a:br>
              <a:rPr lang="en-US"/>
            </a:br>
            <a:r>
              <a:rPr lang="en-US"/>
              <a:t>bit of a story of offers up some more context followed up by a few bullets.</a:t>
            </a:r>
          </a:p>
          <a:p>
            <a:pPr lvl="1"/>
            <a:r>
              <a:rPr lang="en-US"/>
              <a:t>Second level</a:t>
            </a:r>
          </a:p>
          <a:p>
            <a:pPr lvl="5"/>
            <a:r>
              <a:rPr lang="en-US"/>
              <a:t>Third level</a:t>
            </a:r>
          </a:p>
          <a:p>
            <a:pPr lvl="5"/>
            <a:r>
              <a:rPr lang="en-US"/>
              <a:t>Fourth level</a:t>
            </a:r>
          </a:p>
        </p:txBody>
      </p:sp>
      <p:sp>
        <p:nvSpPr>
          <p:cNvPr id="14" name="Title 2">
            <a:extLst>
              <a:ext uri="{FF2B5EF4-FFF2-40B4-BE49-F238E27FC236}">
                <a16:creationId xmlns:a16="http://schemas.microsoft.com/office/drawing/2014/main" id="{6D8177E3-5D60-423F-946E-F71C5F5F8E9C}"/>
              </a:ext>
            </a:extLst>
          </p:cNvPr>
          <p:cNvSpPr>
            <a:spLocks noGrp="1"/>
          </p:cNvSpPr>
          <p:nvPr>
            <p:ph type="title" hasCustomPrompt="1"/>
          </p:nvPr>
        </p:nvSpPr>
        <p:spPr>
          <a:xfrm>
            <a:off x="612962" y="538515"/>
            <a:ext cx="10984992" cy="562442"/>
          </a:xfrm>
          <a:prstGeom prst="rect">
            <a:avLst/>
          </a:prstGeom>
        </p:spPr>
        <p:txBody>
          <a:bodyPr lIns="0" tIns="0" bIns="0" anchor="ctr">
            <a:normAutofit/>
          </a:bodyPr>
          <a:lstStyle>
            <a:lvl1pPr>
              <a:lnSpc>
                <a:spcPct val="100000"/>
              </a:lnSpc>
              <a:defRPr sz="3200"/>
            </a:lvl1pPr>
          </a:lstStyle>
          <a:p>
            <a:r>
              <a:rPr lang="en-US"/>
              <a:t>Blank Header</a:t>
            </a:r>
          </a:p>
        </p:txBody>
      </p:sp>
      <p:sp>
        <p:nvSpPr>
          <p:cNvPr id="11" name="TextBox 10">
            <a:extLst>
              <a:ext uri="{FF2B5EF4-FFF2-40B4-BE49-F238E27FC236}">
                <a16:creationId xmlns:a16="http://schemas.microsoft.com/office/drawing/2014/main" id="{28E4E35C-1EEE-1847-BF22-3D78DF3A8FBB}"/>
              </a:ext>
            </a:extLst>
          </p:cNvPr>
          <p:cNvSpPr txBox="1"/>
          <p:nvPr userDrawn="1"/>
        </p:nvSpPr>
        <p:spPr>
          <a:xfrm>
            <a:off x="11602720" y="6501249"/>
            <a:ext cx="443360" cy="215444"/>
          </a:xfrm>
          <a:prstGeom prst="rect">
            <a:avLst/>
          </a:prstGeom>
          <a:noFill/>
        </p:spPr>
        <p:txBody>
          <a:bodyPr wrap="square" lIns="0" tIns="45720" rIns="91440" bIns="45720" rtlCol="0">
            <a:spAutoFit/>
          </a:bodyPr>
          <a:lstStyle/>
          <a:p>
            <a:pPr algn="r"/>
            <a:fld id="{31541D0E-FE33-FA42-86B9-833DCB73E233}" type="slidenum">
              <a:rPr lang="en-US" sz="800" smtClean="0">
                <a:solidFill>
                  <a:schemeClr val="tx1"/>
                </a:solidFill>
              </a:rPr>
              <a:pPr algn="r"/>
              <a:t>‹Nr.›</a:t>
            </a:fld>
            <a:endParaRPr lang="en-US" sz="800">
              <a:solidFill>
                <a:schemeClr val="tx1"/>
              </a:solidFill>
            </a:endParaRPr>
          </a:p>
        </p:txBody>
      </p:sp>
    </p:spTree>
    <p:extLst>
      <p:ext uri="{BB962C8B-B14F-4D97-AF65-F5344CB8AC3E}">
        <p14:creationId xmlns:p14="http://schemas.microsoft.com/office/powerpoint/2010/main" val="3699202252"/>
      </p:ext>
    </p:extLst>
  </p:cSld>
  <p:clrMapOvr>
    <a:masterClrMapping/>
  </p:clrMapOvr>
  <p:extLst>
    <p:ext uri="{DCECCB84-F9BA-43D5-87BE-67443E8EF086}">
      <p15:sldGuideLst xmlns:p15="http://schemas.microsoft.com/office/powerpoint/2012/main">
        <p15:guide id="3" orient="horz" pos="2160" userDrawn="1">
          <p15:clr>
            <a:srgbClr val="FBAE40"/>
          </p15:clr>
        </p15:guide>
        <p15:guide id="4" pos="5568" userDrawn="1">
          <p15:clr>
            <a:srgbClr val="FBAE40"/>
          </p15:clr>
        </p15:guide>
      </p15:sldGuideLst>
    </p:ext>
  </p:extLst>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Table">
    <p:spTree>
      <p:nvGrpSpPr>
        <p:cNvPr id="1" name=""/>
        <p:cNvGrpSpPr/>
        <p:nvPr/>
      </p:nvGrpSpPr>
      <p:grpSpPr>
        <a:xfrm>
          <a:off x="0" y="0"/>
          <a:ext cx="0" cy="0"/>
          <a:chOff x="0" y="0"/>
          <a:chExt cx="0" cy="0"/>
        </a:xfrm>
      </p:grpSpPr>
      <p:sp>
        <p:nvSpPr>
          <p:cNvPr id="3" name="Table Placeholder 2">
            <a:extLst>
              <a:ext uri="{FF2B5EF4-FFF2-40B4-BE49-F238E27FC236}">
                <a16:creationId xmlns:a16="http://schemas.microsoft.com/office/drawing/2014/main" id="{1818DA61-5CAF-A403-E971-BC0FEC329110}"/>
              </a:ext>
            </a:extLst>
          </p:cNvPr>
          <p:cNvSpPr>
            <a:spLocks noGrp="1"/>
          </p:cNvSpPr>
          <p:nvPr>
            <p:ph type="tbl" sz="quarter" idx="10"/>
          </p:nvPr>
        </p:nvSpPr>
        <p:spPr>
          <a:xfrm>
            <a:off x="609600" y="1511929"/>
            <a:ext cx="10972800" cy="4671384"/>
          </a:xfrm>
        </p:spPr>
        <p:txBody>
          <a:bodyPr anchor="ctr"/>
          <a:lstStyle>
            <a:lvl1pPr algn="ctr">
              <a:defRPr>
                <a:solidFill>
                  <a:schemeClr val="accent4"/>
                </a:solidFill>
              </a:defRPr>
            </a:lvl1pPr>
          </a:lstStyle>
          <a:p>
            <a:endParaRPr lang="en-US"/>
          </a:p>
        </p:txBody>
      </p:sp>
      <p:sp>
        <p:nvSpPr>
          <p:cNvPr id="12" name="Rectangle 11">
            <a:extLst>
              <a:ext uri="{FF2B5EF4-FFF2-40B4-BE49-F238E27FC236}">
                <a16:creationId xmlns:a16="http://schemas.microsoft.com/office/drawing/2014/main" id="{6EEDB42A-31B2-0841-004D-0E7C97A3D16F}"/>
              </a:ext>
            </a:extLst>
          </p:cNvPr>
          <p:cNvSpPr/>
          <p:nvPr userDrawn="1"/>
        </p:nvSpPr>
        <p:spPr>
          <a:xfrm>
            <a:off x="0" y="369873"/>
            <a:ext cx="94166" cy="91213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itle 2">
            <a:extLst>
              <a:ext uri="{FF2B5EF4-FFF2-40B4-BE49-F238E27FC236}">
                <a16:creationId xmlns:a16="http://schemas.microsoft.com/office/drawing/2014/main" id="{DFDA2984-ED4C-EDD7-8F89-213EB0AB22E2}"/>
              </a:ext>
            </a:extLst>
          </p:cNvPr>
          <p:cNvSpPr>
            <a:spLocks noGrp="1"/>
          </p:cNvSpPr>
          <p:nvPr>
            <p:ph type="title" hasCustomPrompt="1"/>
          </p:nvPr>
        </p:nvSpPr>
        <p:spPr>
          <a:xfrm>
            <a:off x="612962" y="538515"/>
            <a:ext cx="10984992" cy="562442"/>
          </a:xfrm>
          <a:prstGeom prst="rect">
            <a:avLst/>
          </a:prstGeom>
        </p:spPr>
        <p:txBody>
          <a:bodyPr lIns="0" tIns="0" bIns="0" anchor="ctr">
            <a:normAutofit/>
          </a:bodyPr>
          <a:lstStyle>
            <a:lvl1pPr>
              <a:lnSpc>
                <a:spcPct val="100000"/>
              </a:lnSpc>
              <a:defRPr sz="3200"/>
            </a:lvl1pPr>
          </a:lstStyle>
          <a:p>
            <a:r>
              <a:rPr lang="en-US"/>
              <a:t>Blank Header</a:t>
            </a:r>
          </a:p>
        </p:txBody>
      </p:sp>
      <p:sp>
        <p:nvSpPr>
          <p:cNvPr id="6" name="TextBox 5">
            <a:extLst>
              <a:ext uri="{FF2B5EF4-FFF2-40B4-BE49-F238E27FC236}">
                <a16:creationId xmlns:a16="http://schemas.microsoft.com/office/drawing/2014/main" id="{13C2C489-89E4-8A4D-A510-066884CCCE2D}"/>
              </a:ext>
            </a:extLst>
          </p:cNvPr>
          <p:cNvSpPr txBox="1"/>
          <p:nvPr userDrawn="1"/>
        </p:nvSpPr>
        <p:spPr>
          <a:xfrm>
            <a:off x="11602720" y="6501249"/>
            <a:ext cx="443360" cy="215444"/>
          </a:xfrm>
          <a:prstGeom prst="rect">
            <a:avLst/>
          </a:prstGeom>
          <a:noFill/>
        </p:spPr>
        <p:txBody>
          <a:bodyPr wrap="square" lIns="0" tIns="45720" rIns="91440" bIns="45720" rtlCol="0">
            <a:spAutoFit/>
          </a:bodyPr>
          <a:lstStyle/>
          <a:p>
            <a:pPr algn="r"/>
            <a:fld id="{31541D0E-FE33-FA42-86B9-833DCB73E233}" type="slidenum">
              <a:rPr lang="en-US" sz="800" smtClean="0">
                <a:solidFill>
                  <a:schemeClr val="tx1"/>
                </a:solidFill>
              </a:rPr>
              <a:pPr algn="r"/>
              <a:t>‹Nr.›</a:t>
            </a:fld>
            <a:endParaRPr lang="en-US" sz="800">
              <a:solidFill>
                <a:schemeClr val="tx1"/>
              </a:solidFill>
            </a:endParaRPr>
          </a:p>
        </p:txBody>
      </p:sp>
    </p:spTree>
    <p:extLst>
      <p:ext uri="{BB962C8B-B14F-4D97-AF65-F5344CB8AC3E}">
        <p14:creationId xmlns:p14="http://schemas.microsoft.com/office/powerpoint/2010/main" val="2304946145"/>
      </p:ext>
    </p:extLst>
  </p:cSld>
  <p:clrMapOvr>
    <a:masterClrMapping/>
  </p:clrMapOvr>
  <p:extLst>
    <p:ext uri="{DCECCB84-F9BA-43D5-87BE-67443E8EF086}">
      <p15:sldGuideLst xmlns:p15="http://schemas.microsoft.com/office/powerpoint/2012/main">
        <p15:guide id="1" pos="384" userDrawn="1">
          <p15:clr>
            <a:srgbClr val="FBAE40"/>
          </p15:clr>
        </p15:guide>
      </p15:sldGuideLst>
    </p:ext>
  </p:extLst>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p:cSld name="Speaker / Bio">
    <p:spTree>
      <p:nvGrpSpPr>
        <p:cNvPr id="1" name=""/>
        <p:cNvGrpSpPr/>
        <p:nvPr/>
      </p:nvGrpSpPr>
      <p:grpSpPr>
        <a:xfrm>
          <a:off x="0" y="0"/>
          <a:ext cx="0" cy="0"/>
          <a:chOff x="0" y="0"/>
          <a:chExt cx="0" cy="0"/>
        </a:xfrm>
      </p:grpSpPr>
      <p:sp>
        <p:nvSpPr>
          <p:cNvPr id="20" name="Picture Placeholder 9">
            <a:extLst>
              <a:ext uri="{FF2B5EF4-FFF2-40B4-BE49-F238E27FC236}">
                <a16:creationId xmlns:a16="http://schemas.microsoft.com/office/drawing/2014/main" id="{39F0F3AC-BF2C-904A-B3DD-0A7968F9BDDF}"/>
              </a:ext>
            </a:extLst>
          </p:cNvPr>
          <p:cNvSpPr>
            <a:spLocks noGrp="1"/>
          </p:cNvSpPr>
          <p:nvPr>
            <p:ph type="pic" sz="quarter" idx="10" hasCustomPrompt="1"/>
          </p:nvPr>
        </p:nvSpPr>
        <p:spPr>
          <a:xfrm>
            <a:off x="7114240" y="1590463"/>
            <a:ext cx="3677074" cy="3677074"/>
          </a:xfrm>
          <a:prstGeom prst="ellipse">
            <a:avLst/>
          </a:prstGeom>
          <a:ln w="34925">
            <a:gradFill>
              <a:gsLst>
                <a:gs pos="0">
                  <a:srgbClr val="FF9D02"/>
                </a:gs>
                <a:gs pos="41000">
                  <a:srgbClr val="FF1515"/>
                </a:gs>
                <a:gs pos="71000">
                  <a:srgbClr val="850A64"/>
                </a:gs>
                <a:gs pos="100000">
                  <a:srgbClr val="4D1789"/>
                </a:gs>
              </a:gsLst>
              <a:lin ang="5400000" scaled="1"/>
            </a:gradFill>
          </a:ln>
        </p:spPr>
        <p:txBody>
          <a:bodyPr anchor="ctr" anchorCtr="1"/>
          <a:lstStyle>
            <a:lvl1pPr marL="0" indent="0" algn="ctr">
              <a:buNone/>
              <a:defRPr>
                <a:solidFill>
                  <a:schemeClr val="tx1"/>
                </a:solidFill>
              </a:defRPr>
            </a:lvl1pPr>
          </a:lstStyle>
          <a:p>
            <a:r>
              <a:rPr lang="en-US"/>
              <a:t>Click to add Headshot</a:t>
            </a:r>
          </a:p>
        </p:txBody>
      </p:sp>
      <p:sp>
        <p:nvSpPr>
          <p:cNvPr id="23" name="Text Placeholder 8">
            <a:extLst>
              <a:ext uri="{FF2B5EF4-FFF2-40B4-BE49-F238E27FC236}">
                <a16:creationId xmlns:a16="http://schemas.microsoft.com/office/drawing/2014/main" id="{60590A6A-71FE-D545-8AA2-D25E90C044DB}"/>
              </a:ext>
            </a:extLst>
          </p:cNvPr>
          <p:cNvSpPr>
            <a:spLocks noGrp="1"/>
          </p:cNvSpPr>
          <p:nvPr>
            <p:ph type="body" sz="quarter" idx="13" hasCustomPrompt="1"/>
          </p:nvPr>
        </p:nvSpPr>
        <p:spPr>
          <a:xfrm>
            <a:off x="609600" y="1873251"/>
            <a:ext cx="5486400" cy="1062989"/>
          </a:xfrm>
        </p:spPr>
        <p:txBody>
          <a:bodyPr anchor="b" anchorCtr="0">
            <a:noAutofit/>
          </a:bodyPr>
          <a:lstStyle>
            <a:lvl1pPr marL="0" indent="0">
              <a:lnSpc>
                <a:spcPct val="100000"/>
              </a:lnSpc>
              <a:buNone/>
              <a:defRPr sz="3200" b="1" spc="0"/>
            </a:lvl1pPr>
          </a:lstStyle>
          <a:p>
            <a:pPr lvl="0"/>
            <a:r>
              <a:rPr lang="en-US"/>
              <a:t>First Last Name</a:t>
            </a:r>
          </a:p>
        </p:txBody>
      </p:sp>
      <p:sp>
        <p:nvSpPr>
          <p:cNvPr id="7" name="Text Placeholder 8">
            <a:extLst>
              <a:ext uri="{FF2B5EF4-FFF2-40B4-BE49-F238E27FC236}">
                <a16:creationId xmlns:a16="http://schemas.microsoft.com/office/drawing/2014/main" id="{4262CBE3-BB00-6948-B8AD-B8310BAA5F32}"/>
              </a:ext>
            </a:extLst>
          </p:cNvPr>
          <p:cNvSpPr>
            <a:spLocks noGrp="1"/>
          </p:cNvSpPr>
          <p:nvPr>
            <p:ph type="body" sz="quarter" idx="15" hasCustomPrompt="1"/>
          </p:nvPr>
        </p:nvSpPr>
        <p:spPr>
          <a:xfrm>
            <a:off x="619760" y="3133091"/>
            <a:ext cx="5486400" cy="1814829"/>
          </a:xfrm>
        </p:spPr>
        <p:txBody>
          <a:bodyPr anchor="t">
            <a:normAutofit/>
          </a:bodyPr>
          <a:lstStyle>
            <a:lvl1pPr marL="0" indent="0">
              <a:lnSpc>
                <a:spcPct val="100000"/>
              </a:lnSpc>
              <a:buNone/>
              <a:defRPr sz="2000" b="0" spc="0"/>
            </a:lvl1pPr>
          </a:lstStyle>
          <a:p>
            <a:pPr lvl="0"/>
            <a:r>
              <a:rPr lang="en-US"/>
              <a:t>Friend of animals everywhere. Total food fanatic. Friendly web enthusiast. Coffee advocate. "Social media ninja. Proud student. Zombie scholar. Lifelong travel expert.</a:t>
            </a:r>
          </a:p>
        </p:txBody>
      </p:sp>
      <p:sp>
        <p:nvSpPr>
          <p:cNvPr id="5" name="TextBox 4">
            <a:extLst>
              <a:ext uri="{FF2B5EF4-FFF2-40B4-BE49-F238E27FC236}">
                <a16:creationId xmlns:a16="http://schemas.microsoft.com/office/drawing/2014/main" id="{EBCD5DCD-9572-1E47-BB1F-0FA70907767B}"/>
              </a:ext>
            </a:extLst>
          </p:cNvPr>
          <p:cNvSpPr txBox="1"/>
          <p:nvPr userDrawn="1"/>
        </p:nvSpPr>
        <p:spPr>
          <a:xfrm>
            <a:off x="11602720" y="6501249"/>
            <a:ext cx="443360" cy="215444"/>
          </a:xfrm>
          <a:prstGeom prst="rect">
            <a:avLst/>
          </a:prstGeom>
          <a:noFill/>
        </p:spPr>
        <p:txBody>
          <a:bodyPr wrap="square" lIns="0" tIns="45720" rIns="91440" bIns="45720" rtlCol="0">
            <a:spAutoFit/>
          </a:bodyPr>
          <a:lstStyle/>
          <a:p>
            <a:pPr algn="r"/>
            <a:fld id="{31541D0E-FE33-FA42-86B9-833DCB73E233}" type="slidenum">
              <a:rPr lang="en-US" sz="800" smtClean="0">
                <a:solidFill>
                  <a:schemeClr val="tx1"/>
                </a:solidFill>
              </a:rPr>
              <a:pPr algn="r"/>
              <a:t>‹Nr.›</a:t>
            </a:fld>
            <a:endParaRPr lang="en-US" sz="800">
              <a:solidFill>
                <a:schemeClr val="tx1"/>
              </a:solidFill>
            </a:endParaRPr>
          </a:p>
        </p:txBody>
      </p:sp>
    </p:spTree>
    <p:extLst>
      <p:ext uri="{BB962C8B-B14F-4D97-AF65-F5344CB8AC3E}">
        <p14:creationId xmlns:p14="http://schemas.microsoft.com/office/powerpoint/2010/main" val="2927040160"/>
      </p:ext>
    </p:extLst>
  </p:cSld>
  <p:clrMapOvr>
    <a:masterClrMapping/>
  </p:clrMapOvr>
  <p:extLst>
    <p:ext uri="{DCECCB84-F9BA-43D5-87BE-67443E8EF086}">
      <p15:sldGuideLst xmlns:p15="http://schemas.microsoft.com/office/powerpoint/2012/main">
        <p15:guide id="4" orient="horz" pos="2160" userDrawn="1">
          <p15:clr>
            <a:srgbClr val="FBAE40"/>
          </p15:clr>
        </p15:guide>
        <p15:guide id="5" pos="384" userDrawn="1">
          <p15:clr>
            <a:srgbClr val="FBAE40"/>
          </p15:clr>
        </p15:guide>
        <p15:guide id="6" pos="7320" userDrawn="1">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1_Title Slide - A">
    <p:bg>
      <p:bgRef idx="1001">
        <a:schemeClr val="bg2"/>
      </p:bgRef>
    </p:bg>
    <p:spTree>
      <p:nvGrpSpPr>
        <p:cNvPr id="1" name=""/>
        <p:cNvGrpSpPr/>
        <p:nvPr/>
      </p:nvGrpSpPr>
      <p:grpSpPr>
        <a:xfrm>
          <a:off x="0" y="0"/>
          <a:ext cx="0" cy="0"/>
          <a:chOff x="0" y="0"/>
          <a:chExt cx="0" cy="0"/>
        </a:xfrm>
      </p:grpSpPr>
      <p:pic>
        <p:nvPicPr>
          <p:cNvPr id="11" name="Picture 10" descr="Background pattern&#10;&#10;Description automatically generated">
            <a:extLst>
              <a:ext uri="{FF2B5EF4-FFF2-40B4-BE49-F238E27FC236}">
                <a16:creationId xmlns:a16="http://schemas.microsoft.com/office/drawing/2014/main" id="{14465EFB-EE7E-FD81-AF87-52D42553F7E2}"/>
              </a:ext>
            </a:extLst>
          </p:cNvPr>
          <p:cNvPicPr>
            <a:picLocks noChangeAspect="1"/>
          </p:cNvPicPr>
          <p:nvPr userDrawn="1"/>
        </p:nvPicPr>
        <p:blipFill>
          <a:blip r:embed="rId2"/>
          <a:stretch>
            <a:fillRect/>
          </a:stretch>
        </p:blipFill>
        <p:spPr>
          <a:xfrm>
            <a:off x="0" y="0"/>
            <a:ext cx="12192000" cy="6858000"/>
          </a:xfrm>
          <a:prstGeom prst="rect">
            <a:avLst/>
          </a:prstGeom>
        </p:spPr>
      </p:pic>
      <p:sp>
        <p:nvSpPr>
          <p:cNvPr id="12" name="Text Placeholder 5">
            <a:extLst>
              <a:ext uri="{FF2B5EF4-FFF2-40B4-BE49-F238E27FC236}">
                <a16:creationId xmlns:a16="http://schemas.microsoft.com/office/drawing/2014/main" id="{28E99C48-80D4-9A67-4E65-FA80D1A2891C}"/>
              </a:ext>
            </a:extLst>
          </p:cNvPr>
          <p:cNvSpPr>
            <a:spLocks noGrp="1"/>
          </p:cNvSpPr>
          <p:nvPr>
            <p:ph type="body" sz="quarter" idx="26"/>
          </p:nvPr>
        </p:nvSpPr>
        <p:spPr>
          <a:xfrm>
            <a:off x="620359" y="5213268"/>
            <a:ext cx="6128312" cy="503114"/>
          </a:xfrm>
        </p:spPr>
        <p:txBody>
          <a:bodyPr anchor="ctr">
            <a:noAutofit/>
          </a:bodyPr>
          <a:lstStyle>
            <a:lvl1pPr marL="0" indent="0" algn="l">
              <a:buNone/>
              <a:defRPr sz="1800" b="0">
                <a:solidFill>
                  <a:schemeClr val="tx1"/>
                </a:solidFill>
              </a:defRPr>
            </a:lvl1pPr>
            <a:lvl2pPr>
              <a:defRPr sz="1800">
                <a:solidFill>
                  <a:schemeClr val="bg1"/>
                </a:solidFill>
              </a:defRPr>
            </a:lvl2pPr>
            <a:lvl3pPr>
              <a:defRPr sz="1800">
                <a:solidFill>
                  <a:schemeClr val="bg1"/>
                </a:solidFill>
              </a:defRPr>
            </a:lvl3pPr>
            <a:lvl4pPr>
              <a:defRPr sz="1800">
                <a:solidFill>
                  <a:schemeClr val="bg1"/>
                </a:solidFill>
              </a:defRPr>
            </a:lvl4pPr>
            <a:lvl5pPr>
              <a:defRPr sz="1800">
                <a:solidFill>
                  <a:schemeClr val="bg1"/>
                </a:solidFill>
              </a:defRPr>
            </a:lvl5pPr>
          </a:lstStyle>
          <a:p>
            <a:pPr lvl="0"/>
            <a:r>
              <a:rPr lang="en-US"/>
              <a:t>Click to edit Master text styles</a:t>
            </a:r>
          </a:p>
        </p:txBody>
      </p:sp>
      <p:pic>
        <p:nvPicPr>
          <p:cNvPr id="14" name="Graphic 13">
            <a:extLst>
              <a:ext uri="{FF2B5EF4-FFF2-40B4-BE49-F238E27FC236}">
                <a16:creationId xmlns:a16="http://schemas.microsoft.com/office/drawing/2014/main" id="{5D43272D-A8B2-0AA8-5C72-1BB24A2EB07E}"/>
              </a:ext>
            </a:extLst>
          </p:cNvPr>
          <p:cNvPicPr>
            <a:picLocks noChangeAspect="1"/>
          </p:cNvPicPr>
          <p:nvPr userDrawn="1"/>
        </p:nvPicPr>
        <p:blipFill>
          <a:blip r:embed="rId3" cstate="screen">
            <a:extLst>
              <a:ext uri="{28A0092B-C50C-407E-A947-70E740481C1C}">
                <a14:useLocalDpi xmlns:a14="http://schemas.microsoft.com/office/drawing/2010/main"/>
              </a:ext>
              <a:ext uri="{96DAC541-7B7A-43D3-8B79-37D633B846F1}">
                <asvg:svgBlip xmlns:asvg="http://schemas.microsoft.com/office/drawing/2016/SVG/main" r:embed="rId4"/>
              </a:ext>
            </a:extLst>
          </a:blip>
          <a:stretch>
            <a:fillRect/>
          </a:stretch>
        </p:blipFill>
        <p:spPr>
          <a:xfrm>
            <a:off x="9001009" y="4885602"/>
            <a:ext cx="2286136" cy="801562"/>
          </a:xfrm>
          <a:prstGeom prst="rect">
            <a:avLst/>
          </a:prstGeom>
        </p:spPr>
      </p:pic>
      <p:sp>
        <p:nvSpPr>
          <p:cNvPr id="8" name="Text Placeholder 2">
            <a:extLst>
              <a:ext uri="{FF2B5EF4-FFF2-40B4-BE49-F238E27FC236}">
                <a16:creationId xmlns:a16="http://schemas.microsoft.com/office/drawing/2014/main" id="{24F3822E-1101-B2F2-583B-E14C5138ED9B}"/>
              </a:ext>
            </a:extLst>
          </p:cNvPr>
          <p:cNvSpPr>
            <a:spLocks noGrp="1"/>
          </p:cNvSpPr>
          <p:nvPr>
            <p:ph type="body" sz="quarter" idx="27" hasCustomPrompt="1"/>
          </p:nvPr>
        </p:nvSpPr>
        <p:spPr>
          <a:xfrm>
            <a:off x="620713" y="800100"/>
            <a:ext cx="10961687" cy="3792538"/>
          </a:xfrm>
        </p:spPr>
        <p:txBody>
          <a:bodyPr/>
          <a:lstStyle>
            <a:lvl1pPr>
              <a:defRPr sz="5000"/>
            </a:lvl1pPr>
            <a:lvl2pPr>
              <a:defRPr sz="2800"/>
            </a:lvl2pPr>
            <a:lvl3pPr>
              <a:defRPr sz="2800"/>
            </a:lvl3pPr>
            <a:lvl4pPr>
              <a:defRPr sz="2800"/>
            </a:lvl4pPr>
            <a:lvl5pPr>
              <a:defRPr sz="2800"/>
            </a:lvl5pPr>
          </a:lstStyle>
          <a:p>
            <a:r>
              <a:rPr lang="en-US"/>
              <a:t>Presentation title</a:t>
            </a:r>
          </a:p>
        </p:txBody>
      </p:sp>
    </p:spTree>
    <p:extLst>
      <p:ext uri="{BB962C8B-B14F-4D97-AF65-F5344CB8AC3E}">
        <p14:creationId xmlns:p14="http://schemas.microsoft.com/office/powerpoint/2010/main" val="4016164266"/>
      </p:ext>
    </p:extLst>
  </p:cSld>
  <p:clrMapOvr>
    <a:overrideClrMapping bg1="dk1" tx1="lt1" bg2="dk2" tx2="lt2" accent1="accent1" accent2="accent2" accent3="accent3" accent4="accent4" accent5="accent5" accent6="accent6" hlink="hlink" folHlink="folHlink"/>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2_Speaker / Bio">
    <p:spTree>
      <p:nvGrpSpPr>
        <p:cNvPr id="1" name=""/>
        <p:cNvGrpSpPr/>
        <p:nvPr/>
      </p:nvGrpSpPr>
      <p:grpSpPr>
        <a:xfrm>
          <a:off x="0" y="0"/>
          <a:ext cx="0" cy="0"/>
          <a:chOff x="0" y="0"/>
          <a:chExt cx="0" cy="0"/>
        </a:xfrm>
      </p:grpSpPr>
      <p:sp>
        <p:nvSpPr>
          <p:cNvPr id="20" name="Picture Placeholder 9">
            <a:extLst>
              <a:ext uri="{FF2B5EF4-FFF2-40B4-BE49-F238E27FC236}">
                <a16:creationId xmlns:a16="http://schemas.microsoft.com/office/drawing/2014/main" id="{39F0F3AC-BF2C-904A-B3DD-0A7968F9BDDF}"/>
              </a:ext>
            </a:extLst>
          </p:cNvPr>
          <p:cNvSpPr>
            <a:spLocks noGrp="1"/>
          </p:cNvSpPr>
          <p:nvPr>
            <p:ph type="pic" sz="quarter" idx="10" hasCustomPrompt="1"/>
          </p:nvPr>
        </p:nvSpPr>
        <p:spPr>
          <a:xfrm>
            <a:off x="2689860" y="1470124"/>
            <a:ext cx="2967003" cy="2967003"/>
          </a:xfrm>
          <a:prstGeom prst="ellipse">
            <a:avLst/>
          </a:prstGeom>
          <a:ln w="34925">
            <a:gradFill>
              <a:gsLst>
                <a:gs pos="0">
                  <a:srgbClr val="FF9D02"/>
                </a:gs>
                <a:gs pos="41000">
                  <a:srgbClr val="FF1515"/>
                </a:gs>
                <a:gs pos="71000">
                  <a:srgbClr val="850A64"/>
                </a:gs>
                <a:gs pos="100000">
                  <a:srgbClr val="4D1789"/>
                </a:gs>
              </a:gsLst>
              <a:lin ang="5400000" scaled="1"/>
            </a:gradFill>
          </a:ln>
        </p:spPr>
        <p:txBody>
          <a:bodyPr anchor="ctr" anchorCtr="1"/>
          <a:lstStyle>
            <a:lvl1pPr marL="0" indent="0" algn="ctr">
              <a:buNone/>
              <a:defRPr>
                <a:solidFill>
                  <a:schemeClr val="tx1"/>
                </a:solidFill>
              </a:defRPr>
            </a:lvl1pPr>
          </a:lstStyle>
          <a:p>
            <a:r>
              <a:rPr lang="en-US"/>
              <a:t>Click to add Headshot</a:t>
            </a:r>
          </a:p>
        </p:txBody>
      </p:sp>
      <p:sp>
        <p:nvSpPr>
          <p:cNvPr id="17" name="Picture Placeholder 9">
            <a:extLst>
              <a:ext uri="{FF2B5EF4-FFF2-40B4-BE49-F238E27FC236}">
                <a16:creationId xmlns:a16="http://schemas.microsoft.com/office/drawing/2014/main" id="{A19DF8C0-7685-8741-8F1F-BA5CA4F20CB7}"/>
              </a:ext>
            </a:extLst>
          </p:cNvPr>
          <p:cNvSpPr>
            <a:spLocks noGrp="1"/>
          </p:cNvSpPr>
          <p:nvPr userDrawn="1">
            <p:ph type="pic" sz="quarter" idx="16" hasCustomPrompt="1"/>
          </p:nvPr>
        </p:nvSpPr>
        <p:spPr>
          <a:xfrm>
            <a:off x="6535135" y="1470124"/>
            <a:ext cx="2967003" cy="2967003"/>
          </a:xfrm>
          <a:prstGeom prst="ellipse">
            <a:avLst/>
          </a:prstGeom>
          <a:ln w="34925">
            <a:gradFill>
              <a:gsLst>
                <a:gs pos="0">
                  <a:srgbClr val="FF9D02"/>
                </a:gs>
                <a:gs pos="41000">
                  <a:srgbClr val="FF1515"/>
                </a:gs>
                <a:gs pos="71000">
                  <a:srgbClr val="850A64"/>
                </a:gs>
                <a:gs pos="100000">
                  <a:srgbClr val="4D1789"/>
                </a:gs>
              </a:gsLst>
              <a:lin ang="5400000" scaled="1"/>
            </a:gradFill>
          </a:ln>
        </p:spPr>
        <p:txBody>
          <a:bodyPr anchor="ctr" anchorCtr="1"/>
          <a:lstStyle>
            <a:lvl1pPr marL="0" indent="0" algn="ctr">
              <a:buNone/>
              <a:defRPr>
                <a:solidFill>
                  <a:schemeClr val="tx1"/>
                </a:solidFill>
              </a:defRPr>
            </a:lvl1pPr>
          </a:lstStyle>
          <a:p>
            <a:r>
              <a:rPr lang="en-US"/>
              <a:t>Click to add Headshot</a:t>
            </a:r>
          </a:p>
        </p:txBody>
      </p:sp>
      <p:sp>
        <p:nvSpPr>
          <p:cNvPr id="19" name="Text Placeholder 2">
            <a:extLst>
              <a:ext uri="{FF2B5EF4-FFF2-40B4-BE49-F238E27FC236}">
                <a16:creationId xmlns:a16="http://schemas.microsoft.com/office/drawing/2014/main" id="{DDD3BE9F-FBD6-4647-BAD4-09A7F3F55B87}"/>
              </a:ext>
            </a:extLst>
          </p:cNvPr>
          <p:cNvSpPr>
            <a:spLocks noGrp="1"/>
          </p:cNvSpPr>
          <p:nvPr>
            <p:ph type="body" sz="quarter" idx="17" hasCustomPrompt="1"/>
          </p:nvPr>
        </p:nvSpPr>
        <p:spPr>
          <a:xfrm>
            <a:off x="2689859" y="4660683"/>
            <a:ext cx="2967003" cy="470715"/>
          </a:xfrm>
        </p:spPr>
        <p:txBody>
          <a:bodyPr/>
          <a:lstStyle>
            <a:lvl1pPr algn="ctr">
              <a:defRPr/>
            </a:lvl1pPr>
            <a:lvl2pPr marL="9525" indent="0" algn="ctr">
              <a:buNone/>
              <a:tabLst/>
              <a:defRPr sz="1800"/>
            </a:lvl2pPr>
            <a:lvl3pPr marL="9525" indent="0">
              <a:buNone/>
              <a:tabLst/>
              <a:defRPr sz="1800"/>
            </a:lvl3pPr>
            <a:lvl4pPr marL="9525" indent="0">
              <a:buNone/>
              <a:tabLst/>
              <a:defRPr sz="1800"/>
            </a:lvl4pPr>
            <a:lvl5pPr marL="9525" indent="0">
              <a:buNone/>
              <a:tabLst/>
              <a:defRPr sz="1800"/>
            </a:lvl5pPr>
          </a:lstStyle>
          <a:p>
            <a:pPr lvl="0"/>
            <a:r>
              <a:rPr lang="en-US"/>
              <a:t>First </a:t>
            </a:r>
            <a:r>
              <a:rPr lang="en-US" err="1"/>
              <a:t>Lastname</a:t>
            </a:r>
            <a:endParaRPr lang="en-US"/>
          </a:p>
        </p:txBody>
      </p:sp>
      <p:sp>
        <p:nvSpPr>
          <p:cNvPr id="22" name="Text Placeholder 2">
            <a:extLst>
              <a:ext uri="{FF2B5EF4-FFF2-40B4-BE49-F238E27FC236}">
                <a16:creationId xmlns:a16="http://schemas.microsoft.com/office/drawing/2014/main" id="{DF2C17A7-8EFC-E341-883A-2595D639B169}"/>
              </a:ext>
            </a:extLst>
          </p:cNvPr>
          <p:cNvSpPr>
            <a:spLocks noGrp="1"/>
          </p:cNvSpPr>
          <p:nvPr>
            <p:ph type="body" sz="quarter" idx="18" hasCustomPrompt="1"/>
          </p:nvPr>
        </p:nvSpPr>
        <p:spPr>
          <a:xfrm>
            <a:off x="6535135" y="4660683"/>
            <a:ext cx="2967003" cy="470715"/>
          </a:xfrm>
        </p:spPr>
        <p:txBody>
          <a:bodyPr/>
          <a:lstStyle>
            <a:lvl1pPr algn="ctr">
              <a:defRPr/>
            </a:lvl1pPr>
            <a:lvl2pPr marL="9525" indent="0" algn="ctr">
              <a:buNone/>
              <a:tabLst/>
              <a:defRPr sz="1800"/>
            </a:lvl2pPr>
            <a:lvl3pPr marL="9525" indent="0">
              <a:buNone/>
              <a:tabLst/>
              <a:defRPr sz="1800"/>
            </a:lvl3pPr>
            <a:lvl4pPr marL="9525" indent="0">
              <a:buNone/>
              <a:tabLst/>
              <a:defRPr sz="1800"/>
            </a:lvl4pPr>
            <a:lvl5pPr marL="9525" indent="0">
              <a:buNone/>
              <a:tabLst/>
              <a:defRPr sz="1800"/>
            </a:lvl5pPr>
          </a:lstStyle>
          <a:p>
            <a:pPr lvl="0"/>
            <a:r>
              <a:rPr lang="en-US"/>
              <a:t>First </a:t>
            </a:r>
            <a:r>
              <a:rPr lang="en-US" err="1"/>
              <a:t>Lastname</a:t>
            </a:r>
            <a:endParaRPr lang="en-US"/>
          </a:p>
        </p:txBody>
      </p:sp>
      <p:sp>
        <p:nvSpPr>
          <p:cNvPr id="24" name="Text Placeholder 2">
            <a:extLst>
              <a:ext uri="{FF2B5EF4-FFF2-40B4-BE49-F238E27FC236}">
                <a16:creationId xmlns:a16="http://schemas.microsoft.com/office/drawing/2014/main" id="{DECD9114-C920-4F44-B9A6-593F4F5E928E}"/>
              </a:ext>
            </a:extLst>
          </p:cNvPr>
          <p:cNvSpPr>
            <a:spLocks noGrp="1"/>
          </p:cNvSpPr>
          <p:nvPr>
            <p:ph type="body" sz="quarter" idx="19" hasCustomPrompt="1"/>
          </p:nvPr>
        </p:nvSpPr>
        <p:spPr>
          <a:xfrm>
            <a:off x="2689859" y="5152518"/>
            <a:ext cx="2967003" cy="470715"/>
          </a:xfrm>
        </p:spPr>
        <p:txBody>
          <a:bodyPr>
            <a:normAutofit/>
          </a:bodyPr>
          <a:lstStyle>
            <a:lvl1pPr algn="ctr">
              <a:defRPr sz="1800" b="0"/>
            </a:lvl1pPr>
            <a:lvl2pPr marL="9525" indent="0" algn="ctr">
              <a:buNone/>
              <a:tabLst/>
              <a:defRPr sz="1800"/>
            </a:lvl2pPr>
            <a:lvl3pPr marL="9525" indent="0">
              <a:buNone/>
              <a:tabLst/>
              <a:defRPr sz="1800"/>
            </a:lvl3pPr>
            <a:lvl4pPr marL="9525" indent="0">
              <a:buNone/>
              <a:tabLst/>
              <a:defRPr sz="1800"/>
            </a:lvl4pPr>
            <a:lvl5pPr marL="9525" indent="0">
              <a:buNone/>
              <a:tabLst/>
              <a:defRPr sz="1800"/>
            </a:lvl5pPr>
          </a:lstStyle>
          <a:p>
            <a:pPr lvl="0"/>
            <a:r>
              <a:rPr lang="en-US"/>
              <a:t>Title Goes Here</a:t>
            </a:r>
          </a:p>
        </p:txBody>
      </p:sp>
      <p:sp>
        <p:nvSpPr>
          <p:cNvPr id="25" name="Text Placeholder 2">
            <a:extLst>
              <a:ext uri="{FF2B5EF4-FFF2-40B4-BE49-F238E27FC236}">
                <a16:creationId xmlns:a16="http://schemas.microsoft.com/office/drawing/2014/main" id="{ADE29BA8-D593-7940-ADF9-2DA7FE669211}"/>
              </a:ext>
            </a:extLst>
          </p:cNvPr>
          <p:cNvSpPr>
            <a:spLocks noGrp="1"/>
          </p:cNvSpPr>
          <p:nvPr>
            <p:ph type="body" sz="quarter" idx="20" hasCustomPrompt="1"/>
          </p:nvPr>
        </p:nvSpPr>
        <p:spPr>
          <a:xfrm>
            <a:off x="6535135" y="5152518"/>
            <a:ext cx="2967003" cy="470715"/>
          </a:xfrm>
        </p:spPr>
        <p:txBody>
          <a:bodyPr>
            <a:normAutofit/>
          </a:bodyPr>
          <a:lstStyle>
            <a:lvl1pPr algn="ctr">
              <a:defRPr sz="1800" b="0"/>
            </a:lvl1pPr>
            <a:lvl2pPr marL="9525" indent="0" algn="ctr">
              <a:buNone/>
              <a:tabLst/>
              <a:defRPr sz="1800"/>
            </a:lvl2pPr>
            <a:lvl3pPr marL="9525" indent="0">
              <a:buNone/>
              <a:tabLst/>
              <a:defRPr sz="1800"/>
            </a:lvl3pPr>
            <a:lvl4pPr marL="9525" indent="0">
              <a:buNone/>
              <a:tabLst/>
              <a:defRPr sz="1800"/>
            </a:lvl4pPr>
            <a:lvl5pPr marL="9525" indent="0">
              <a:buNone/>
              <a:tabLst/>
              <a:defRPr sz="1800"/>
            </a:lvl5pPr>
          </a:lstStyle>
          <a:p>
            <a:pPr lvl="0"/>
            <a:r>
              <a:rPr lang="en-US"/>
              <a:t>Title Goes Here</a:t>
            </a:r>
          </a:p>
        </p:txBody>
      </p:sp>
      <p:pic>
        <p:nvPicPr>
          <p:cNvPr id="9" name="Picture 8">
            <a:extLst>
              <a:ext uri="{FF2B5EF4-FFF2-40B4-BE49-F238E27FC236}">
                <a16:creationId xmlns:a16="http://schemas.microsoft.com/office/drawing/2014/main" id="{1289D64B-43FA-0E40-84D7-9C7F25A7EA63}"/>
              </a:ext>
            </a:extLst>
          </p:cNvPr>
          <p:cNvPicPr/>
          <p:nvPr userDrawn="1"/>
        </p:nvPicPr>
        <p:blipFill>
          <a:blip r:embed="rId2" cstate="screen">
            <a:extLst>
              <a:ext uri="{28A0092B-C50C-407E-A947-70E740481C1C}">
                <a14:useLocalDpi xmlns:a14="http://schemas.microsoft.com/office/drawing/2010/main"/>
              </a:ext>
            </a:extLst>
          </a:blip>
          <a:stretch>
            <a:fillRect/>
          </a:stretch>
        </p:blipFill>
        <p:spPr>
          <a:xfrm>
            <a:off x="615911" y="6377262"/>
            <a:ext cx="914400" cy="68385"/>
          </a:xfrm>
          <a:prstGeom prst="rect">
            <a:avLst/>
          </a:prstGeom>
        </p:spPr>
      </p:pic>
      <p:sp>
        <p:nvSpPr>
          <p:cNvPr id="10" name="TextBox 9">
            <a:extLst>
              <a:ext uri="{FF2B5EF4-FFF2-40B4-BE49-F238E27FC236}">
                <a16:creationId xmlns:a16="http://schemas.microsoft.com/office/drawing/2014/main" id="{4B05C932-33FA-B24B-94D6-068B308CDAE9}"/>
              </a:ext>
            </a:extLst>
          </p:cNvPr>
          <p:cNvSpPr txBox="1"/>
          <p:nvPr userDrawn="1"/>
        </p:nvSpPr>
        <p:spPr>
          <a:xfrm>
            <a:off x="11602720" y="6501249"/>
            <a:ext cx="443360" cy="215444"/>
          </a:xfrm>
          <a:prstGeom prst="rect">
            <a:avLst/>
          </a:prstGeom>
          <a:noFill/>
        </p:spPr>
        <p:txBody>
          <a:bodyPr wrap="square" lIns="0" tIns="45720" rIns="91440" bIns="45720" rtlCol="0">
            <a:spAutoFit/>
          </a:bodyPr>
          <a:lstStyle/>
          <a:p>
            <a:pPr algn="r"/>
            <a:fld id="{31541D0E-FE33-FA42-86B9-833DCB73E233}" type="slidenum">
              <a:rPr lang="en-US" sz="800" smtClean="0">
                <a:solidFill>
                  <a:schemeClr val="tx1"/>
                </a:solidFill>
              </a:rPr>
              <a:pPr algn="r"/>
              <a:t>‹Nr.›</a:t>
            </a:fld>
            <a:endParaRPr lang="en-US" sz="800">
              <a:solidFill>
                <a:schemeClr val="tx1"/>
              </a:solidFill>
            </a:endParaRPr>
          </a:p>
        </p:txBody>
      </p:sp>
    </p:spTree>
    <p:extLst>
      <p:ext uri="{BB962C8B-B14F-4D97-AF65-F5344CB8AC3E}">
        <p14:creationId xmlns:p14="http://schemas.microsoft.com/office/powerpoint/2010/main" val="28706360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4" orient="horz" pos="2160">
          <p15:clr>
            <a:srgbClr val="FBAE40"/>
          </p15:clr>
        </p15:guide>
        <p15:guide id="5" pos="384">
          <p15:clr>
            <a:srgbClr val="FBAE40"/>
          </p15:clr>
        </p15:guide>
        <p15:guide id="6" pos="7320">
          <p15:clr>
            <a:srgbClr val="FBAE40"/>
          </p15:clr>
        </p15:guide>
      </p15:sldGuideLst>
    </p:ext>
  </p:extLst>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3_Speaker / Bio">
    <p:spTree>
      <p:nvGrpSpPr>
        <p:cNvPr id="1" name=""/>
        <p:cNvGrpSpPr/>
        <p:nvPr/>
      </p:nvGrpSpPr>
      <p:grpSpPr>
        <a:xfrm>
          <a:off x="0" y="0"/>
          <a:ext cx="0" cy="0"/>
          <a:chOff x="0" y="0"/>
          <a:chExt cx="0" cy="0"/>
        </a:xfrm>
      </p:grpSpPr>
      <p:sp>
        <p:nvSpPr>
          <p:cNvPr id="20" name="Picture Placeholder 9">
            <a:extLst>
              <a:ext uri="{FF2B5EF4-FFF2-40B4-BE49-F238E27FC236}">
                <a16:creationId xmlns:a16="http://schemas.microsoft.com/office/drawing/2014/main" id="{39F0F3AC-BF2C-904A-B3DD-0A7968F9BDDF}"/>
              </a:ext>
            </a:extLst>
          </p:cNvPr>
          <p:cNvSpPr>
            <a:spLocks noGrp="1"/>
          </p:cNvSpPr>
          <p:nvPr>
            <p:ph type="pic" sz="quarter" idx="10" hasCustomPrompt="1"/>
          </p:nvPr>
        </p:nvSpPr>
        <p:spPr>
          <a:xfrm>
            <a:off x="1428848" y="1672523"/>
            <a:ext cx="2561261" cy="2561261"/>
          </a:xfrm>
          <a:prstGeom prst="ellipse">
            <a:avLst/>
          </a:prstGeom>
          <a:ln w="34925">
            <a:gradFill>
              <a:gsLst>
                <a:gs pos="0">
                  <a:srgbClr val="FF9D02"/>
                </a:gs>
                <a:gs pos="41000">
                  <a:srgbClr val="FF1515"/>
                </a:gs>
                <a:gs pos="71000">
                  <a:srgbClr val="850A64"/>
                </a:gs>
                <a:gs pos="100000">
                  <a:srgbClr val="4D1789"/>
                </a:gs>
              </a:gsLst>
              <a:lin ang="5400000" scaled="1"/>
            </a:gradFill>
          </a:ln>
        </p:spPr>
        <p:txBody>
          <a:bodyPr anchor="ctr" anchorCtr="1"/>
          <a:lstStyle>
            <a:lvl1pPr marL="0" indent="0" algn="ctr">
              <a:buNone/>
              <a:defRPr>
                <a:solidFill>
                  <a:schemeClr val="tx1"/>
                </a:solidFill>
              </a:defRPr>
            </a:lvl1pPr>
          </a:lstStyle>
          <a:p>
            <a:r>
              <a:rPr lang="en-US"/>
              <a:t>Click to add Headshot</a:t>
            </a:r>
          </a:p>
        </p:txBody>
      </p:sp>
      <p:sp>
        <p:nvSpPr>
          <p:cNvPr id="17" name="Picture Placeholder 9">
            <a:extLst>
              <a:ext uri="{FF2B5EF4-FFF2-40B4-BE49-F238E27FC236}">
                <a16:creationId xmlns:a16="http://schemas.microsoft.com/office/drawing/2014/main" id="{A19DF8C0-7685-8741-8F1F-BA5CA4F20CB7}"/>
              </a:ext>
            </a:extLst>
          </p:cNvPr>
          <p:cNvSpPr>
            <a:spLocks noGrp="1"/>
          </p:cNvSpPr>
          <p:nvPr userDrawn="1">
            <p:ph type="pic" sz="quarter" idx="16" hasCustomPrompt="1"/>
          </p:nvPr>
        </p:nvSpPr>
        <p:spPr>
          <a:xfrm>
            <a:off x="4815368" y="1683083"/>
            <a:ext cx="2561261" cy="2561261"/>
          </a:xfrm>
          <a:prstGeom prst="ellipse">
            <a:avLst/>
          </a:prstGeom>
          <a:ln w="34925">
            <a:gradFill>
              <a:gsLst>
                <a:gs pos="0">
                  <a:srgbClr val="FF9D02"/>
                </a:gs>
                <a:gs pos="41000">
                  <a:srgbClr val="FF1515"/>
                </a:gs>
                <a:gs pos="71000">
                  <a:srgbClr val="850A64"/>
                </a:gs>
                <a:gs pos="100000">
                  <a:srgbClr val="4D1789"/>
                </a:gs>
              </a:gsLst>
              <a:lin ang="5400000" scaled="1"/>
            </a:gradFill>
          </a:ln>
        </p:spPr>
        <p:txBody>
          <a:bodyPr anchor="ctr" anchorCtr="1"/>
          <a:lstStyle>
            <a:lvl1pPr marL="0" indent="0" algn="ctr">
              <a:buNone/>
              <a:defRPr>
                <a:solidFill>
                  <a:schemeClr val="tx1"/>
                </a:solidFill>
              </a:defRPr>
            </a:lvl1pPr>
          </a:lstStyle>
          <a:p>
            <a:r>
              <a:rPr lang="en-US"/>
              <a:t>Click to add Headshot</a:t>
            </a:r>
          </a:p>
        </p:txBody>
      </p:sp>
      <p:sp>
        <p:nvSpPr>
          <p:cNvPr id="19" name="Text Placeholder 2">
            <a:extLst>
              <a:ext uri="{FF2B5EF4-FFF2-40B4-BE49-F238E27FC236}">
                <a16:creationId xmlns:a16="http://schemas.microsoft.com/office/drawing/2014/main" id="{DDD3BE9F-FBD6-4647-BAD4-09A7F3F55B87}"/>
              </a:ext>
            </a:extLst>
          </p:cNvPr>
          <p:cNvSpPr>
            <a:spLocks noGrp="1"/>
          </p:cNvSpPr>
          <p:nvPr>
            <p:ph type="body" sz="quarter" idx="17" hasCustomPrompt="1"/>
          </p:nvPr>
        </p:nvSpPr>
        <p:spPr>
          <a:xfrm>
            <a:off x="1179124" y="4425180"/>
            <a:ext cx="3066532" cy="372732"/>
          </a:xfrm>
        </p:spPr>
        <p:txBody>
          <a:bodyPr>
            <a:normAutofit/>
          </a:bodyPr>
          <a:lstStyle>
            <a:lvl1pPr algn="ctr">
              <a:defRPr sz="2000"/>
            </a:lvl1pPr>
            <a:lvl2pPr marL="9525" indent="0" algn="ctr">
              <a:buNone/>
              <a:tabLst/>
              <a:defRPr sz="1800"/>
            </a:lvl2pPr>
            <a:lvl3pPr marL="9525" indent="0">
              <a:buNone/>
              <a:tabLst/>
              <a:defRPr sz="1800"/>
            </a:lvl3pPr>
            <a:lvl4pPr marL="9525" indent="0">
              <a:buNone/>
              <a:tabLst/>
              <a:defRPr sz="1800"/>
            </a:lvl4pPr>
            <a:lvl5pPr marL="9525" indent="0">
              <a:buNone/>
              <a:tabLst/>
              <a:defRPr sz="1800"/>
            </a:lvl5pPr>
          </a:lstStyle>
          <a:p>
            <a:pPr lvl="0"/>
            <a:r>
              <a:rPr lang="en-US"/>
              <a:t>First </a:t>
            </a:r>
            <a:r>
              <a:rPr lang="en-US" err="1"/>
              <a:t>Lastname</a:t>
            </a:r>
            <a:endParaRPr lang="en-US"/>
          </a:p>
        </p:txBody>
      </p:sp>
      <p:sp>
        <p:nvSpPr>
          <p:cNvPr id="24" name="Text Placeholder 2">
            <a:extLst>
              <a:ext uri="{FF2B5EF4-FFF2-40B4-BE49-F238E27FC236}">
                <a16:creationId xmlns:a16="http://schemas.microsoft.com/office/drawing/2014/main" id="{DECD9114-C920-4F44-B9A6-593F4F5E928E}"/>
              </a:ext>
            </a:extLst>
          </p:cNvPr>
          <p:cNvSpPr>
            <a:spLocks noGrp="1"/>
          </p:cNvSpPr>
          <p:nvPr>
            <p:ph type="body" sz="quarter" idx="19" hasCustomPrompt="1"/>
          </p:nvPr>
        </p:nvSpPr>
        <p:spPr>
          <a:xfrm>
            <a:off x="1179124" y="4830950"/>
            <a:ext cx="3066532" cy="470715"/>
          </a:xfrm>
        </p:spPr>
        <p:txBody>
          <a:bodyPr>
            <a:normAutofit/>
          </a:bodyPr>
          <a:lstStyle>
            <a:lvl1pPr algn="ctr">
              <a:defRPr sz="1600" b="0"/>
            </a:lvl1pPr>
            <a:lvl2pPr marL="9525" indent="0" algn="ctr">
              <a:buNone/>
              <a:tabLst/>
              <a:defRPr sz="1800"/>
            </a:lvl2pPr>
            <a:lvl3pPr marL="9525" indent="0">
              <a:buNone/>
              <a:tabLst/>
              <a:defRPr sz="1800"/>
            </a:lvl3pPr>
            <a:lvl4pPr marL="9525" indent="0">
              <a:buNone/>
              <a:tabLst/>
              <a:defRPr sz="1800"/>
            </a:lvl4pPr>
            <a:lvl5pPr marL="9525" indent="0">
              <a:buNone/>
              <a:tabLst/>
              <a:defRPr sz="1800"/>
            </a:lvl5pPr>
          </a:lstStyle>
          <a:p>
            <a:pPr lvl="0"/>
            <a:r>
              <a:rPr lang="en-US"/>
              <a:t>Title Goes Here</a:t>
            </a:r>
          </a:p>
        </p:txBody>
      </p:sp>
      <p:sp>
        <p:nvSpPr>
          <p:cNvPr id="34" name="Picture Placeholder 9">
            <a:extLst>
              <a:ext uri="{FF2B5EF4-FFF2-40B4-BE49-F238E27FC236}">
                <a16:creationId xmlns:a16="http://schemas.microsoft.com/office/drawing/2014/main" id="{1BB4D462-132A-ED47-AD72-7877931B2FB9}"/>
              </a:ext>
            </a:extLst>
          </p:cNvPr>
          <p:cNvSpPr>
            <a:spLocks noGrp="1"/>
          </p:cNvSpPr>
          <p:nvPr>
            <p:ph type="pic" sz="quarter" idx="21" hasCustomPrompt="1"/>
          </p:nvPr>
        </p:nvSpPr>
        <p:spPr>
          <a:xfrm>
            <a:off x="8204027" y="1683083"/>
            <a:ext cx="2561261" cy="2561261"/>
          </a:xfrm>
          <a:prstGeom prst="ellipse">
            <a:avLst/>
          </a:prstGeom>
          <a:ln w="34925">
            <a:gradFill>
              <a:gsLst>
                <a:gs pos="0">
                  <a:srgbClr val="FF9D02"/>
                </a:gs>
                <a:gs pos="41000">
                  <a:srgbClr val="FF1515"/>
                </a:gs>
                <a:gs pos="71000">
                  <a:srgbClr val="850A64"/>
                </a:gs>
                <a:gs pos="100000">
                  <a:srgbClr val="4D1789"/>
                </a:gs>
              </a:gsLst>
              <a:lin ang="5400000" scaled="1"/>
            </a:gradFill>
          </a:ln>
        </p:spPr>
        <p:txBody>
          <a:bodyPr anchor="ctr" anchorCtr="1"/>
          <a:lstStyle>
            <a:lvl1pPr marL="0" indent="0" algn="ctr">
              <a:buNone/>
              <a:defRPr>
                <a:solidFill>
                  <a:schemeClr val="tx1"/>
                </a:solidFill>
              </a:defRPr>
            </a:lvl1pPr>
          </a:lstStyle>
          <a:p>
            <a:r>
              <a:rPr lang="en-US"/>
              <a:t>Click to add Headshot</a:t>
            </a:r>
          </a:p>
        </p:txBody>
      </p:sp>
      <p:sp>
        <p:nvSpPr>
          <p:cNvPr id="35" name="Text Placeholder 2">
            <a:extLst>
              <a:ext uri="{FF2B5EF4-FFF2-40B4-BE49-F238E27FC236}">
                <a16:creationId xmlns:a16="http://schemas.microsoft.com/office/drawing/2014/main" id="{7864AE5B-88B1-7842-BA3E-A2B8240FE450}"/>
              </a:ext>
            </a:extLst>
          </p:cNvPr>
          <p:cNvSpPr>
            <a:spLocks noGrp="1"/>
          </p:cNvSpPr>
          <p:nvPr>
            <p:ph type="body" sz="quarter" idx="22" hasCustomPrompt="1"/>
          </p:nvPr>
        </p:nvSpPr>
        <p:spPr>
          <a:xfrm>
            <a:off x="4562734" y="4425180"/>
            <a:ext cx="3066532" cy="372732"/>
          </a:xfrm>
        </p:spPr>
        <p:txBody>
          <a:bodyPr>
            <a:normAutofit/>
          </a:bodyPr>
          <a:lstStyle>
            <a:lvl1pPr algn="ctr">
              <a:defRPr sz="2000"/>
            </a:lvl1pPr>
            <a:lvl2pPr marL="9525" indent="0" algn="ctr">
              <a:buNone/>
              <a:tabLst/>
              <a:defRPr sz="1800"/>
            </a:lvl2pPr>
            <a:lvl3pPr marL="9525" indent="0">
              <a:buNone/>
              <a:tabLst/>
              <a:defRPr sz="1800"/>
            </a:lvl3pPr>
            <a:lvl4pPr marL="9525" indent="0">
              <a:buNone/>
              <a:tabLst/>
              <a:defRPr sz="1800"/>
            </a:lvl4pPr>
            <a:lvl5pPr marL="9525" indent="0">
              <a:buNone/>
              <a:tabLst/>
              <a:defRPr sz="1800"/>
            </a:lvl5pPr>
          </a:lstStyle>
          <a:p>
            <a:pPr lvl="0"/>
            <a:r>
              <a:rPr lang="en-US"/>
              <a:t>First </a:t>
            </a:r>
            <a:r>
              <a:rPr lang="en-US" err="1"/>
              <a:t>Lastname</a:t>
            </a:r>
            <a:endParaRPr lang="en-US"/>
          </a:p>
        </p:txBody>
      </p:sp>
      <p:sp>
        <p:nvSpPr>
          <p:cNvPr id="36" name="Text Placeholder 2">
            <a:extLst>
              <a:ext uri="{FF2B5EF4-FFF2-40B4-BE49-F238E27FC236}">
                <a16:creationId xmlns:a16="http://schemas.microsoft.com/office/drawing/2014/main" id="{D4A86AB8-794A-864B-AEC3-4C1821FD1F2D}"/>
              </a:ext>
            </a:extLst>
          </p:cNvPr>
          <p:cNvSpPr>
            <a:spLocks noGrp="1"/>
          </p:cNvSpPr>
          <p:nvPr>
            <p:ph type="body" sz="quarter" idx="23" hasCustomPrompt="1"/>
          </p:nvPr>
        </p:nvSpPr>
        <p:spPr>
          <a:xfrm>
            <a:off x="4562734" y="4830950"/>
            <a:ext cx="3066532" cy="470715"/>
          </a:xfrm>
        </p:spPr>
        <p:txBody>
          <a:bodyPr>
            <a:normAutofit/>
          </a:bodyPr>
          <a:lstStyle>
            <a:lvl1pPr algn="ctr">
              <a:defRPr sz="1600" b="0"/>
            </a:lvl1pPr>
            <a:lvl2pPr marL="9525" indent="0" algn="ctr">
              <a:buNone/>
              <a:tabLst/>
              <a:defRPr sz="1800"/>
            </a:lvl2pPr>
            <a:lvl3pPr marL="9525" indent="0">
              <a:buNone/>
              <a:tabLst/>
              <a:defRPr sz="1800"/>
            </a:lvl3pPr>
            <a:lvl4pPr marL="9525" indent="0">
              <a:buNone/>
              <a:tabLst/>
              <a:defRPr sz="1800"/>
            </a:lvl4pPr>
            <a:lvl5pPr marL="9525" indent="0">
              <a:buNone/>
              <a:tabLst/>
              <a:defRPr sz="1800"/>
            </a:lvl5pPr>
          </a:lstStyle>
          <a:p>
            <a:pPr lvl="0"/>
            <a:r>
              <a:rPr lang="en-US"/>
              <a:t>Title Goes Here</a:t>
            </a:r>
          </a:p>
        </p:txBody>
      </p:sp>
      <p:sp>
        <p:nvSpPr>
          <p:cNvPr id="37" name="Text Placeholder 2">
            <a:extLst>
              <a:ext uri="{FF2B5EF4-FFF2-40B4-BE49-F238E27FC236}">
                <a16:creationId xmlns:a16="http://schemas.microsoft.com/office/drawing/2014/main" id="{1BE73CEB-5091-B740-83AB-C18EFC089709}"/>
              </a:ext>
            </a:extLst>
          </p:cNvPr>
          <p:cNvSpPr>
            <a:spLocks noGrp="1"/>
          </p:cNvSpPr>
          <p:nvPr>
            <p:ph type="body" sz="quarter" idx="24" hasCustomPrompt="1"/>
          </p:nvPr>
        </p:nvSpPr>
        <p:spPr>
          <a:xfrm>
            <a:off x="7946344" y="4425180"/>
            <a:ext cx="3066532" cy="372732"/>
          </a:xfrm>
        </p:spPr>
        <p:txBody>
          <a:bodyPr>
            <a:normAutofit/>
          </a:bodyPr>
          <a:lstStyle>
            <a:lvl1pPr algn="ctr">
              <a:defRPr sz="2000"/>
            </a:lvl1pPr>
            <a:lvl2pPr marL="9525" indent="0" algn="ctr">
              <a:buNone/>
              <a:tabLst/>
              <a:defRPr sz="1800"/>
            </a:lvl2pPr>
            <a:lvl3pPr marL="9525" indent="0">
              <a:buNone/>
              <a:tabLst/>
              <a:defRPr sz="1800"/>
            </a:lvl3pPr>
            <a:lvl4pPr marL="9525" indent="0">
              <a:buNone/>
              <a:tabLst/>
              <a:defRPr sz="1800"/>
            </a:lvl4pPr>
            <a:lvl5pPr marL="9525" indent="0">
              <a:buNone/>
              <a:tabLst/>
              <a:defRPr sz="1800"/>
            </a:lvl5pPr>
          </a:lstStyle>
          <a:p>
            <a:pPr lvl="0"/>
            <a:r>
              <a:rPr lang="en-US"/>
              <a:t>First </a:t>
            </a:r>
            <a:r>
              <a:rPr lang="en-US" err="1"/>
              <a:t>Lastname</a:t>
            </a:r>
            <a:endParaRPr lang="en-US"/>
          </a:p>
        </p:txBody>
      </p:sp>
      <p:sp>
        <p:nvSpPr>
          <p:cNvPr id="38" name="Text Placeholder 2">
            <a:extLst>
              <a:ext uri="{FF2B5EF4-FFF2-40B4-BE49-F238E27FC236}">
                <a16:creationId xmlns:a16="http://schemas.microsoft.com/office/drawing/2014/main" id="{2BC1B47A-3843-464E-B86D-1F1FA1491A88}"/>
              </a:ext>
            </a:extLst>
          </p:cNvPr>
          <p:cNvSpPr>
            <a:spLocks noGrp="1"/>
          </p:cNvSpPr>
          <p:nvPr>
            <p:ph type="body" sz="quarter" idx="25" hasCustomPrompt="1"/>
          </p:nvPr>
        </p:nvSpPr>
        <p:spPr>
          <a:xfrm>
            <a:off x="7946344" y="4830950"/>
            <a:ext cx="3066532" cy="470715"/>
          </a:xfrm>
        </p:spPr>
        <p:txBody>
          <a:bodyPr>
            <a:normAutofit/>
          </a:bodyPr>
          <a:lstStyle>
            <a:lvl1pPr algn="ctr">
              <a:defRPr sz="1600" b="0"/>
            </a:lvl1pPr>
            <a:lvl2pPr marL="9525" indent="0" algn="ctr">
              <a:buNone/>
              <a:tabLst/>
              <a:defRPr sz="1800"/>
            </a:lvl2pPr>
            <a:lvl3pPr marL="9525" indent="0">
              <a:buNone/>
              <a:tabLst/>
              <a:defRPr sz="1800"/>
            </a:lvl3pPr>
            <a:lvl4pPr marL="9525" indent="0">
              <a:buNone/>
              <a:tabLst/>
              <a:defRPr sz="1800"/>
            </a:lvl4pPr>
            <a:lvl5pPr marL="9525" indent="0">
              <a:buNone/>
              <a:tabLst/>
              <a:defRPr sz="1800"/>
            </a:lvl5pPr>
          </a:lstStyle>
          <a:p>
            <a:pPr lvl="0"/>
            <a:r>
              <a:rPr lang="en-US"/>
              <a:t>Title Goes Here</a:t>
            </a:r>
          </a:p>
        </p:txBody>
      </p:sp>
      <p:pic>
        <p:nvPicPr>
          <p:cNvPr id="12" name="Picture 11">
            <a:extLst>
              <a:ext uri="{FF2B5EF4-FFF2-40B4-BE49-F238E27FC236}">
                <a16:creationId xmlns:a16="http://schemas.microsoft.com/office/drawing/2014/main" id="{3B1ECDE8-53D9-0840-9827-30147436F4CB}"/>
              </a:ext>
            </a:extLst>
          </p:cNvPr>
          <p:cNvPicPr/>
          <p:nvPr userDrawn="1"/>
        </p:nvPicPr>
        <p:blipFill>
          <a:blip r:embed="rId2" cstate="screen">
            <a:extLst>
              <a:ext uri="{28A0092B-C50C-407E-A947-70E740481C1C}">
                <a14:useLocalDpi xmlns:a14="http://schemas.microsoft.com/office/drawing/2010/main"/>
              </a:ext>
            </a:extLst>
          </a:blip>
          <a:stretch>
            <a:fillRect/>
          </a:stretch>
        </p:blipFill>
        <p:spPr>
          <a:xfrm>
            <a:off x="615911" y="6377262"/>
            <a:ext cx="914400" cy="68385"/>
          </a:xfrm>
          <a:prstGeom prst="rect">
            <a:avLst/>
          </a:prstGeom>
        </p:spPr>
      </p:pic>
      <p:sp>
        <p:nvSpPr>
          <p:cNvPr id="13" name="TextBox 12">
            <a:extLst>
              <a:ext uri="{FF2B5EF4-FFF2-40B4-BE49-F238E27FC236}">
                <a16:creationId xmlns:a16="http://schemas.microsoft.com/office/drawing/2014/main" id="{00BAA2C0-BDF1-4A4E-B6CF-90491E265616}"/>
              </a:ext>
            </a:extLst>
          </p:cNvPr>
          <p:cNvSpPr txBox="1"/>
          <p:nvPr userDrawn="1"/>
        </p:nvSpPr>
        <p:spPr>
          <a:xfrm>
            <a:off x="11602720" y="6501249"/>
            <a:ext cx="443360" cy="215444"/>
          </a:xfrm>
          <a:prstGeom prst="rect">
            <a:avLst/>
          </a:prstGeom>
          <a:noFill/>
        </p:spPr>
        <p:txBody>
          <a:bodyPr wrap="square" lIns="0" tIns="45720" rIns="91440" bIns="45720" rtlCol="0">
            <a:spAutoFit/>
          </a:bodyPr>
          <a:lstStyle/>
          <a:p>
            <a:pPr algn="r"/>
            <a:fld id="{31541D0E-FE33-FA42-86B9-833DCB73E233}" type="slidenum">
              <a:rPr lang="en-US" sz="800" smtClean="0">
                <a:solidFill>
                  <a:schemeClr val="tx1"/>
                </a:solidFill>
              </a:rPr>
              <a:pPr algn="r"/>
              <a:t>‹Nr.›</a:t>
            </a:fld>
            <a:endParaRPr lang="en-US" sz="800">
              <a:solidFill>
                <a:schemeClr val="tx1"/>
              </a:solidFill>
            </a:endParaRPr>
          </a:p>
        </p:txBody>
      </p:sp>
    </p:spTree>
    <p:extLst>
      <p:ext uri="{BB962C8B-B14F-4D97-AF65-F5344CB8AC3E}">
        <p14:creationId xmlns:p14="http://schemas.microsoft.com/office/powerpoint/2010/main" val="105134799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4" orient="horz" pos="2160">
          <p15:clr>
            <a:srgbClr val="FBAE40"/>
          </p15:clr>
        </p15:guide>
        <p15:guide id="5" pos="384">
          <p15:clr>
            <a:srgbClr val="FBAE40"/>
          </p15:clr>
        </p15:guide>
        <p15:guide id="6" pos="7320">
          <p15:clr>
            <a:srgbClr val="FBAE40"/>
          </p15:clr>
        </p15:guide>
      </p15:sldGuideLst>
    </p:ext>
  </p:extLst>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4_Speaker / Bio">
    <p:spTree>
      <p:nvGrpSpPr>
        <p:cNvPr id="1" name=""/>
        <p:cNvGrpSpPr/>
        <p:nvPr/>
      </p:nvGrpSpPr>
      <p:grpSpPr>
        <a:xfrm>
          <a:off x="0" y="0"/>
          <a:ext cx="0" cy="0"/>
          <a:chOff x="0" y="0"/>
          <a:chExt cx="0" cy="0"/>
        </a:xfrm>
      </p:grpSpPr>
      <p:sp>
        <p:nvSpPr>
          <p:cNvPr id="20" name="Picture Placeholder 9">
            <a:extLst>
              <a:ext uri="{FF2B5EF4-FFF2-40B4-BE49-F238E27FC236}">
                <a16:creationId xmlns:a16="http://schemas.microsoft.com/office/drawing/2014/main" id="{39F0F3AC-BF2C-904A-B3DD-0A7968F9BDDF}"/>
              </a:ext>
            </a:extLst>
          </p:cNvPr>
          <p:cNvSpPr>
            <a:spLocks noGrp="1"/>
          </p:cNvSpPr>
          <p:nvPr>
            <p:ph type="pic" sz="quarter" idx="10" hasCustomPrompt="1"/>
          </p:nvPr>
        </p:nvSpPr>
        <p:spPr>
          <a:xfrm>
            <a:off x="776807" y="575793"/>
            <a:ext cx="2561261" cy="2561261"/>
          </a:xfrm>
          <a:prstGeom prst="ellipse">
            <a:avLst/>
          </a:prstGeom>
          <a:ln w="34925">
            <a:gradFill>
              <a:gsLst>
                <a:gs pos="0">
                  <a:srgbClr val="FF9D02"/>
                </a:gs>
                <a:gs pos="41000">
                  <a:srgbClr val="FF1515"/>
                </a:gs>
                <a:gs pos="71000">
                  <a:srgbClr val="850A64"/>
                </a:gs>
                <a:gs pos="100000">
                  <a:srgbClr val="4D1789"/>
                </a:gs>
              </a:gsLst>
              <a:lin ang="5400000" scaled="1"/>
            </a:gradFill>
          </a:ln>
        </p:spPr>
        <p:txBody>
          <a:bodyPr anchor="ctr" anchorCtr="1"/>
          <a:lstStyle>
            <a:lvl1pPr marL="0" indent="0" algn="ctr">
              <a:buNone/>
              <a:defRPr>
                <a:solidFill>
                  <a:schemeClr val="tx1"/>
                </a:solidFill>
              </a:defRPr>
            </a:lvl1pPr>
          </a:lstStyle>
          <a:p>
            <a:r>
              <a:rPr lang="en-US"/>
              <a:t>Click to add Headshot</a:t>
            </a:r>
          </a:p>
        </p:txBody>
      </p:sp>
      <p:sp>
        <p:nvSpPr>
          <p:cNvPr id="19" name="Text Placeholder 2">
            <a:extLst>
              <a:ext uri="{FF2B5EF4-FFF2-40B4-BE49-F238E27FC236}">
                <a16:creationId xmlns:a16="http://schemas.microsoft.com/office/drawing/2014/main" id="{DDD3BE9F-FBD6-4647-BAD4-09A7F3F55B87}"/>
              </a:ext>
            </a:extLst>
          </p:cNvPr>
          <p:cNvSpPr>
            <a:spLocks noGrp="1"/>
          </p:cNvSpPr>
          <p:nvPr>
            <p:ph type="body" sz="quarter" idx="17" hasCustomPrompt="1"/>
          </p:nvPr>
        </p:nvSpPr>
        <p:spPr>
          <a:xfrm>
            <a:off x="527083" y="3328450"/>
            <a:ext cx="3066532" cy="372732"/>
          </a:xfrm>
        </p:spPr>
        <p:txBody>
          <a:bodyPr>
            <a:normAutofit/>
          </a:bodyPr>
          <a:lstStyle>
            <a:lvl1pPr algn="ctr">
              <a:defRPr sz="2000"/>
            </a:lvl1pPr>
            <a:lvl2pPr marL="9525" indent="0" algn="ctr">
              <a:buNone/>
              <a:tabLst/>
              <a:defRPr sz="1800"/>
            </a:lvl2pPr>
            <a:lvl3pPr marL="9525" indent="0">
              <a:buNone/>
              <a:tabLst/>
              <a:defRPr sz="1800"/>
            </a:lvl3pPr>
            <a:lvl4pPr marL="9525" indent="0">
              <a:buNone/>
              <a:tabLst/>
              <a:defRPr sz="1800"/>
            </a:lvl4pPr>
            <a:lvl5pPr marL="9525" indent="0">
              <a:buNone/>
              <a:tabLst/>
              <a:defRPr sz="1800"/>
            </a:lvl5pPr>
          </a:lstStyle>
          <a:p>
            <a:pPr lvl="0"/>
            <a:r>
              <a:rPr lang="en-US"/>
              <a:t>First </a:t>
            </a:r>
            <a:r>
              <a:rPr lang="en-US" err="1"/>
              <a:t>Lastname</a:t>
            </a:r>
            <a:endParaRPr lang="en-US"/>
          </a:p>
        </p:txBody>
      </p:sp>
      <p:sp>
        <p:nvSpPr>
          <p:cNvPr id="24" name="Text Placeholder 2">
            <a:extLst>
              <a:ext uri="{FF2B5EF4-FFF2-40B4-BE49-F238E27FC236}">
                <a16:creationId xmlns:a16="http://schemas.microsoft.com/office/drawing/2014/main" id="{DECD9114-C920-4F44-B9A6-593F4F5E928E}"/>
              </a:ext>
            </a:extLst>
          </p:cNvPr>
          <p:cNvSpPr>
            <a:spLocks noGrp="1"/>
          </p:cNvSpPr>
          <p:nvPr>
            <p:ph type="body" sz="quarter" idx="19" hasCustomPrompt="1"/>
          </p:nvPr>
        </p:nvSpPr>
        <p:spPr>
          <a:xfrm>
            <a:off x="527083" y="3734220"/>
            <a:ext cx="3066532" cy="470715"/>
          </a:xfrm>
        </p:spPr>
        <p:txBody>
          <a:bodyPr>
            <a:normAutofit/>
          </a:bodyPr>
          <a:lstStyle>
            <a:lvl1pPr algn="ctr">
              <a:defRPr sz="1600" b="0"/>
            </a:lvl1pPr>
            <a:lvl2pPr marL="9525" indent="0" algn="ctr">
              <a:buNone/>
              <a:tabLst/>
              <a:defRPr sz="1800"/>
            </a:lvl2pPr>
            <a:lvl3pPr marL="9525" indent="0">
              <a:buNone/>
              <a:tabLst/>
              <a:defRPr sz="1800"/>
            </a:lvl3pPr>
            <a:lvl4pPr marL="9525" indent="0">
              <a:buNone/>
              <a:tabLst/>
              <a:defRPr sz="1800"/>
            </a:lvl4pPr>
            <a:lvl5pPr marL="9525" indent="0">
              <a:buNone/>
              <a:tabLst/>
              <a:defRPr sz="1800"/>
            </a:lvl5pPr>
          </a:lstStyle>
          <a:p>
            <a:pPr lvl="0"/>
            <a:r>
              <a:rPr lang="en-US"/>
              <a:t>Title Goes Here</a:t>
            </a:r>
          </a:p>
        </p:txBody>
      </p:sp>
      <p:sp>
        <p:nvSpPr>
          <p:cNvPr id="28" name="Picture Placeholder 9">
            <a:extLst>
              <a:ext uri="{FF2B5EF4-FFF2-40B4-BE49-F238E27FC236}">
                <a16:creationId xmlns:a16="http://schemas.microsoft.com/office/drawing/2014/main" id="{C4B1477E-7195-EB4A-AA23-97973502A5E0}"/>
              </a:ext>
            </a:extLst>
          </p:cNvPr>
          <p:cNvSpPr>
            <a:spLocks noGrp="1"/>
          </p:cNvSpPr>
          <p:nvPr>
            <p:ph type="pic" sz="quarter" idx="20" hasCustomPrompt="1"/>
          </p:nvPr>
        </p:nvSpPr>
        <p:spPr>
          <a:xfrm>
            <a:off x="6134115" y="575793"/>
            <a:ext cx="2561261" cy="2561261"/>
          </a:xfrm>
          <a:prstGeom prst="ellipse">
            <a:avLst/>
          </a:prstGeom>
          <a:ln w="34925">
            <a:gradFill>
              <a:gsLst>
                <a:gs pos="0">
                  <a:srgbClr val="FF9D02"/>
                </a:gs>
                <a:gs pos="41000">
                  <a:srgbClr val="FF1515"/>
                </a:gs>
                <a:gs pos="71000">
                  <a:srgbClr val="850A64"/>
                </a:gs>
                <a:gs pos="100000">
                  <a:srgbClr val="4D1789"/>
                </a:gs>
              </a:gsLst>
              <a:lin ang="5400000" scaled="1"/>
            </a:gradFill>
          </a:ln>
        </p:spPr>
        <p:txBody>
          <a:bodyPr anchor="ctr" anchorCtr="1"/>
          <a:lstStyle>
            <a:lvl1pPr marL="0" indent="0" algn="ctr">
              <a:buNone/>
              <a:defRPr>
                <a:solidFill>
                  <a:schemeClr val="tx1"/>
                </a:solidFill>
              </a:defRPr>
            </a:lvl1pPr>
          </a:lstStyle>
          <a:p>
            <a:r>
              <a:rPr lang="en-US"/>
              <a:t>Click to add Headshot</a:t>
            </a:r>
          </a:p>
        </p:txBody>
      </p:sp>
      <p:sp>
        <p:nvSpPr>
          <p:cNvPr id="29" name="Text Placeholder 2">
            <a:extLst>
              <a:ext uri="{FF2B5EF4-FFF2-40B4-BE49-F238E27FC236}">
                <a16:creationId xmlns:a16="http://schemas.microsoft.com/office/drawing/2014/main" id="{CBE033CB-6817-5B41-8076-F1E4846C3AAA}"/>
              </a:ext>
            </a:extLst>
          </p:cNvPr>
          <p:cNvSpPr>
            <a:spLocks noGrp="1"/>
          </p:cNvSpPr>
          <p:nvPr>
            <p:ph type="body" sz="quarter" idx="21" hasCustomPrompt="1"/>
          </p:nvPr>
        </p:nvSpPr>
        <p:spPr>
          <a:xfrm>
            <a:off x="5884391" y="3328450"/>
            <a:ext cx="3066532" cy="372732"/>
          </a:xfrm>
        </p:spPr>
        <p:txBody>
          <a:bodyPr>
            <a:normAutofit/>
          </a:bodyPr>
          <a:lstStyle>
            <a:lvl1pPr algn="ctr">
              <a:defRPr sz="2000"/>
            </a:lvl1pPr>
            <a:lvl2pPr marL="9525" indent="0" algn="ctr">
              <a:buNone/>
              <a:tabLst/>
              <a:defRPr sz="1800"/>
            </a:lvl2pPr>
            <a:lvl3pPr marL="9525" indent="0">
              <a:buNone/>
              <a:tabLst/>
              <a:defRPr sz="1800"/>
            </a:lvl3pPr>
            <a:lvl4pPr marL="9525" indent="0">
              <a:buNone/>
              <a:tabLst/>
              <a:defRPr sz="1800"/>
            </a:lvl4pPr>
            <a:lvl5pPr marL="9525" indent="0">
              <a:buNone/>
              <a:tabLst/>
              <a:defRPr sz="1800"/>
            </a:lvl5pPr>
          </a:lstStyle>
          <a:p>
            <a:pPr lvl="0"/>
            <a:r>
              <a:rPr lang="en-US"/>
              <a:t>First </a:t>
            </a:r>
            <a:r>
              <a:rPr lang="en-US" err="1"/>
              <a:t>Lastname</a:t>
            </a:r>
            <a:endParaRPr lang="en-US"/>
          </a:p>
        </p:txBody>
      </p:sp>
      <p:sp>
        <p:nvSpPr>
          <p:cNvPr id="30" name="Text Placeholder 2">
            <a:extLst>
              <a:ext uri="{FF2B5EF4-FFF2-40B4-BE49-F238E27FC236}">
                <a16:creationId xmlns:a16="http://schemas.microsoft.com/office/drawing/2014/main" id="{604871AA-5EE3-AA41-A7DD-5BF570DB6022}"/>
              </a:ext>
            </a:extLst>
          </p:cNvPr>
          <p:cNvSpPr>
            <a:spLocks noGrp="1"/>
          </p:cNvSpPr>
          <p:nvPr>
            <p:ph type="body" sz="quarter" idx="22" hasCustomPrompt="1"/>
          </p:nvPr>
        </p:nvSpPr>
        <p:spPr>
          <a:xfrm>
            <a:off x="5884391" y="3734220"/>
            <a:ext cx="3066532" cy="470715"/>
          </a:xfrm>
        </p:spPr>
        <p:txBody>
          <a:bodyPr>
            <a:normAutofit/>
          </a:bodyPr>
          <a:lstStyle>
            <a:lvl1pPr algn="ctr">
              <a:defRPr sz="1600" b="0"/>
            </a:lvl1pPr>
            <a:lvl2pPr marL="9525" indent="0" algn="ctr">
              <a:buNone/>
              <a:tabLst/>
              <a:defRPr sz="1800"/>
            </a:lvl2pPr>
            <a:lvl3pPr marL="9525" indent="0">
              <a:buNone/>
              <a:tabLst/>
              <a:defRPr sz="1800"/>
            </a:lvl3pPr>
            <a:lvl4pPr marL="9525" indent="0">
              <a:buNone/>
              <a:tabLst/>
              <a:defRPr sz="1800"/>
            </a:lvl4pPr>
            <a:lvl5pPr marL="9525" indent="0">
              <a:buNone/>
              <a:tabLst/>
              <a:defRPr sz="1800"/>
            </a:lvl5pPr>
          </a:lstStyle>
          <a:p>
            <a:pPr lvl="0"/>
            <a:r>
              <a:rPr lang="en-US"/>
              <a:t>Title Goes Here</a:t>
            </a:r>
          </a:p>
        </p:txBody>
      </p:sp>
      <p:sp>
        <p:nvSpPr>
          <p:cNvPr id="31" name="Picture Placeholder 9">
            <a:extLst>
              <a:ext uri="{FF2B5EF4-FFF2-40B4-BE49-F238E27FC236}">
                <a16:creationId xmlns:a16="http://schemas.microsoft.com/office/drawing/2014/main" id="{C3EFAF5A-91C7-4547-A245-20E22DE727EA}"/>
              </a:ext>
            </a:extLst>
          </p:cNvPr>
          <p:cNvSpPr>
            <a:spLocks noGrp="1"/>
          </p:cNvSpPr>
          <p:nvPr>
            <p:ph type="pic" sz="quarter" idx="23" hasCustomPrompt="1"/>
          </p:nvPr>
        </p:nvSpPr>
        <p:spPr>
          <a:xfrm>
            <a:off x="3464419" y="2821158"/>
            <a:ext cx="2561261" cy="2561261"/>
          </a:xfrm>
          <a:prstGeom prst="ellipse">
            <a:avLst/>
          </a:prstGeom>
          <a:ln w="34925">
            <a:gradFill>
              <a:gsLst>
                <a:gs pos="0">
                  <a:srgbClr val="FF9D02"/>
                </a:gs>
                <a:gs pos="41000">
                  <a:srgbClr val="FF1515"/>
                </a:gs>
                <a:gs pos="71000">
                  <a:srgbClr val="850A64"/>
                </a:gs>
                <a:gs pos="100000">
                  <a:srgbClr val="4D1789"/>
                </a:gs>
              </a:gsLst>
              <a:lin ang="5400000" scaled="1"/>
            </a:gradFill>
          </a:ln>
        </p:spPr>
        <p:txBody>
          <a:bodyPr anchor="ctr" anchorCtr="1"/>
          <a:lstStyle>
            <a:lvl1pPr marL="0" indent="0" algn="ctr">
              <a:buNone/>
              <a:defRPr>
                <a:solidFill>
                  <a:schemeClr val="tx1"/>
                </a:solidFill>
              </a:defRPr>
            </a:lvl1pPr>
          </a:lstStyle>
          <a:p>
            <a:r>
              <a:rPr lang="en-US"/>
              <a:t>Click to add Headshot</a:t>
            </a:r>
          </a:p>
        </p:txBody>
      </p:sp>
      <p:sp>
        <p:nvSpPr>
          <p:cNvPr id="32" name="Text Placeholder 2">
            <a:extLst>
              <a:ext uri="{FF2B5EF4-FFF2-40B4-BE49-F238E27FC236}">
                <a16:creationId xmlns:a16="http://schemas.microsoft.com/office/drawing/2014/main" id="{3370E934-D164-4044-A65A-F4594D3825A3}"/>
              </a:ext>
            </a:extLst>
          </p:cNvPr>
          <p:cNvSpPr>
            <a:spLocks noGrp="1"/>
          </p:cNvSpPr>
          <p:nvPr>
            <p:ph type="body" sz="quarter" idx="24" hasCustomPrompt="1"/>
          </p:nvPr>
        </p:nvSpPr>
        <p:spPr>
          <a:xfrm>
            <a:off x="3214695" y="5573815"/>
            <a:ext cx="3066532" cy="372732"/>
          </a:xfrm>
        </p:spPr>
        <p:txBody>
          <a:bodyPr>
            <a:normAutofit/>
          </a:bodyPr>
          <a:lstStyle>
            <a:lvl1pPr algn="ctr">
              <a:defRPr sz="2000"/>
            </a:lvl1pPr>
            <a:lvl2pPr marL="9525" indent="0" algn="ctr">
              <a:buNone/>
              <a:tabLst/>
              <a:defRPr sz="1800"/>
            </a:lvl2pPr>
            <a:lvl3pPr marL="9525" indent="0">
              <a:buNone/>
              <a:tabLst/>
              <a:defRPr sz="1800"/>
            </a:lvl3pPr>
            <a:lvl4pPr marL="9525" indent="0">
              <a:buNone/>
              <a:tabLst/>
              <a:defRPr sz="1800"/>
            </a:lvl4pPr>
            <a:lvl5pPr marL="9525" indent="0">
              <a:buNone/>
              <a:tabLst/>
              <a:defRPr sz="1800"/>
            </a:lvl5pPr>
          </a:lstStyle>
          <a:p>
            <a:pPr lvl="0"/>
            <a:r>
              <a:rPr lang="en-US"/>
              <a:t>First </a:t>
            </a:r>
            <a:r>
              <a:rPr lang="en-US" err="1"/>
              <a:t>Lastname</a:t>
            </a:r>
            <a:endParaRPr lang="en-US"/>
          </a:p>
        </p:txBody>
      </p:sp>
      <p:sp>
        <p:nvSpPr>
          <p:cNvPr id="33" name="Text Placeholder 2">
            <a:extLst>
              <a:ext uri="{FF2B5EF4-FFF2-40B4-BE49-F238E27FC236}">
                <a16:creationId xmlns:a16="http://schemas.microsoft.com/office/drawing/2014/main" id="{7813554C-E57F-6643-AE3A-1CFF12EE3C1C}"/>
              </a:ext>
            </a:extLst>
          </p:cNvPr>
          <p:cNvSpPr>
            <a:spLocks noGrp="1"/>
          </p:cNvSpPr>
          <p:nvPr>
            <p:ph type="body" sz="quarter" idx="25" hasCustomPrompt="1"/>
          </p:nvPr>
        </p:nvSpPr>
        <p:spPr>
          <a:xfrm>
            <a:off x="3214695" y="5979585"/>
            <a:ext cx="3066532" cy="470715"/>
          </a:xfrm>
        </p:spPr>
        <p:txBody>
          <a:bodyPr>
            <a:normAutofit/>
          </a:bodyPr>
          <a:lstStyle>
            <a:lvl1pPr algn="ctr">
              <a:defRPr sz="1600" b="0"/>
            </a:lvl1pPr>
            <a:lvl2pPr marL="9525" indent="0" algn="ctr">
              <a:buNone/>
              <a:tabLst/>
              <a:defRPr sz="1800"/>
            </a:lvl2pPr>
            <a:lvl3pPr marL="9525" indent="0">
              <a:buNone/>
              <a:tabLst/>
              <a:defRPr sz="1800"/>
            </a:lvl3pPr>
            <a:lvl4pPr marL="9525" indent="0">
              <a:buNone/>
              <a:tabLst/>
              <a:defRPr sz="1800"/>
            </a:lvl4pPr>
            <a:lvl5pPr marL="9525" indent="0">
              <a:buNone/>
              <a:tabLst/>
              <a:defRPr sz="1800"/>
            </a:lvl5pPr>
          </a:lstStyle>
          <a:p>
            <a:pPr lvl="0"/>
            <a:r>
              <a:rPr lang="en-US"/>
              <a:t>Title Goes Here</a:t>
            </a:r>
          </a:p>
        </p:txBody>
      </p:sp>
      <p:sp>
        <p:nvSpPr>
          <p:cNvPr id="39" name="Picture Placeholder 9">
            <a:extLst>
              <a:ext uri="{FF2B5EF4-FFF2-40B4-BE49-F238E27FC236}">
                <a16:creationId xmlns:a16="http://schemas.microsoft.com/office/drawing/2014/main" id="{D1104A66-4B70-8F46-8BB6-FB56845B8D35}"/>
              </a:ext>
            </a:extLst>
          </p:cNvPr>
          <p:cNvSpPr>
            <a:spLocks noGrp="1"/>
          </p:cNvSpPr>
          <p:nvPr>
            <p:ph type="pic" sz="quarter" idx="26" hasCustomPrompt="1"/>
          </p:nvPr>
        </p:nvSpPr>
        <p:spPr>
          <a:xfrm>
            <a:off x="8821727" y="2821158"/>
            <a:ext cx="2561261" cy="2561261"/>
          </a:xfrm>
          <a:prstGeom prst="ellipse">
            <a:avLst/>
          </a:prstGeom>
          <a:ln w="34925">
            <a:gradFill>
              <a:gsLst>
                <a:gs pos="0">
                  <a:srgbClr val="FF9D02"/>
                </a:gs>
                <a:gs pos="41000">
                  <a:srgbClr val="FF1515"/>
                </a:gs>
                <a:gs pos="71000">
                  <a:srgbClr val="850A64"/>
                </a:gs>
                <a:gs pos="100000">
                  <a:srgbClr val="4D1789"/>
                </a:gs>
              </a:gsLst>
              <a:lin ang="5400000" scaled="1"/>
            </a:gradFill>
          </a:ln>
        </p:spPr>
        <p:txBody>
          <a:bodyPr anchor="ctr" anchorCtr="1"/>
          <a:lstStyle>
            <a:lvl1pPr marL="0" indent="0" algn="ctr">
              <a:buNone/>
              <a:defRPr>
                <a:solidFill>
                  <a:schemeClr val="tx1"/>
                </a:solidFill>
              </a:defRPr>
            </a:lvl1pPr>
          </a:lstStyle>
          <a:p>
            <a:r>
              <a:rPr lang="en-US"/>
              <a:t>Click to add Headshot</a:t>
            </a:r>
          </a:p>
        </p:txBody>
      </p:sp>
      <p:sp>
        <p:nvSpPr>
          <p:cNvPr id="40" name="Text Placeholder 2">
            <a:extLst>
              <a:ext uri="{FF2B5EF4-FFF2-40B4-BE49-F238E27FC236}">
                <a16:creationId xmlns:a16="http://schemas.microsoft.com/office/drawing/2014/main" id="{D8BCA0EA-8559-BA40-8B74-A4A68072AA04}"/>
              </a:ext>
            </a:extLst>
          </p:cNvPr>
          <p:cNvSpPr>
            <a:spLocks noGrp="1"/>
          </p:cNvSpPr>
          <p:nvPr>
            <p:ph type="body" sz="quarter" idx="27" hasCustomPrompt="1"/>
          </p:nvPr>
        </p:nvSpPr>
        <p:spPr>
          <a:xfrm>
            <a:off x="8572003" y="5573815"/>
            <a:ext cx="3066532" cy="372732"/>
          </a:xfrm>
        </p:spPr>
        <p:txBody>
          <a:bodyPr>
            <a:normAutofit/>
          </a:bodyPr>
          <a:lstStyle>
            <a:lvl1pPr algn="ctr">
              <a:defRPr sz="2000"/>
            </a:lvl1pPr>
            <a:lvl2pPr marL="9525" indent="0" algn="ctr">
              <a:buNone/>
              <a:tabLst/>
              <a:defRPr sz="1800"/>
            </a:lvl2pPr>
            <a:lvl3pPr marL="9525" indent="0">
              <a:buNone/>
              <a:tabLst/>
              <a:defRPr sz="1800"/>
            </a:lvl3pPr>
            <a:lvl4pPr marL="9525" indent="0">
              <a:buNone/>
              <a:tabLst/>
              <a:defRPr sz="1800"/>
            </a:lvl4pPr>
            <a:lvl5pPr marL="9525" indent="0">
              <a:buNone/>
              <a:tabLst/>
              <a:defRPr sz="1800"/>
            </a:lvl5pPr>
          </a:lstStyle>
          <a:p>
            <a:pPr lvl="0"/>
            <a:r>
              <a:rPr lang="en-US"/>
              <a:t>First </a:t>
            </a:r>
            <a:r>
              <a:rPr lang="en-US" err="1"/>
              <a:t>Lastname</a:t>
            </a:r>
            <a:endParaRPr lang="en-US"/>
          </a:p>
        </p:txBody>
      </p:sp>
      <p:sp>
        <p:nvSpPr>
          <p:cNvPr id="41" name="Text Placeholder 2">
            <a:extLst>
              <a:ext uri="{FF2B5EF4-FFF2-40B4-BE49-F238E27FC236}">
                <a16:creationId xmlns:a16="http://schemas.microsoft.com/office/drawing/2014/main" id="{9F3B3277-41D7-674A-83D9-7E415050AD85}"/>
              </a:ext>
            </a:extLst>
          </p:cNvPr>
          <p:cNvSpPr>
            <a:spLocks noGrp="1"/>
          </p:cNvSpPr>
          <p:nvPr>
            <p:ph type="body" sz="quarter" idx="28" hasCustomPrompt="1"/>
          </p:nvPr>
        </p:nvSpPr>
        <p:spPr>
          <a:xfrm>
            <a:off x="8572003" y="5979585"/>
            <a:ext cx="3066532" cy="470715"/>
          </a:xfrm>
        </p:spPr>
        <p:txBody>
          <a:bodyPr>
            <a:normAutofit/>
          </a:bodyPr>
          <a:lstStyle>
            <a:lvl1pPr algn="ctr">
              <a:defRPr sz="1600" b="0"/>
            </a:lvl1pPr>
            <a:lvl2pPr marL="9525" indent="0" algn="ctr">
              <a:buNone/>
              <a:tabLst/>
              <a:defRPr sz="1800"/>
            </a:lvl2pPr>
            <a:lvl3pPr marL="9525" indent="0">
              <a:buNone/>
              <a:tabLst/>
              <a:defRPr sz="1800"/>
            </a:lvl3pPr>
            <a:lvl4pPr marL="9525" indent="0">
              <a:buNone/>
              <a:tabLst/>
              <a:defRPr sz="1800"/>
            </a:lvl4pPr>
            <a:lvl5pPr marL="9525" indent="0">
              <a:buNone/>
              <a:tabLst/>
              <a:defRPr sz="1800"/>
            </a:lvl5pPr>
          </a:lstStyle>
          <a:p>
            <a:pPr lvl="0"/>
            <a:r>
              <a:rPr lang="en-US"/>
              <a:t>Title Goes Here</a:t>
            </a:r>
          </a:p>
        </p:txBody>
      </p:sp>
      <p:sp>
        <p:nvSpPr>
          <p:cNvPr id="14" name="TextBox 13">
            <a:extLst>
              <a:ext uri="{FF2B5EF4-FFF2-40B4-BE49-F238E27FC236}">
                <a16:creationId xmlns:a16="http://schemas.microsoft.com/office/drawing/2014/main" id="{D05CE8D5-EC40-9D4E-B218-5AED4DDD20AC}"/>
              </a:ext>
            </a:extLst>
          </p:cNvPr>
          <p:cNvSpPr txBox="1"/>
          <p:nvPr userDrawn="1"/>
        </p:nvSpPr>
        <p:spPr>
          <a:xfrm>
            <a:off x="11602720" y="6501249"/>
            <a:ext cx="443360" cy="215444"/>
          </a:xfrm>
          <a:prstGeom prst="rect">
            <a:avLst/>
          </a:prstGeom>
          <a:noFill/>
        </p:spPr>
        <p:txBody>
          <a:bodyPr wrap="square" lIns="0" tIns="45720" rIns="91440" bIns="45720" rtlCol="0">
            <a:spAutoFit/>
          </a:bodyPr>
          <a:lstStyle/>
          <a:p>
            <a:pPr algn="r"/>
            <a:fld id="{31541D0E-FE33-FA42-86B9-833DCB73E233}" type="slidenum">
              <a:rPr lang="en-US" sz="800" smtClean="0">
                <a:solidFill>
                  <a:schemeClr val="tx1"/>
                </a:solidFill>
              </a:rPr>
              <a:pPr algn="r"/>
              <a:t>‹Nr.›</a:t>
            </a:fld>
            <a:endParaRPr lang="en-US" sz="800">
              <a:solidFill>
                <a:schemeClr val="tx1"/>
              </a:solidFill>
            </a:endParaRPr>
          </a:p>
        </p:txBody>
      </p:sp>
    </p:spTree>
    <p:extLst>
      <p:ext uri="{BB962C8B-B14F-4D97-AF65-F5344CB8AC3E}">
        <p14:creationId xmlns:p14="http://schemas.microsoft.com/office/powerpoint/2010/main" val="116050915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4" orient="horz" pos="2160">
          <p15:clr>
            <a:srgbClr val="FBAE40"/>
          </p15:clr>
        </p15:guide>
        <p15:guide id="5" pos="384">
          <p15:clr>
            <a:srgbClr val="FBAE40"/>
          </p15:clr>
        </p15:guide>
        <p15:guide id="6" pos="7320">
          <p15:clr>
            <a:srgbClr val="FBAE40"/>
          </p15:clr>
        </p15:guide>
      </p15:sldGuideLst>
    </p:ext>
  </p:extLst>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2 Column - Drop Shadow">
    <p:bg>
      <p:bgPr>
        <a:solidFill>
          <a:srgbClr val="EBEBEB"/>
        </a:solidFill>
        <a:effectLst/>
      </p:bgPr>
    </p:bg>
    <p:spTree>
      <p:nvGrpSpPr>
        <p:cNvPr id="1" name=""/>
        <p:cNvGrpSpPr/>
        <p:nvPr/>
      </p:nvGrpSpPr>
      <p:grpSpPr>
        <a:xfrm>
          <a:off x="0" y="0"/>
          <a:ext cx="0" cy="0"/>
          <a:chOff x="0" y="0"/>
          <a:chExt cx="0" cy="0"/>
        </a:xfrm>
      </p:grpSpPr>
      <p:sp>
        <p:nvSpPr>
          <p:cNvPr id="13" name="Text Placeholder 12">
            <a:extLst>
              <a:ext uri="{FF2B5EF4-FFF2-40B4-BE49-F238E27FC236}">
                <a16:creationId xmlns:a16="http://schemas.microsoft.com/office/drawing/2014/main" id="{4CAFCB60-7449-FB7B-94EC-026775839A9C}"/>
              </a:ext>
            </a:extLst>
          </p:cNvPr>
          <p:cNvSpPr>
            <a:spLocks noGrp="1"/>
          </p:cNvSpPr>
          <p:nvPr>
            <p:ph type="body" sz="quarter" idx="27"/>
          </p:nvPr>
        </p:nvSpPr>
        <p:spPr>
          <a:xfrm>
            <a:off x="618656" y="1508761"/>
            <a:ext cx="5319712" cy="4658360"/>
          </a:xfrm>
          <a:prstGeom prst="roundRect">
            <a:avLst>
              <a:gd name="adj" fmla="val 1277"/>
            </a:avLst>
          </a:prstGeom>
          <a:solidFill>
            <a:schemeClr val="bg1"/>
          </a:solidFill>
        </p:spPr>
        <p:txBody>
          <a:bodyPr lIns="274320" tIns="274320" rIns="274320" bIns="274320"/>
          <a:lstStyle/>
          <a:p>
            <a:pPr lvl="0"/>
            <a:r>
              <a:rPr lang="en-US"/>
              <a:t>Click to edit Master text styles</a:t>
            </a:r>
          </a:p>
          <a:p>
            <a:pPr lvl="1"/>
            <a:r>
              <a:rPr lang="en-US"/>
              <a:t>Second level</a:t>
            </a:r>
          </a:p>
          <a:p>
            <a:pPr lvl="5"/>
            <a:r>
              <a:rPr lang="en-US"/>
              <a:t>Third level</a:t>
            </a:r>
          </a:p>
          <a:p>
            <a:pPr lvl="5"/>
            <a:r>
              <a:rPr lang="en-US"/>
              <a:t>Fourth level</a:t>
            </a:r>
          </a:p>
          <a:p>
            <a:pPr lvl="6"/>
            <a:r>
              <a:rPr lang="en-US"/>
              <a:t>Fifth level</a:t>
            </a:r>
          </a:p>
          <a:p>
            <a:pPr lvl="7"/>
            <a:r>
              <a:rPr lang="en-US"/>
              <a:t>Sixth</a:t>
            </a:r>
          </a:p>
        </p:txBody>
      </p:sp>
      <p:sp>
        <p:nvSpPr>
          <p:cNvPr id="17" name="Text Placeholder 12">
            <a:extLst>
              <a:ext uri="{FF2B5EF4-FFF2-40B4-BE49-F238E27FC236}">
                <a16:creationId xmlns:a16="http://schemas.microsoft.com/office/drawing/2014/main" id="{6B98CD48-C620-002C-D371-249D9C7C48CB}"/>
              </a:ext>
            </a:extLst>
          </p:cNvPr>
          <p:cNvSpPr>
            <a:spLocks noGrp="1"/>
          </p:cNvSpPr>
          <p:nvPr>
            <p:ph type="body" sz="quarter" idx="28"/>
          </p:nvPr>
        </p:nvSpPr>
        <p:spPr>
          <a:xfrm>
            <a:off x="6289991" y="1508761"/>
            <a:ext cx="5319712" cy="4658360"/>
          </a:xfrm>
          <a:prstGeom prst="roundRect">
            <a:avLst>
              <a:gd name="adj" fmla="val 1189"/>
            </a:avLst>
          </a:prstGeom>
          <a:solidFill>
            <a:schemeClr val="bg1"/>
          </a:solidFill>
        </p:spPr>
        <p:txBody>
          <a:bodyPr lIns="274320" tIns="274320" rIns="274320" bIns="274320"/>
          <a:lstStyle/>
          <a:p>
            <a:pPr lvl="0"/>
            <a:r>
              <a:rPr lang="en-US"/>
              <a:t>Click to edit Master text styles</a:t>
            </a:r>
          </a:p>
          <a:p>
            <a:pPr lvl="1"/>
            <a:r>
              <a:rPr lang="en-US"/>
              <a:t>Second level</a:t>
            </a:r>
          </a:p>
          <a:p>
            <a:pPr lvl="5"/>
            <a:r>
              <a:rPr lang="en-US"/>
              <a:t>Third level</a:t>
            </a:r>
          </a:p>
          <a:p>
            <a:pPr lvl="5"/>
            <a:r>
              <a:rPr lang="en-US"/>
              <a:t>Fourth level</a:t>
            </a:r>
          </a:p>
          <a:p>
            <a:pPr lvl="6"/>
            <a:r>
              <a:rPr lang="en-US"/>
              <a:t>Fifth level</a:t>
            </a:r>
          </a:p>
          <a:p>
            <a:pPr lvl="7"/>
            <a:r>
              <a:rPr lang="en-US"/>
              <a:t>Sixth</a:t>
            </a:r>
          </a:p>
        </p:txBody>
      </p:sp>
      <p:sp>
        <p:nvSpPr>
          <p:cNvPr id="9" name="Rectangle 8">
            <a:extLst>
              <a:ext uri="{FF2B5EF4-FFF2-40B4-BE49-F238E27FC236}">
                <a16:creationId xmlns:a16="http://schemas.microsoft.com/office/drawing/2014/main" id="{BE91BEC2-2A8B-60B9-DFB4-1AAB1DD56F62}"/>
              </a:ext>
            </a:extLst>
          </p:cNvPr>
          <p:cNvSpPr/>
          <p:nvPr userDrawn="1"/>
        </p:nvSpPr>
        <p:spPr>
          <a:xfrm>
            <a:off x="0" y="369873"/>
            <a:ext cx="94166" cy="91213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itle 2">
            <a:extLst>
              <a:ext uri="{FF2B5EF4-FFF2-40B4-BE49-F238E27FC236}">
                <a16:creationId xmlns:a16="http://schemas.microsoft.com/office/drawing/2014/main" id="{AD57EDD8-13BD-7802-28D8-93C0D35EB81E}"/>
              </a:ext>
            </a:extLst>
          </p:cNvPr>
          <p:cNvSpPr>
            <a:spLocks noGrp="1"/>
          </p:cNvSpPr>
          <p:nvPr>
            <p:ph type="title" hasCustomPrompt="1"/>
          </p:nvPr>
        </p:nvSpPr>
        <p:spPr>
          <a:xfrm>
            <a:off x="612962" y="538515"/>
            <a:ext cx="10984992" cy="562442"/>
          </a:xfrm>
          <a:prstGeom prst="rect">
            <a:avLst/>
          </a:prstGeom>
        </p:spPr>
        <p:txBody>
          <a:bodyPr lIns="0" tIns="0" bIns="0" anchor="ctr">
            <a:normAutofit/>
          </a:bodyPr>
          <a:lstStyle>
            <a:lvl1pPr>
              <a:lnSpc>
                <a:spcPct val="100000"/>
              </a:lnSpc>
              <a:defRPr sz="3200"/>
            </a:lvl1pPr>
          </a:lstStyle>
          <a:p>
            <a:r>
              <a:rPr lang="en-US"/>
              <a:t>Blank Header</a:t>
            </a:r>
          </a:p>
        </p:txBody>
      </p:sp>
      <p:sp>
        <p:nvSpPr>
          <p:cNvPr id="6" name="TextBox 5">
            <a:extLst>
              <a:ext uri="{FF2B5EF4-FFF2-40B4-BE49-F238E27FC236}">
                <a16:creationId xmlns:a16="http://schemas.microsoft.com/office/drawing/2014/main" id="{4D94BA6E-1ADF-8543-B735-170A8AD454C2}"/>
              </a:ext>
            </a:extLst>
          </p:cNvPr>
          <p:cNvSpPr txBox="1"/>
          <p:nvPr userDrawn="1"/>
        </p:nvSpPr>
        <p:spPr>
          <a:xfrm>
            <a:off x="11602720" y="6501249"/>
            <a:ext cx="443360" cy="215444"/>
          </a:xfrm>
          <a:prstGeom prst="rect">
            <a:avLst/>
          </a:prstGeom>
          <a:noFill/>
        </p:spPr>
        <p:txBody>
          <a:bodyPr wrap="square" lIns="0" tIns="45720" rIns="91440" bIns="45720" rtlCol="0">
            <a:spAutoFit/>
          </a:bodyPr>
          <a:lstStyle/>
          <a:p>
            <a:pPr algn="r"/>
            <a:fld id="{31541D0E-FE33-FA42-86B9-833DCB73E233}" type="slidenum">
              <a:rPr lang="en-US" sz="800" smtClean="0">
                <a:solidFill>
                  <a:schemeClr val="tx1"/>
                </a:solidFill>
              </a:rPr>
              <a:pPr algn="r"/>
              <a:t>‹Nr.›</a:t>
            </a:fld>
            <a:endParaRPr lang="en-US" sz="800">
              <a:solidFill>
                <a:schemeClr val="tx1"/>
              </a:solidFill>
            </a:endParaRPr>
          </a:p>
        </p:txBody>
      </p:sp>
    </p:spTree>
    <p:extLst>
      <p:ext uri="{BB962C8B-B14F-4D97-AF65-F5344CB8AC3E}">
        <p14:creationId xmlns:p14="http://schemas.microsoft.com/office/powerpoint/2010/main" val="899267392"/>
      </p:ext>
    </p:extLst>
  </p:cSld>
  <p:clrMapOvr>
    <a:masterClrMapping/>
  </p:clrMapOvr>
  <p:extLst>
    <p:ext uri="{DCECCB84-F9BA-43D5-87BE-67443E8EF086}">
      <p15:sldGuideLst xmlns:p15="http://schemas.microsoft.com/office/powerpoint/2012/main">
        <p15:guide id="3" orient="horz" pos="936" userDrawn="1">
          <p15:clr>
            <a:srgbClr val="FBAE40"/>
          </p15:clr>
        </p15:guide>
        <p15:guide id="4" pos="5568" userDrawn="1">
          <p15:clr>
            <a:srgbClr val="FBAE40"/>
          </p15:clr>
        </p15:guide>
      </p15:sldGuideLst>
    </p:ext>
  </p:extLst>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3 Column - Drop Shadow">
    <p:bg>
      <p:bgPr>
        <a:solidFill>
          <a:srgbClr val="EBEBEB"/>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514AE3BA-D200-E85E-767C-B02F0B450525}"/>
              </a:ext>
            </a:extLst>
          </p:cNvPr>
          <p:cNvSpPr/>
          <p:nvPr userDrawn="1"/>
        </p:nvSpPr>
        <p:spPr>
          <a:xfrm>
            <a:off x="0" y="369873"/>
            <a:ext cx="94166" cy="91213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Text Placeholder 3">
            <a:extLst>
              <a:ext uri="{FF2B5EF4-FFF2-40B4-BE49-F238E27FC236}">
                <a16:creationId xmlns:a16="http://schemas.microsoft.com/office/drawing/2014/main" id="{A66C6BEE-BFCB-8853-EBEE-C2D7EE547A2B}"/>
              </a:ext>
            </a:extLst>
          </p:cNvPr>
          <p:cNvSpPr>
            <a:spLocks noGrp="1"/>
          </p:cNvSpPr>
          <p:nvPr>
            <p:ph type="body" sz="quarter" idx="13"/>
          </p:nvPr>
        </p:nvSpPr>
        <p:spPr>
          <a:xfrm>
            <a:off x="619810" y="1508761"/>
            <a:ext cx="3511296" cy="4668520"/>
          </a:xfrm>
          <a:prstGeom prst="roundRect">
            <a:avLst>
              <a:gd name="adj" fmla="val 2157"/>
            </a:avLst>
          </a:prstGeom>
          <a:solidFill>
            <a:schemeClr val="bg1"/>
          </a:solidFill>
        </p:spPr>
        <p:txBody>
          <a:bodyPr lIns="91440" tIns="91440" rIns="182880" bIns="91440"/>
          <a:lstStyle>
            <a:lvl1pPr>
              <a:defRPr sz="20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8" name="Text Placeholder 3">
            <a:extLst>
              <a:ext uri="{FF2B5EF4-FFF2-40B4-BE49-F238E27FC236}">
                <a16:creationId xmlns:a16="http://schemas.microsoft.com/office/drawing/2014/main" id="{9C9F9BA3-F9B9-91A7-FA99-C641F3E508D5}"/>
              </a:ext>
            </a:extLst>
          </p:cNvPr>
          <p:cNvSpPr>
            <a:spLocks noGrp="1"/>
          </p:cNvSpPr>
          <p:nvPr>
            <p:ph type="body" sz="quarter" idx="14"/>
          </p:nvPr>
        </p:nvSpPr>
        <p:spPr>
          <a:xfrm>
            <a:off x="4343890" y="1508761"/>
            <a:ext cx="3511296" cy="4668520"/>
          </a:xfrm>
          <a:prstGeom prst="roundRect">
            <a:avLst>
              <a:gd name="adj" fmla="val 2348"/>
            </a:avLst>
          </a:prstGeom>
          <a:solidFill>
            <a:schemeClr val="bg1"/>
          </a:solidFill>
        </p:spPr>
        <p:txBody>
          <a:bodyPr lIns="91440" tIns="91440" rIns="182880" bIns="91440"/>
          <a:lstStyle>
            <a:lvl1pPr>
              <a:defRPr sz="20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9" name="Text Placeholder 3">
            <a:extLst>
              <a:ext uri="{FF2B5EF4-FFF2-40B4-BE49-F238E27FC236}">
                <a16:creationId xmlns:a16="http://schemas.microsoft.com/office/drawing/2014/main" id="{CD2F2FE6-3CB7-C67B-CA50-B5BE4AA328D8}"/>
              </a:ext>
            </a:extLst>
          </p:cNvPr>
          <p:cNvSpPr>
            <a:spLocks noGrp="1"/>
          </p:cNvSpPr>
          <p:nvPr>
            <p:ph type="body" sz="quarter" idx="15"/>
          </p:nvPr>
        </p:nvSpPr>
        <p:spPr>
          <a:xfrm>
            <a:off x="8067970" y="1508761"/>
            <a:ext cx="3511296" cy="4668520"/>
          </a:xfrm>
          <a:prstGeom prst="roundRect">
            <a:avLst>
              <a:gd name="adj" fmla="val 2157"/>
            </a:avLst>
          </a:prstGeom>
          <a:solidFill>
            <a:schemeClr val="bg1"/>
          </a:solidFill>
        </p:spPr>
        <p:txBody>
          <a:bodyPr lIns="91440" tIns="91440" rIns="182880" bIns="91440"/>
          <a:lstStyle>
            <a:lvl1pPr>
              <a:defRPr sz="20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Title 2">
            <a:extLst>
              <a:ext uri="{FF2B5EF4-FFF2-40B4-BE49-F238E27FC236}">
                <a16:creationId xmlns:a16="http://schemas.microsoft.com/office/drawing/2014/main" id="{4EEC138B-B5C6-9DB4-55A8-A19C4CC3B43D}"/>
              </a:ext>
            </a:extLst>
          </p:cNvPr>
          <p:cNvSpPr>
            <a:spLocks noGrp="1"/>
          </p:cNvSpPr>
          <p:nvPr>
            <p:ph type="title" hasCustomPrompt="1"/>
          </p:nvPr>
        </p:nvSpPr>
        <p:spPr>
          <a:xfrm>
            <a:off x="612962" y="538515"/>
            <a:ext cx="10984992" cy="562442"/>
          </a:xfrm>
          <a:prstGeom prst="rect">
            <a:avLst/>
          </a:prstGeom>
        </p:spPr>
        <p:txBody>
          <a:bodyPr lIns="0" tIns="0" bIns="0" anchor="ctr">
            <a:normAutofit/>
          </a:bodyPr>
          <a:lstStyle>
            <a:lvl1pPr>
              <a:lnSpc>
                <a:spcPct val="100000"/>
              </a:lnSpc>
              <a:defRPr sz="3200"/>
            </a:lvl1pPr>
          </a:lstStyle>
          <a:p>
            <a:r>
              <a:rPr lang="en-US"/>
              <a:t>Blank Header</a:t>
            </a:r>
          </a:p>
        </p:txBody>
      </p:sp>
      <p:sp>
        <p:nvSpPr>
          <p:cNvPr id="7" name="TextBox 6">
            <a:extLst>
              <a:ext uri="{FF2B5EF4-FFF2-40B4-BE49-F238E27FC236}">
                <a16:creationId xmlns:a16="http://schemas.microsoft.com/office/drawing/2014/main" id="{6E13F773-86E2-8B43-8BEB-A19C253A185C}"/>
              </a:ext>
            </a:extLst>
          </p:cNvPr>
          <p:cNvSpPr txBox="1"/>
          <p:nvPr userDrawn="1"/>
        </p:nvSpPr>
        <p:spPr>
          <a:xfrm>
            <a:off x="11602720" y="6501249"/>
            <a:ext cx="443360" cy="215444"/>
          </a:xfrm>
          <a:prstGeom prst="rect">
            <a:avLst/>
          </a:prstGeom>
          <a:noFill/>
        </p:spPr>
        <p:txBody>
          <a:bodyPr wrap="square" lIns="0" tIns="45720" rIns="91440" bIns="45720" rtlCol="0">
            <a:spAutoFit/>
          </a:bodyPr>
          <a:lstStyle/>
          <a:p>
            <a:pPr algn="r"/>
            <a:fld id="{31541D0E-FE33-FA42-86B9-833DCB73E233}" type="slidenum">
              <a:rPr lang="en-US" sz="800" smtClean="0">
                <a:solidFill>
                  <a:schemeClr val="tx1"/>
                </a:solidFill>
              </a:rPr>
              <a:pPr algn="r"/>
              <a:t>‹Nr.›</a:t>
            </a:fld>
            <a:endParaRPr lang="en-US" sz="800">
              <a:solidFill>
                <a:schemeClr val="tx1"/>
              </a:solidFill>
            </a:endParaRPr>
          </a:p>
        </p:txBody>
      </p:sp>
    </p:spTree>
    <p:extLst>
      <p:ext uri="{BB962C8B-B14F-4D97-AF65-F5344CB8AC3E}">
        <p14:creationId xmlns:p14="http://schemas.microsoft.com/office/powerpoint/2010/main" val="750677747"/>
      </p:ext>
    </p:extLst>
  </p:cSld>
  <p:clrMapOvr>
    <a:masterClrMapping/>
  </p:clrMapOvr>
  <p:extLst>
    <p:ext uri="{DCECCB84-F9BA-43D5-87BE-67443E8EF086}">
      <p15:sldGuideLst xmlns:p15="http://schemas.microsoft.com/office/powerpoint/2012/main">
        <p15:guide id="3" orient="horz" pos="936" userDrawn="1">
          <p15:clr>
            <a:srgbClr val="FBAE40"/>
          </p15:clr>
        </p15:guide>
        <p15:guide id="4" pos="5568" userDrawn="1">
          <p15:clr>
            <a:srgbClr val="FBAE40"/>
          </p15:clr>
        </p15:guide>
      </p15:sldGuideLst>
    </p:ext>
  </p:extLst>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3 Column - Drop Shadow - Image">
    <p:bg>
      <p:bgPr>
        <a:solidFill>
          <a:srgbClr val="EBEBEB"/>
        </a:solidFill>
        <a:effectLst/>
      </p:bgPr>
    </p:bg>
    <p:spTree>
      <p:nvGrpSpPr>
        <p:cNvPr id="1" name=""/>
        <p:cNvGrpSpPr/>
        <p:nvPr/>
      </p:nvGrpSpPr>
      <p:grpSpPr>
        <a:xfrm>
          <a:off x="0" y="0"/>
          <a:ext cx="0" cy="0"/>
          <a:chOff x="0" y="0"/>
          <a:chExt cx="0" cy="0"/>
        </a:xfrm>
      </p:grpSpPr>
      <p:sp>
        <p:nvSpPr>
          <p:cNvPr id="12" name="Text Placeholder 3">
            <a:extLst>
              <a:ext uri="{FF2B5EF4-FFF2-40B4-BE49-F238E27FC236}">
                <a16:creationId xmlns:a16="http://schemas.microsoft.com/office/drawing/2014/main" id="{A66C6BEE-BFCB-8853-EBEE-C2D7EE547A2B}"/>
              </a:ext>
            </a:extLst>
          </p:cNvPr>
          <p:cNvSpPr>
            <a:spLocks noGrp="1"/>
          </p:cNvSpPr>
          <p:nvPr>
            <p:ph type="body" sz="quarter" idx="13"/>
          </p:nvPr>
        </p:nvSpPr>
        <p:spPr>
          <a:xfrm>
            <a:off x="619810" y="1508761"/>
            <a:ext cx="3511296" cy="4658359"/>
          </a:xfrm>
          <a:prstGeom prst="roundRect">
            <a:avLst>
              <a:gd name="adj" fmla="val 2157"/>
            </a:avLst>
          </a:prstGeom>
          <a:solidFill>
            <a:schemeClr val="bg1"/>
          </a:solidFill>
        </p:spPr>
        <p:txBody>
          <a:bodyPr lIns="91440" tIns="91440" rIns="182880" bIns="91440"/>
          <a:lstStyle>
            <a:lvl1pPr>
              <a:defRPr sz="20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8" name="Text Placeholder 3">
            <a:extLst>
              <a:ext uri="{FF2B5EF4-FFF2-40B4-BE49-F238E27FC236}">
                <a16:creationId xmlns:a16="http://schemas.microsoft.com/office/drawing/2014/main" id="{9C9F9BA3-F9B9-91A7-FA99-C641F3E508D5}"/>
              </a:ext>
            </a:extLst>
          </p:cNvPr>
          <p:cNvSpPr>
            <a:spLocks noGrp="1"/>
          </p:cNvSpPr>
          <p:nvPr>
            <p:ph type="body" sz="quarter" idx="14"/>
          </p:nvPr>
        </p:nvSpPr>
        <p:spPr>
          <a:xfrm>
            <a:off x="4343890" y="1508761"/>
            <a:ext cx="3511296" cy="4658359"/>
          </a:xfrm>
          <a:prstGeom prst="roundRect">
            <a:avLst>
              <a:gd name="adj" fmla="val 2348"/>
            </a:avLst>
          </a:prstGeom>
          <a:solidFill>
            <a:schemeClr val="bg1"/>
          </a:solidFill>
        </p:spPr>
        <p:txBody>
          <a:bodyPr lIns="91440" tIns="91440" rIns="182880" bIns="91440"/>
          <a:lstStyle>
            <a:lvl1pPr>
              <a:defRPr sz="20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9" name="Text Placeholder 3">
            <a:extLst>
              <a:ext uri="{FF2B5EF4-FFF2-40B4-BE49-F238E27FC236}">
                <a16:creationId xmlns:a16="http://schemas.microsoft.com/office/drawing/2014/main" id="{CD2F2FE6-3CB7-C67B-CA50-B5BE4AA328D8}"/>
              </a:ext>
            </a:extLst>
          </p:cNvPr>
          <p:cNvSpPr>
            <a:spLocks noGrp="1"/>
          </p:cNvSpPr>
          <p:nvPr>
            <p:ph type="body" sz="quarter" idx="15"/>
          </p:nvPr>
        </p:nvSpPr>
        <p:spPr>
          <a:xfrm>
            <a:off x="8067970" y="1508761"/>
            <a:ext cx="3511296" cy="4658359"/>
          </a:xfrm>
          <a:prstGeom prst="roundRect">
            <a:avLst>
              <a:gd name="adj" fmla="val 2157"/>
            </a:avLst>
          </a:prstGeom>
          <a:solidFill>
            <a:schemeClr val="bg1"/>
          </a:solidFill>
        </p:spPr>
        <p:txBody>
          <a:bodyPr lIns="91440" tIns="91440" rIns="182880" bIns="91440"/>
          <a:lstStyle>
            <a:lvl1pPr>
              <a:defRPr sz="20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Title 2">
            <a:extLst>
              <a:ext uri="{FF2B5EF4-FFF2-40B4-BE49-F238E27FC236}">
                <a16:creationId xmlns:a16="http://schemas.microsoft.com/office/drawing/2014/main" id="{4EEC138B-B5C6-9DB4-55A8-A19C4CC3B43D}"/>
              </a:ext>
            </a:extLst>
          </p:cNvPr>
          <p:cNvSpPr>
            <a:spLocks noGrp="1"/>
          </p:cNvSpPr>
          <p:nvPr>
            <p:ph type="title" hasCustomPrompt="1"/>
          </p:nvPr>
        </p:nvSpPr>
        <p:spPr>
          <a:xfrm>
            <a:off x="612962" y="538515"/>
            <a:ext cx="10984992" cy="562442"/>
          </a:xfrm>
          <a:prstGeom prst="rect">
            <a:avLst/>
          </a:prstGeom>
        </p:spPr>
        <p:txBody>
          <a:bodyPr lIns="0" tIns="0" bIns="0" anchor="ctr">
            <a:normAutofit/>
          </a:bodyPr>
          <a:lstStyle>
            <a:lvl1pPr>
              <a:lnSpc>
                <a:spcPct val="100000"/>
              </a:lnSpc>
              <a:defRPr sz="3200">
                <a:solidFill>
                  <a:schemeClr val="bg1"/>
                </a:solidFill>
              </a:defRPr>
            </a:lvl1pPr>
          </a:lstStyle>
          <a:p>
            <a:r>
              <a:rPr lang="en-US"/>
              <a:t>Blank Header</a:t>
            </a:r>
          </a:p>
        </p:txBody>
      </p:sp>
      <p:sp>
        <p:nvSpPr>
          <p:cNvPr id="6" name="TextBox 5">
            <a:extLst>
              <a:ext uri="{FF2B5EF4-FFF2-40B4-BE49-F238E27FC236}">
                <a16:creationId xmlns:a16="http://schemas.microsoft.com/office/drawing/2014/main" id="{BB4C8211-F7B6-604A-B42A-CB1206F79447}"/>
              </a:ext>
            </a:extLst>
          </p:cNvPr>
          <p:cNvSpPr txBox="1"/>
          <p:nvPr userDrawn="1"/>
        </p:nvSpPr>
        <p:spPr>
          <a:xfrm>
            <a:off x="11602720" y="6501249"/>
            <a:ext cx="443360" cy="215444"/>
          </a:xfrm>
          <a:prstGeom prst="rect">
            <a:avLst/>
          </a:prstGeom>
          <a:noFill/>
        </p:spPr>
        <p:txBody>
          <a:bodyPr wrap="square" lIns="0" tIns="45720" rIns="91440" bIns="45720" rtlCol="0">
            <a:spAutoFit/>
          </a:bodyPr>
          <a:lstStyle/>
          <a:p>
            <a:pPr algn="r"/>
            <a:fld id="{31541D0E-FE33-FA42-86B9-833DCB73E233}" type="slidenum">
              <a:rPr lang="en-US" sz="800" smtClean="0">
                <a:solidFill>
                  <a:schemeClr val="tx1"/>
                </a:solidFill>
              </a:rPr>
              <a:pPr algn="r"/>
              <a:t>‹Nr.›</a:t>
            </a:fld>
            <a:endParaRPr lang="en-US" sz="800">
              <a:solidFill>
                <a:schemeClr val="tx1"/>
              </a:solidFill>
            </a:endParaRPr>
          </a:p>
        </p:txBody>
      </p:sp>
    </p:spTree>
    <p:extLst>
      <p:ext uri="{BB962C8B-B14F-4D97-AF65-F5344CB8AC3E}">
        <p14:creationId xmlns:p14="http://schemas.microsoft.com/office/powerpoint/2010/main" val="4054954261"/>
      </p:ext>
    </p:extLst>
  </p:cSld>
  <p:clrMapOvr>
    <a:masterClrMapping/>
  </p:clrMapOvr>
  <p:extLst>
    <p:ext uri="{DCECCB84-F9BA-43D5-87BE-67443E8EF086}">
      <p15:sldGuideLst xmlns:p15="http://schemas.microsoft.com/office/powerpoint/2012/main">
        <p15:guide id="3" orient="horz" pos="936" userDrawn="1">
          <p15:clr>
            <a:srgbClr val="FBAE40"/>
          </p15:clr>
        </p15:guide>
        <p15:guide id="4" pos="5568" userDrawn="1">
          <p15:clr>
            <a:srgbClr val="FBAE40"/>
          </p15:clr>
        </p15:guide>
      </p15:sldGuideLst>
    </p:ext>
  </p:extLst>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_3 Column - Drop Shadow - Image">
    <p:bg>
      <p:bgPr>
        <a:solidFill>
          <a:srgbClr val="EBEBEB"/>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514AE3BA-D200-E85E-767C-B02F0B450525}"/>
              </a:ext>
            </a:extLst>
          </p:cNvPr>
          <p:cNvSpPr/>
          <p:nvPr userDrawn="1"/>
        </p:nvSpPr>
        <p:spPr>
          <a:xfrm>
            <a:off x="0" y="369873"/>
            <a:ext cx="94166" cy="91213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Text Placeholder 3">
            <a:extLst>
              <a:ext uri="{FF2B5EF4-FFF2-40B4-BE49-F238E27FC236}">
                <a16:creationId xmlns:a16="http://schemas.microsoft.com/office/drawing/2014/main" id="{A66C6BEE-BFCB-8853-EBEE-C2D7EE547A2B}"/>
              </a:ext>
            </a:extLst>
          </p:cNvPr>
          <p:cNvSpPr>
            <a:spLocks noGrp="1"/>
          </p:cNvSpPr>
          <p:nvPr>
            <p:ph type="body" sz="quarter" idx="13"/>
          </p:nvPr>
        </p:nvSpPr>
        <p:spPr>
          <a:xfrm>
            <a:off x="619810" y="1508761"/>
            <a:ext cx="3511296" cy="4678680"/>
          </a:xfrm>
          <a:prstGeom prst="roundRect">
            <a:avLst>
              <a:gd name="adj" fmla="val 2157"/>
            </a:avLst>
          </a:prstGeom>
          <a:solidFill>
            <a:schemeClr val="bg1"/>
          </a:solidFill>
        </p:spPr>
        <p:txBody>
          <a:bodyPr lIns="91440" tIns="91440" rIns="182880" bIns="91440"/>
          <a:lstStyle>
            <a:lvl1pPr>
              <a:defRPr sz="20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8" name="Text Placeholder 3">
            <a:extLst>
              <a:ext uri="{FF2B5EF4-FFF2-40B4-BE49-F238E27FC236}">
                <a16:creationId xmlns:a16="http://schemas.microsoft.com/office/drawing/2014/main" id="{9C9F9BA3-F9B9-91A7-FA99-C641F3E508D5}"/>
              </a:ext>
            </a:extLst>
          </p:cNvPr>
          <p:cNvSpPr>
            <a:spLocks noGrp="1"/>
          </p:cNvSpPr>
          <p:nvPr>
            <p:ph type="body" sz="quarter" idx="14"/>
          </p:nvPr>
        </p:nvSpPr>
        <p:spPr>
          <a:xfrm>
            <a:off x="4343890" y="1508761"/>
            <a:ext cx="3511296" cy="4678680"/>
          </a:xfrm>
          <a:prstGeom prst="roundRect">
            <a:avLst>
              <a:gd name="adj" fmla="val 2348"/>
            </a:avLst>
          </a:prstGeom>
          <a:solidFill>
            <a:schemeClr val="bg1"/>
          </a:solidFill>
        </p:spPr>
        <p:txBody>
          <a:bodyPr lIns="91440" tIns="91440" rIns="182880" bIns="91440"/>
          <a:lstStyle>
            <a:lvl1pPr>
              <a:defRPr sz="20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9" name="Text Placeholder 3">
            <a:extLst>
              <a:ext uri="{FF2B5EF4-FFF2-40B4-BE49-F238E27FC236}">
                <a16:creationId xmlns:a16="http://schemas.microsoft.com/office/drawing/2014/main" id="{CD2F2FE6-3CB7-C67B-CA50-B5BE4AA328D8}"/>
              </a:ext>
            </a:extLst>
          </p:cNvPr>
          <p:cNvSpPr>
            <a:spLocks noGrp="1"/>
          </p:cNvSpPr>
          <p:nvPr>
            <p:ph type="body" sz="quarter" idx="15"/>
          </p:nvPr>
        </p:nvSpPr>
        <p:spPr>
          <a:xfrm>
            <a:off x="8067970" y="1508761"/>
            <a:ext cx="3511296" cy="4678680"/>
          </a:xfrm>
          <a:prstGeom prst="roundRect">
            <a:avLst>
              <a:gd name="adj" fmla="val 2157"/>
            </a:avLst>
          </a:prstGeom>
          <a:solidFill>
            <a:schemeClr val="bg1"/>
          </a:solidFill>
        </p:spPr>
        <p:txBody>
          <a:bodyPr lIns="91440" tIns="91440" rIns="182880" bIns="91440"/>
          <a:lstStyle>
            <a:lvl1pPr>
              <a:defRPr sz="20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Title 2">
            <a:extLst>
              <a:ext uri="{FF2B5EF4-FFF2-40B4-BE49-F238E27FC236}">
                <a16:creationId xmlns:a16="http://schemas.microsoft.com/office/drawing/2014/main" id="{4EEC138B-B5C6-9DB4-55A8-A19C4CC3B43D}"/>
              </a:ext>
            </a:extLst>
          </p:cNvPr>
          <p:cNvSpPr>
            <a:spLocks noGrp="1"/>
          </p:cNvSpPr>
          <p:nvPr>
            <p:ph type="title" hasCustomPrompt="1"/>
          </p:nvPr>
        </p:nvSpPr>
        <p:spPr>
          <a:xfrm>
            <a:off x="612962" y="538515"/>
            <a:ext cx="10984992" cy="562442"/>
          </a:xfrm>
          <a:prstGeom prst="rect">
            <a:avLst/>
          </a:prstGeom>
        </p:spPr>
        <p:txBody>
          <a:bodyPr lIns="0" tIns="0" bIns="0" anchor="ctr">
            <a:normAutofit/>
          </a:bodyPr>
          <a:lstStyle>
            <a:lvl1pPr>
              <a:lnSpc>
                <a:spcPct val="100000"/>
              </a:lnSpc>
              <a:defRPr sz="3200">
                <a:solidFill>
                  <a:schemeClr val="tx1"/>
                </a:solidFill>
              </a:defRPr>
            </a:lvl1pPr>
          </a:lstStyle>
          <a:p>
            <a:r>
              <a:rPr lang="en-US"/>
              <a:t>Blank Header</a:t>
            </a:r>
          </a:p>
        </p:txBody>
      </p:sp>
      <p:sp>
        <p:nvSpPr>
          <p:cNvPr id="7" name="TextBox 6">
            <a:extLst>
              <a:ext uri="{FF2B5EF4-FFF2-40B4-BE49-F238E27FC236}">
                <a16:creationId xmlns:a16="http://schemas.microsoft.com/office/drawing/2014/main" id="{AC85AB72-165E-1E47-834C-757F0DCE740C}"/>
              </a:ext>
            </a:extLst>
          </p:cNvPr>
          <p:cNvSpPr txBox="1"/>
          <p:nvPr userDrawn="1"/>
        </p:nvSpPr>
        <p:spPr>
          <a:xfrm>
            <a:off x="11602720" y="6501249"/>
            <a:ext cx="443360" cy="215444"/>
          </a:xfrm>
          <a:prstGeom prst="rect">
            <a:avLst/>
          </a:prstGeom>
          <a:noFill/>
        </p:spPr>
        <p:txBody>
          <a:bodyPr wrap="square" lIns="0" tIns="45720" rIns="91440" bIns="45720" rtlCol="0">
            <a:spAutoFit/>
          </a:bodyPr>
          <a:lstStyle/>
          <a:p>
            <a:pPr algn="r"/>
            <a:fld id="{31541D0E-FE33-FA42-86B9-833DCB73E233}" type="slidenum">
              <a:rPr lang="en-US" sz="800" smtClean="0">
                <a:solidFill>
                  <a:schemeClr val="tx1"/>
                </a:solidFill>
              </a:rPr>
              <a:pPr algn="r"/>
              <a:t>‹Nr.›</a:t>
            </a:fld>
            <a:endParaRPr lang="en-US" sz="800">
              <a:solidFill>
                <a:schemeClr val="tx1"/>
              </a:solidFill>
            </a:endParaRPr>
          </a:p>
        </p:txBody>
      </p:sp>
    </p:spTree>
    <p:extLst>
      <p:ext uri="{BB962C8B-B14F-4D97-AF65-F5344CB8AC3E}">
        <p14:creationId xmlns:p14="http://schemas.microsoft.com/office/powerpoint/2010/main" val="1820110446"/>
      </p:ext>
    </p:extLst>
  </p:cSld>
  <p:clrMapOvr>
    <a:masterClrMapping/>
  </p:clrMapOvr>
  <p:extLst>
    <p:ext uri="{DCECCB84-F9BA-43D5-87BE-67443E8EF086}">
      <p15:sldGuideLst xmlns:p15="http://schemas.microsoft.com/office/powerpoint/2012/main">
        <p15:guide id="3" orient="horz" pos="936" userDrawn="1">
          <p15:clr>
            <a:srgbClr val="FBAE40"/>
          </p15:clr>
        </p15:guide>
        <p15:guide id="4" pos="5568" userDrawn="1">
          <p15:clr>
            <a:srgbClr val="FBAE40"/>
          </p15:clr>
        </p15:guide>
      </p15:sldGuideLst>
    </p:ext>
  </p:extLst>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4 Column - Drop Shadow">
    <p:bg>
      <p:bgPr>
        <a:solidFill>
          <a:srgbClr val="EBEBEB"/>
        </a:solidFill>
        <a:effectLst/>
      </p:bgPr>
    </p:bg>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6A310E3D-C75E-AF11-761F-132F1A5FC653}"/>
              </a:ext>
            </a:extLst>
          </p:cNvPr>
          <p:cNvSpPr/>
          <p:nvPr userDrawn="1"/>
        </p:nvSpPr>
        <p:spPr>
          <a:xfrm>
            <a:off x="0" y="369873"/>
            <a:ext cx="94166" cy="91213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 Placeholder 3">
            <a:extLst>
              <a:ext uri="{FF2B5EF4-FFF2-40B4-BE49-F238E27FC236}">
                <a16:creationId xmlns:a16="http://schemas.microsoft.com/office/drawing/2014/main" id="{212C155F-DD44-41B2-BF3E-881E0BE1172F}"/>
              </a:ext>
            </a:extLst>
          </p:cNvPr>
          <p:cNvSpPr>
            <a:spLocks noGrp="1"/>
          </p:cNvSpPr>
          <p:nvPr>
            <p:ph type="body" sz="quarter" idx="13"/>
          </p:nvPr>
        </p:nvSpPr>
        <p:spPr>
          <a:xfrm>
            <a:off x="616627" y="1508761"/>
            <a:ext cx="2514600" cy="4678680"/>
          </a:xfrm>
          <a:prstGeom prst="roundRect">
            <a:avLst>
              <a:gd name="adj" fmla="val 3880"/>
            </a:avLst>
          </a:prstGeom>
          <a:solidFill>
            <a:schemeClr val="bg1"/>
          </a:solidFill>
        </p:spPr>
        <p:txBody>
          <a:bodyPr lIns="91440" tIns="91440" rIns="182880" bIns="91440"/>
          <a:lstStyle>
            <a:lvl1pPr>
              <a:defRPr sz="20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1" name="Text Placeholder 3">
            <a:extLst>
              <a:ext uri="{FF2B5EF4-FFF2-40B4-BE49-F238E27FC236}">
                <a16:creationId xmlns:a16="http://schemas.microsoft.com/office/drawing/2014/main" id="{B7105E93-BF3A-DE9B-90E4-96655632F001}"/>
              </a:ext>
            </a:extLst>
          </p:cNvPr>
          <p:cNvSpPr>
            <a:spLocks noGrp="1"/>
          </p:cNvSpPr>
          <p:nvPr>
            <p:ph type="body" sz="quarter" idx="14"/>
          </p:nvPr>
        </p:nvSpPr>
        <p:spPr>
          <a:xfrm>
            <a:off x="3431905" y="1508761"/>
            <a:ext cx="2514600" cy="4678680"/>
          </a:xfrm>
          <a:prstGeom prst="roundRect">
            <a:avLst>
              <a:gd name="adj" fmla="val 3880"/>
            </a:avLst>
          </a:prstGeom>
          <a:solidFill>
            <a:schemeClr val="bg1"/>
          </a:solidFill>
        </p:spPr>
        <p:txBody>
          <a:bodyPr lIns="91440" tIns="91440" rIns="182880" bIns="91440"/>
          <a:lstStyle>
            <a:lvl1pPr>
              <a:defRPr sz="20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2" name="Text Placeholder 3">
            <a:extLst>
              <a:ext uri="{FF2B5EF4-FFF2-40B4-BE49-F238E27FC236}">
                <a16:creationId xmlns:a16="http://schemas.microsoft.com/office/drawing/2014/main" id="{00E7A451-94A8-AEF8-427F-66B42EF372DE}"/>
              </a:ext>
            </a:extLst>
          </p:cNvPr>
          <p:cNvSpPr>
            <a:spLocks noGrp="1"/>
          </p:cNvSpPr>
          <p:nvPr>
            <p:ph type="body" sz="quarter" idx="15"/>
          </p:nvPr>
        </p:nvSpPr>
        <p:spPr>
          <a:xfrm>
            <a:off x="6247183" y="1508761"/>
            <a:ext cx="2514600" cy="4678680"/>
          </a:xfrm>
          <a:prstGeom prst="roundRect">
            <a:avLst>
              <a:gd name="adj" fmla="val 3880"/>
            </a:avLst>
          </a:prstGeom>
          <a:solidFill>
            <a:schemeClr val="bg1"/>
          </a:solidFill>
        </p:spPr>
        <p:txBody>
          <a:bodyPr lIns="91440" tIns="91440" rIns="182880" bIns="91440"/>
          <a:lstStyle>
            <a:lvl1pPr>
              <a:defRPr sz="20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3" name="Text Placeholder 3">
            <a:extLst>
              <a:ext uri="{FF2B5EF4-FFF2-40B4-BE49-F238E27FC236}">
                <a16:creationId xmlns:a16="http://schemas.microsoft.com/office/drawing/2014/main" id="{8E1A59E0-96DE-8A76-4234-B6980E246978}"/>
              </a:ext>
            </a:extLst>
          </p:cNvPr>
          <p:cNvSpPr>
            <a:spLocks noGrp="1"/>
          </p:cNvSpPr>
          <p:nvPr>
            <p:ph type="body" sz="quarter" idx="16"/>
          </p:nvPr>
        </p:nvSpPr>
        <p:spPr>
          <a:xfrm>
            <a:off x="9062461" y="1508761"/>
            <a:ext cx="2514600" cy="4678680"/>
          </a:xfrm>
          <a:prstGeom prst="roundRect">
            <a:avLst>
              <a:gd name="adj" fmla="val 3880"/>
            </a:avLst>
          </a:prstGeom>
          <a:solidFill>
            <a:schemeClr val="bg1"/>
          </a:solidFill>
        </p:spPr>
        <p:txBody>
          <a:bodyPr lIns="91440" tIns="91440" rIns="182880" bIns="91440"/>
          <a:lstStyle>
            <a:lvl1pPr>
              <a:defRPr sz="20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Title 2">
            <a:extLst>
              <a:ext uri="{FF2B5EF4-FFF2-40B4-BE49-F238E27FC236}">
                <a16:creationId xmlns:a16="http://schemas.microsoft.com/office/drawing/2014/main" id="{0F73B010-E926-3420-C5F3-FF73E0B82B4A}"/>
              </a:ext>
            </a:extLst>
          </p:cNvPr>
          <p:cNvSpPr>
            <a:spLocks noGrp="1"/>
          </p:cNvSpPr>
          <p:nvPr>
            <p:ph type="title" hasCustomPrompt="1"/>
          </p:nvPr>
        </p:nvSpPr>
        <p:spPr>
          <a:xfrm>
            <a:off x="612962" y="538515"/>
            <a:ext cx="10984992" cy="562442"/>
          </a:xfrm>
          <a:prstGeom prst="rect">
            <a:avLst/>
          </a:prstGeom>
        </p:spPr>
        <p:txBody>
          <a:bodyPr lIns="0" tIns="0" bIns="0" anchor="ctr">
            <a:normAutofit/>
          </a:bodyPr>
          <a:lstStyle>
            <a:lvl1pPr>
              <a:lnSpc>
                <a:spcPct val="100000"/>
              </a:lnSpc>
              <a:defRPr sz="3200"/>
            </a:lvl1pPr>
          </a:lstStyle>
          <a:p>
            <a:r>
              <a:rPr lang="en-US"/>
              <a:t>Blank Header</a:t>
            </a:r>
          </a:p>
        </p:txBody>
      </p:sp>
      <p:sp>
        <p:nvSpPr>
          <p:cNvPr id="8" name="TextBox 7">
            <a:extLst>
              <a:ext uri="{FF2B5EF4-FFF2-40B4-BE49-F238E27FC236}">
                <a16:creationId xmlns:a16="http://schemas.microsoft.com/office/drawing/2014/main" id="{D56524B2-F8AA-5043-BB8F-F7FA5F312C5B}"/>
              </a:ext>
            </a:extLst>
          </p:cNvPr>
          <p:cNvSpPr txBox="1"/>
          <p:nvPr userDrawn="1"/>
        </p:nvSpPr>
        <p:spPr>
          <a:xfrm>
            <a:off x="11602720" y="6501249"/>
            <a:ext cx="443360" cy="215444"/>
          </a:xfrm>
          <a:prstGeom prst="rect">
            <a:avLst/>
          </a:prstGeom>
          <a:noFill/>
        </p:spPr>
        <p:txBody>
          <a:bodyPr wrap="square" lIns="0" tIns="45720" rIns="91440" bIns="45720" rtlCol="0">
            <a:spAutoFit/>
          </a:bodyPr>
          <a:lstStyle/>
          <a:p>
            <a:pPr algn="r"/>
            <a:fld id="{31541D0E-FE33-FA42-86B9-833DCB73E233}" type="slidenum">
              <a:rPr lang="en-US" sz="800" smtClean="0">
                <a:solidFill>
                  <a:schemeClr val="tx1"/>
                </a:solidFill>
              </a:rPr>
              <a:pPr algn="r"/>
              <a:t>‹Nr.›</a:t>
            </a:fld>
            <a:endParaRPr lang="en-US" sz="800">
              <a:solidFill>
                <a:schemeClr val="tx1"/>
              </a:solidFill>
            </a:endParaRPr>
          </a:p>
        </p:txBody>
      </p:sp>
    </p:spTree>
    <p:extLst>
      <p:ext uri="{BB962C8B-B14F-4D97-AF65-F5344CB8AC3E}">
        <p14:creationId xmlns:p14="http://schemas.microsoft.com/office/powerpoint/2010/main" val="1311734927"/>
      </p:ext>
    </p:extLst>
  </p:cSld>
  <p:clrMapOvr>
    <a:masterClrMapping/>
  </p:clrMapOvr>
  <p:extLst>
    <p:ext uri="{DCECCB84-F9BA-43D5-87BE-67443E8EF086}">
      <p15:sldGuideLst xmlns:p15="http://schemas.microsoft.com/office/powerpoint/2012/main">
        <p15:guide id="3" orient="horz" pos="2160" userDrawn="1">
          <p15:clr>
            <a:srgbClr val="FBAE40"/>
          </p15:clr>
        </p15:guide>
      </p15:sldGuideLst>
    </p:ext>
  </p:extLst>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4 Box - Drop Shadow">
    <p:bg>
      <p:bgPr>
        <a:solidFill>
          <a:srgbClr val="EBEBEB"/>
        </a:solidFill>
        <a:effectLst/>
      </p:bgPr>
    </p:bg>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AE70C9E3-6498-CC70-EE98-F9DA549D33CA}"/>
              </a:ext>
            </a:extLst>
          </p:cNvPr>
          <p:cNvSpPr/>
          <p:nvPr userDrawn="1"/>
        </p:nvSpPr>
        <p:spPr>
          <a:xfrm>
            <a:off x="0" y="369873"/>
            <a:ext cx="94166" cy="91213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Text Placeholder 3">
            <a:extLst>
              <a:ext uri="{FF2B5EF4-FFF2-40B4-BE49-F238E27FC236}">
                <a16:creationId xmlns:a16="http://schemas.microsoft.com/office/drawing/2014/main" id="{484DB36B-2689-AEBE-897F-3EA9D1223B05}"/>
              </a:ext>
            </a:extLst>
          </p:cNvPr>
          <p:cNvSpPr>
            <a:spLocks noGrp="1"/>
          </p:cNvSpPr>
          <p:nvPr>
            <p:ph type="body" sz="quarter" idx="13"/>
          </p:nvPr>
        </p:nvSpPr>
        <p:spPr>
          <a:xfrm>
            <a:off x="619809" y="1386840"/>
            <a:ext cx="5401763" cy="2286000"/>
          </a:xfrm>
          <a:prstGeom prst="roundRect">
            <a:avLst>
              <a:gd name="adj" fmla="val 2157"/>
            </a:avLst>
          </a:prstGeom>
          <a:solidFill>
            <a:schemeClr val="bg1"/>
          </a:solidFill>
        </p:spPr>
        <p:txBody>
          <a:bodyPr lIns="91440" tIns="91440" rIns="182880" bIns="91440"/>
          <a:lstStyle>
            <a:lvl1pPr>
              <a:defRPr sz="20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0" name="Text Placeholder 3">
            <a:extLst>
              <a:ext uri="{FF2B5EF4-FFF2-40B4-BE49-F238E27FC236}">
                <a16:creationId xmlns:a16="http://schemas.microsoft.com/office/drawing/2014/main" id="{030F80DA-B738-F4E9-7C06-63A489E54031}"/>
              </a:ext>
            </a:extLst>
          </p:cNvPr>
          <p:cNvSpPr>
            <a:spLocks noGrp="1"/>
          </p:cNvSpPr>
          <p:nvPr>
            <p:ph type="body" sz="quarter" idx="14"/>
          </p:nvPr>
        </p:nvSpPr>
        <p:spPr>
          <a:xfrm>
            <a:off x="6187440" y="1386840"/>
            <a:ext cx="5401763" cy="2286000"/>
          </a:xfrm>
          <a:prstGeom prst="roundRect">
            <a:avLst>
              <a:gd name="adj" fmla="val 2157"/>
            </a:avLst>
          </a:prstGeom>
          <a:solidFill>
            <a:schemeClr val="bg1"/>
          </a:solidFill>
        </p:spPr>
        <p:txBody>
          <a:bodyPr lIns="91440" tIns="91440" rIns="182880" bIns="91440"/>
          <a:lstStyle>
            <a:lvl1pPr>
              <a:defRPr sz="20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1" name="Text Placeholder 3">
            <a:extLst>
              <a:ext uri="{FF2B5EF4-FFF2-40B4-BE49-F238E27FC236}">
                <a16:creationId xmlns:a16="http://schemas.microsoft.com/office/drawing/2014/main" id="{E527892B-18DB-2AD1-E5C6-44C0401241EE}"/>
              </a:ext>
            </a:extLst>
          </p:cNvPr>
          <p:cNvSpPr>
            <a:spLocks noGrp="1"/>
          </p:cNvSpPr>
          <p:nvPr>
            <p:ph type="body" sz="quarter" idx="15"/>
          </p:nvPr>
        </p:nvSpPr>
        <p:spPr>
          <a:xfrm>
            <a:off x="619809" y="3806872"/>
            <a:ext cx="5401763" cy="2286000"/>
          </a:xfrm>
          <a:prstGeom prst="roundRect">
            <a:avLst>
              <a:gd name="adj" fmla="val 2157"/>
            </a:avLst>
          </a:prstGeom>
          <a:solidFill>
            <a:schemeClr val="bg1"/>
          </a:solidFill>
        </p:spPr>
        <p:txBody>
          <a:bodyPr lIns="91440" tIns="91440" rIns="182880" bIns="91440"/>
          <a:lstStyle>
            <a:lvl1pPr>
              <a:defRPr sz="20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2" name="Text Placeholder 3">
            <a:extLst>
              <a:ext uri="{FF2B5EF4-FFF2-40B4-BE49-F238E27FC236}">
                <a16:creationId xmlns:a16="http://schemas.microsoft.com/office/drawing/2014/main" id="{F6699109-B6F8-D1A7-949D-C43F622AE7D1}"/>
              </a:ext>
            </a:extLst>
          </p:cNvPr>
          <p:cNvSpPr>
            <a:spLocks noGrp="1"/>
          </p:cNvSpPr>
          <p:nvPr>
            <p:ph type="body" sz="quarter" idx="16"/>
          </p:nvPr>
        </p:nvSpPr>
        <p:spPr>
          <a:xfrm>
            <a:off x="6187440" y="3806872"/>
            <a:ext cx="5401763" cy="2286000"/>
          </a:xfrm>
          <a:prstGeom prst="roundRect">
            <a:avLst>
              <a:gd name="adj" fmla="val 2157"/>
            </a:avLst>
          </a:prstGeom>
          <a:solidFill>
            <a:schemeClr val="bg1"/>
          </a:solidFill>
        </p:spPr>
        <p:txBody>
          <a:bodyPr lIns="91440" tIns="91440" rIns="182880" bIns="91440"/>
          <a:lstStyle>
            <a:lvl1pPr>
              <a:defRPr sz="20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Title 2">
            <a:extLst>
              <a:ext uri="{FF2B5EF4-FFF2-40B4-BE49-F238E27FC236}">
                <a16:creationId xmlns:a16="http://schemas.microsoft.com/office/drawing/2014/main" id="{A599AE55-BF33-0FF9-EAE2-FB74C1BF55C9}"/>
              </a:ext>
            </a:extLst>
          </p:cNvPr>
          <p:cNvSpPr>
            <a:spLocks noGrp="1"/>
          </p:cNvSpPr>
          <p:nvPr>
            <p:ph type="title" hasCustomPrompt="1"/>
          </p:nvPr>
        </p:nvSpPr>
        <p:spPr>
          <a:xfrm>
            <a:off x="612962" y="538515"/>
            <a:ext cx="10984992" cy="562442"/>
          </a:xfrm>
          <a:prstGeom prst="rect">
            <a:avLst/>
          </a:prstGeom>
        </p:spPr>
        <p:txBody>
          <a:bodyPr lIns="0" tIns="0" bIns="0" anchor="ctr">
            <a:normAutofit/>
          </a:bodyPr>
          <a:lstStyle>
            <a:lvl1pPr>
              <a:lnSpc>
                <a:spcPct val="100000"/>
              </a:lnSpc>
              <a:defRPr sz="3200"/>
            </a:lvl1pPr>
          </a:lstStyle>
          <a:p>
            <a:r>
              <a:rPr lang="en-US"/>
              <a:t>Blank Header</a:t>
            </a:r>
          </a:p>
        </p:txBody>
      </p:sp>
      <p:sp>
        <p:nvSpPr>
          <p:cNvPr id="8" name="TextBox 7">
            <a:extLst>
              <a:ext uri="{FF2B5EF4-FFF2-40B4-BE49-F238E27FC236}">
                <a16:creationId xmlns:a16="http://schemas.microsoft.com/office/drawing/2014/main" id="{8BA22CC3-CFFB-7741-8ABA-F3C19B8D56B5}"/>
              </a:ext>
            </a:extLst>
          </p:cNvPr>
          <p:cNvSpPr txBox="1"/>
          <p:nvPr userDrawn="1"/>
        </p:nvSpPr>
        <p:spPr>
          <a:xfrm>
            <a:off x="11602720" y="6501249"/>
            <a:ext cx="443360" cy="215444"/>
          </a:xfrm>
          <a:prstGeom prst="rect">
            <a:avLst/>
          </a:prstGeom>
          <a:noFill/>
        </p:spPr>
        <p:txBody>
          <a:bodyPr wrap="square" lIns="0" tIns="45720" rIns="91440" bIns="45720" rtlCol="0">
            <a:spAutoFit/>
          </a:bodyPr>
          <a:lstStyle/>
          <a:p>
            <a:pPr algn="r"/>
            <a:fld id="{31541D0E-FE33-FA42-86B9-833DCB73E233}" type="slidenum">
              <a:rPr lang="en-US" sz="800" smtClean="0">
                <a:solidFill>
                  <a:schemeClr val="tx1"/>
                </a:solidFill>
              </a:rPr>
              <a:pPr algn="r"/>
              <a:t>‹Nr.›</a:t>
            </a:fld>
            <a:endParaRPr lang="en-US" sz="800">
              <a:solidFill>
                <a:schemeClr val="tx1"/>
              </a:solidFill>
            </a:endParaRPr>
          </a:p>
        </p:txBody>
      </p:sp>
    </p:spTree>
    <p:extLst>
      <p:ext uri="{BB962C8B-B14F-4D97-AF65-F5344CB8AC3E}">
        <p14:creationId xmlns:p14="http://schemas.microsoft.com/office/powerpoint/2010/main" val="1775553290"/>
      </p:ext>
    </p:extLst>
  </p:cSld>
  <p:clrMapOvr>
    <a:masterClrMapping/>
  </p:clrMapOvr>
  <p:extLst>
    <p:ext uri="{DCECCB84-F9BA-43D5-87BE-67443E8EF086}">
      <p15:sldGuideLst xmlns:p15="http://schemas.microsoft.com/office/powerpoint/2012/main">
        <p15:guide id="3" orient="horz" pos="2160" userDrawn="1">
          <p15:clr>
            <a:srgbClr val="FBAE40"/>
          </p15:clr>
        </p15:guide>
        <p15:guide id="4" pos="5568" userDrawn="1">
          <p15:clr>
            <a:srgbClr val="FBAE40"/>
          </p15:clr>
        </p15:guide>
      </p15:sldGuideLst>
    </p:ext>
  </p:extLst>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5 Box - Drop Shadow">
    <p:bg>
      <p:bgPr>
        <a:solidFill>
          <a:srgbClr val="EBEBEB"/>
        </a:solidFill>
        <a:effectLst/>
      </p:bgPr>
    </p:bg>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5B8E93AC-465D-841D-F4A4-E27F21CE24FF}"/>
              </a:ext>
            </a:extLst>
          </p:cNvPr>
          <p:cNvSpPr/>
          <p:nvPr userDrawn="1"/>
        </p:nvSpPr>
        <p:spPr>
          <a:xfrm>
            <a:off x="0" y="369873"/>
            <a:ext cx="94166" cy="91213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Text Placeholder 3">
            <a:extLst>
              <a:ext uri="{FF2B5EF4-FFF2-40B4-BE49-F238E27FC236}">
                <a16:creationId xmlns:a16="http://schemas.microsoft.com/office/drawing/2014/main" id="{CFC948B4-FE12-2EF4-2183-8D5F25D11F14}"/>
              </a:ext>
            </a:extLst>
          </p:cNvPr>
          <p:cNvSpPr>
            <a:spLocks noGrp="1"/>
          </p:cNvSpPr>
          <p:nvPr>
            <p:ph type="body" sz="quarter" idx="13"/>
          </p:nvPr>
        </p:nvSpPr>
        <p:spPr>
          <a:xfrm>
            <a:off x="615592" y="1417320"/>
            <a:ext cx="3560168" cy="2816352"/>
          </a:xfrm>
          <a:prstGeom prst="roundRect">
            <a:avLst>
              <a:gd name="adj" fmla="val 2157"/>
            </a:avLst>
          </a:prstGeom>
          <a:solidFill>
            <a:schemeClr val="bg1"/>
          </a:solidFill>
        </p:spPr>
        <p:txBody>
          <a:bodyPr lIns="91440" tIns="91440" rIns="182880" bIns="91440"/>
          <a:lstStyle>
            <a:lvl1pPr>
              <a:defRPr sz="20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1" name="Text Placeholder 3">
            <a:extLst>
              <a:ext uri="{FF2B5EF4-FFF2-40B4-BE49-F238E27FC236}">
                <a16:creationId xmlns:a16="http://schemas.microsoft.com/office/drawing/2014/main" id="{251DA5E8-037E-06FC-9217-025EF218086E}"/>
              </a:ext>
            </a:extLst>
          </p:cNvPr>
          <p:cNvSpPr>
            <a:spLocks noGrp="1"/>
          </p:cNvSpPr>
          <p:nvPr>
            <p:ph type="body" sz="quarter" idx="34"/>
          </p:nvPr>
        </p:nvSpPr>
        <p:spPr>
          <a:xfrm>
            <a:off x="4325374" y="1417320"/>
            <a:ext cx="3560168" cy="2816352"/>
          </a:xfrm>
          <a:prstGeom prst="roundRect">
            <a:avLst>
              <a:gd name="adj" fmla="val 2157"/>
            </a:avLst>
          </a:prstGeom>
          <a:solidFill>
            <a:schemeClr val="bg1"/>
          </a:solidFill>
        </p:spPr>
        <p:txBody>
          <a:bodyPr lIns="91440" tIns="91440" rIns="182880" bIns="91440"/>
          <a:lstStyle>
            <a:lvl1pPr>
              <a:defRPr sz="20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2" name="Text Placeholder 3">
            <a:extLst>
              <a:ext uri="{FF2B5EF4-FFF2-40B4-BE49-F238E27FC236}">
                <a16:creationId xmlns:a16="http://schemas.microsoft.com/office/drawing/2014/main" id="{E709F466-7ECB-92B7-CAD8-987F71515E8B}"/>
              </a:ext>
            </a:extLst>
          </p:cNvPr>
          <p:cNvSpPr>
            <a:spLocks noGrp="1"/>
          </p:cNvSpPr>
          <p:nvPr>
            <p:ph type="body" sz="quarter" idx="35"/>
          </p:nvPr>
        </p:nvSpPr>
        <p:spPr>
          <a:xfrm>
            <a:off x="8031537" y="1417320"/>
            <a:ext cx="3560168" cy="2816352"/>
          </a:xfrm>
          <a:prstGeom prst="roundRect">
            <a:avLst>
              <a:gd name="adj" fmla="val 2157"/>
            </a:avLst>
          </a:prstGeom>
          <a:solidFill>
            <a:schemeClr val="bg1"/>
          </a:solidFill>
        </p:spPr>
        <p:txBody>
          <a:bodyPr lIns="91440" tIns="91440" rIns="182880" bIns="91440"/>
          <a:lstStyle>
            <a:lvl1pPr>
              <a:defRPr sz="20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3" name="Text Placeholder 3">
            <a:extLst>
              <a:ext uri="{FF2B5EF4-FFF2-40B4-BE49-F238E27FC236}">
                <a16:creationId xmlns:a16="http://schemas.microsoft.com/office/drawing/2014/main" id="{3A139EA7-2F38-3F9D-C981-F4F0CA3F4789}"/>
              </a:ext>
            </a:extLst>
          </p:cNvPr>
          <p:cNvSpPr>
            <a:spLocks noGrp="1"/>
          </p:cNvSpPr>
          <p:nvPr>
            <p:ph type="body" sz="quarter" idx="36"/>
          </p:nvPr>
        </p:nvSpPr>
        <p:spPr>
          <a:xfrm>
            <a:off x="612648" y="4373372"/>
            <a:ext cx="5412232" cy="1728216"/>
          </a:xfrm>
          <a:prstGeom prst="roundRect">
            <a:avLst>
              <a:gd name="adj" fmla="val 2157"/>
            </a:avLst>
          </a:prstGeom>
          <a:solidFill>
            <a:schemeClr val="bg1"/>
          </a:solidFill>
        </p:spPr>
        <p:txBody>
          <a:bodyPr lIns="91440" tIns="91440" rIns="182880" bIns="91440"/>
          <a:lstStyle>
            <a:lvl1pPr>
              <a:defRPr sz="20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p:txBody>
      </p:sp>
      <p:sp>
        <p:nvSpPr>
          <p:cNvPr id="24" name="Text Placeholder 3">
            <a:extLst>
              <a:ext uri="{FF2B5EF4-FFF2-40B4-BE49-F238E27FC236}">
                <a16:creationId xmlns:a16="http://schemas.microsoft.com/office/drawing/2014/main" id="{C9801069-7AAA-16F5-11D9-6AC47DF889D8}"/>
              </a:ext>
            </a:extLst>
          </p:cNvPr>
          <p:cNvSpPr>
            <a:spLocks noGrp="1"/>
          </p:cNvSpPr>
          <p:nvPr>
            <p:ph type="body" sz="quarter" idx="37"/>
          </p:nvPr>
        </p:nvSpPr>
        <p:spPr>
          <a:xfrm>
            <a:off x="6179473" y="4373372"/>
            <a:ext cx="5412232" cy="1728216"/>
          </a:xfrm>
          <a:prstGeom prst="roundRect">
            <a:avLst>
              <a:gd name="adj" fmla="val 2157"/>
            </a:avLst>
          </a:prstGeom>
          <a:solidFill>
            <a:schemeClr val="bg1"/>
          </a:solidFill>
        </p:spPr>
        <p:txBody>
          <a:bodyPr lIns="91440" tIns="91440" rIns="182880" bIns="91440"/>
          <a:lstStyle>
            <a:lvl1pPr>
              <a:defRPr sz="20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p:txBody>
      </p:sp>
      <p:sp>
        <p:nvSpPr>
          <p:cNvPr id="11" name="Title 2">
            <a:extLst>
              <a:ext uri="{FF2B5EF4-FFF2-40B4-BE49-F238E27FC236}">
                <a16:creationId xmlns:a16="http://schemas.microsoft.com/office/drawing/2014/main" id="{42A39A4A-DD0F-25EB-F5EF-6ED4DC4C0599}"/>
              </a:ext>
            </a:extLst>
          </p:cNvPr>
          <p:cNvSpPr>
            <a:spLocks noGrp="1"/>
          </p:cNvSpPr>
          <p:nvPr>
            <p:ph type="title" hasCustomPrompt="1"/>
          </p:nvPr>
        </p:nvSpPr>
        <p:spPr>
          <a:xfrm>
            <a:off x="612962" y="538515"/>
            <a:ext cx="10984992" cy="562442"/>
          </a:xfrm>
          <a:prstGeom prst="rect">
            <a:avLst/>
          </a:prstGeom>
        </p:spPr>
        <p:txBody>
          <a:bodyPr lIns="0" tIns="0" bIns="0" anchor="ctr">
            <a:normAutofit/>
          </a:bodyPr>
          <a:lstStyle>
            <a:lvl1pPr>
              <a:lnSpc>
                <a:spcPct val="100000"/>
              </a:lnSpc>
              <a:defRPr sz="3200"/>
            </a:lvl1pPr>
          </a:lstStyle>
          <a:p>
            <a:r>
              <a:rPr lang="en-US"/>
              <a:t>Blank Header</a:t>
            </a:r>
          </a:p>
        </p:txBody>
      </p:sp>
      <p:sp>
        <p:nvSpPr>
          <p:cNvPr id="9" name="TextBox 8">
            <a:extLst>
              <a:ext uri="{FF2B5EF4-FFF2-40B4-BE49-F238E27FC236}">
                <a16:creationId xmlns:a16="http://schemas.microsoft.com/office/drawing/2014/main" id="{DE95874F-BDCF-A94D-B2F3-2A81C5713098}"/>
              </a:ext>
            </a:extLst>
          </p:cNvPr>
          <p:cNvSpPr txBox="1"/>
          <p:nvPr userDrawn="1"/>
        </p:nvSpPr>
        <p:spPr>
          <a:xfrm>
            <a:off x="11602720" y="6501249"/>
            <a:ext cx="443360" cy="215444"/>
          </a:xfrm>
          <a:prstGeom prst="rect">
            <a:avLst/>
          </a:prstGeom>
          <a:noFill/>
        </p:spPr>
        <p:txBody>
          <a:bodyPr wrap="square" lIns="0" tIns="45720" rIns="91440" bIns="45720" rtlCol="0">
            <a:spAutoFit/>
          </a:bodyPr>
          <a:lstStyle/>
          <a:p>
            <a:pPr algn="r"/>
            <a:fld id="{31541D0E-FE33-FA42-86B9-833DCB73E233}" type="slidenum">
              <a:rPr lang="en-US" sz="800" smtClean="0">
                <a:solidFill>
                  <a:schemeClr val="tx1"/>
                </a:solidFill>
              </a:rPr>
              <a:pPr algn="r"/>
              <a:t>‹Nr.›</a:t>
            </a:fld>
            <a:endParaRPr lang="en-US" sz="800">
              <a:solidFill>
                <a:schemeClr val="tx1"/>
              </a:solidFill>
            </a:endParaRPr>
          </a:p>
        </p:txBody>
      </p:sp>
    </p:spTree>
    <p:extLst>
      <p:ext uri="{BB962C8B-B14F-4D97-AF65-F5344CB8AC3E}">
        <p14:creationId xmlns:p14="http://schemas.microsoft.com/office/powerpoint/2010/main" val="1470531629"/>
      </p:ext>
    </p:extLst>
  </p:cSld>
  <p:clrMapOvr>
    <a:masterClrMapping/>
  </p:clrMapOvr>
  <p:extLst>
    <p:ext uri="{DCECCB84-F9BA-43D5-87BE-67443E8EF086}">
      <p15:sldGuideLst xmlns:p15="http://schemas.microsoft.com/office/powerpoint/2012/main">
        <p15:guide id="3" orient="horz" pos="2160" userDrawn="1">
          <p15:clr>
            <a:srgbClr val="FBAE40"/>
          </p15:clr>
        </p15:guide>
        <p15:guide id="4" pos="5568" userDrawn="1">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Title Slide - B">
    <p:bg>
      <p:bgRef idx="1001">
        <a:schemeClr val="bg2"/>
      </p:bgRef>
    </p:bg>
    <p:spTree>
      <p:nvGrpSpPr>
        <p:cNvPr id="1" name=""/>
        <p:cNvGrpSpPr/>
        <p:nvPr/>
      </p:nvGrpSpPr>
      <p:grpSpPr>
        <a:xfrm>
          <a:off x="0" y="0"/>
          <a:ext cx="0" cy="0"/>
          <a:chOff x="0" y="0"/>
          <a:chExt cx="0" cy="0"/>
        </a:xfrm>
      </p:grpSpPr>
      <p:pic>
        <p:nvPicPr>
          <p:cNvPr id="11" name="Picture 10" descr="Background pattern&#10;&#10;Description automatically generated">
            <a:extLst>
              <a:ext uri="{FF2B5EF4-FFF2-40B4-BE49-F238E27FC236}">
                <a16:creationId xmlns:a16="http://schemas.microsoft.com/office/drawing/2014/main" id="{447FDC01-C1CE-45DA-1E15-0F0410FC5BBA}"/>
              </a:ext>
            </a:extLst>
          </p:cNvPr>
          <p:cNvPicPr>
            <a:picLocks noChangeAspect="1"/>
          </p:cNvPicPr>
          <p:nvPr userDrawn="1"/>
        </p:nvPicPr>
        <p:blipFill>
          <a:blip r:embed="rId2"/>
          <a:stretch>
            <a:fillRect/>
          </a:stretch>
        </p:blipFill>
        <p:spPr>
          <a:xfrm>
            <a:off x="0" y="0"/>
            <a:ext cx="12192000" cy="6858000"/>
          </a:xfrm>
          <a:prstGeom prst="rect">
            <a:avLst/>
          </a:prstGeom>
        </p:spPr>
      </p:pic>
      <p:sp>
        <p:nvSpPr>
          <p:cNvPr id="12" name="Text Placeholder 5">
            <a:extLst>
              <a:ext uri="{FF2B5EF4-FFF2-40B4-BE49-F238E27FC236}">
                <a16:creationId xmlns:a16="http://schemas.microsoft.com/office/drawing/2014/main" id="{724CAC35-4A7C-0CF7-EB3E-2916D84FC312}"/>
              </a:ext>
            </a:extLst>
          </p:cNvPr>
          <p:cNvSpPr>
            <a:spLocks noGrp="1"/>
          </p:cNvSpPr>
          <p:nvPr>
            <p:ph type="body" sz="quarter" idx="26"/>
          </p:nvPr>
        </p:nvSpPr>
        <p:spPr>
          <a:xfrm>
            <a:off x="620359" y="5213268"/>
            <a:ext cx="6128312" cy="503114"/>
          </a:xfrm>
        </p:spPr>
        <p:txBody>
          <a:bodyPr anchor="ctr">
            <a:noAutofit/>
          </a:bodyPr>
          <a:lstStyle>
            <a:lvl1pPr marL="0" indent="0" algn="l">
              <a:buNone/>
              <a:defRPr sz="1800" b="0">
                <a:solidFill>
                  <a:schemeClr val="tx1"/>
                </a:solidFill>
              </a:defRPr>
            </a:lvl1pPr>
            <a:lvl2pPr>
              <a:defRPr sz="1800">
                <a:solidFill>
                  <a:schemeClr val="bg1"/>
                </a:solidFill>
              </a:defRPr>
            </a:lvl2pPr>
            <a:lvl3pPr>
              <a:defRPr sz="1800">
                <a:solidFill>
                  <a:schemeClr val="bg1"/>
                </a:solidFill>
              </a:defRPr>
            </a:lvl3pPr>
            <a:lvl4pPr>
              <a:defRPr sz="1800">
                <a:solidFill>
                  <a:schemeClr val="bg1"/>
                </a:solidFill>
              </a:defRPr>
            </a:lvl4pPr>
            <a:lvl5pPr>
              <a:defRPr sz="1800">
                <a:solidFill>
                  <a:schemeClr val="bg1"/>
                </a:solidFill>
              </a:defRPr>
            </a:lvl5pPr>
          </a:lstStyle>
          <a:p>
            <a:pPr lvl="0"/>
            <a:r>
              <a:rPr lang="en-US"/>
              <a:t>Click to edit Master text styles</a:t>
            </a:r>
          </a:p>
        </p:txBody>
      </p:sp>
      <p:pic>
        <p:nvPicPr>
          <p:cNvPr id="14" name="Graphic 13">
            <a:extLst>
              <a:ext uri="{FF2B5EF4-FFF2-40B4-BE49-F238E27FC236}">
                <a16:creationId xmlns:a16="http://schemas.microsoft.com/office/drawing/2014/main" id="{0C58E7BA-8C7E-4FD7-CF66-344059D31858}"/>
              </a:ext>
            </a:extLst>
          </p:cNvPr>
          <p:cNvPicPr>
            <a:picLocks noChangeAspect="1"/>
          </p:cNvPicPr>
          <p:nvPr userDrawn="1"/>
        </p:nvPicPr>
        <p:blipFill>
          <a:blip r:embed="rId3" cstate="screen">
            <a:extLst>
              <a:ext uri="{28A0092B-C50C-407E-A947-70E740481C1C}">
                <a14:useLocalDpi xmlns:a14="http://schemas.microsoft.com/office/drawing/2010/main"/>
              </a:ext>
              <a:ext uri="{96DAC541-7B7A-43D3-8B79-37D633B846F1}">
                <asvg:svgBlip xmlns:asvg="http://schemas.microsoft.com/office/drawing/2016/SVG/main" r:embed="rId4"/>
              </a:ext>
            </a:extLst>
          </a:blip>
          <a:stretch>
            <a:fillRect/>
          </a:stretch>
        </p:blipFill>
        <p:spPr>
          <a:xfrm>
            <a:off x="9001009" y="4885602"/>
            <a:ext cx="2286136" cy="801562"/>
          </a:xfrm>
          <a:prstGeom prst="rect">
            <a:avLst/>
          </a:prstGeom>
        </p:spPr>
      </p:pic>
      <p:sp>
        <p:nvSpPr>
          <p:cNvPr id="8" name="Text Placeholder 2">
            <a:extLst>
              <a:ext uri="{FF2B5EF4-FFF2-40B4-BE49-F238E27FC236}">
                <a16:creationId xmlns:a16="http://schemas.microsoft.com/office/drawing/2014/main" id="{A0B2EAD8-D307-3EA1-8B5F-6E4574348C89}"/>
              </a:ext>
            </a:extLst>
          </p:cNvPr>
          <p:cNvSpPr>
            <a:spLocks noGrp="1"/>
          </p:cNvSpPr>
          <p:nvPr>
            <p:ph type="body" sz="quarter" idx="27" hasCustomPrompt="1"/>
          </p:nvPr>
        </p:nvSpPr>
        <p:spPr>
          <a:xfrm>
            <a:off x="620713" y="800100"/>
            <a:ext cx="10961687" cy="3792538"/>
          </a:xfrm>
        </p:spPr>
        <p:txBody>
          <a:bodyPr/>
          <a:lstStyle>
            <a:lvl1pPr>
              <a:defRPr sz="5000"/>
            </a:lvl1pPr>
            <a:lvl2pPr>
              <a:defRPr sz="2800"/>
            </a:lvl2pPr>
            <a:lvl3pPr>
              <a:defRPr sz="2800"/>
            </a:lvl3pPr>
            <a:lvl4pPr>
              <a:defRPr sz="2800"/>
            </a:lvl4pPr>
            <a:lvl5pPr>
              <a:defRPr sz="2800"/>
            </a:lvl5pPr>
          </a:lstStyle>
          <a:p>
            <a:r>
              <a:rPr lang="en-US"/>
              <a:t>Presentation title</a:t>
            </a:r>
          </a:p>
        </p:txBody>
      </p:sp>
    </p:spTree>
    <p:extLst>
      <p:ext uri="{BB962C8B-B14F-4D97-AF65-F5344CB8AC3E}">
        <p14:creationId xmlns:p14="http://schemas.microsoft.com/office/powerpoint/2010/main" val="205071602"/>
      </p:ext>
    </p:extLst>
  </p:cSld>
  <p:clrMapOvr>
    <a:overrideClrMapping bg1="dk1" tx1="lt1" bg2="dk2" tx2="lt2" accent1="accent1" accent2="accent2" accent3="accent3" accent4="accent4" accent5="accent5" accent6="accent6" hlink="hlink" folHlink="folHlink"/>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5 Box - Drop Shadow - Image">
    <p:bg>
      <p:bgPr>
        <a:solidFill>
          <a:srgbClr val="EBEBEB"/>
        </a:solidFill>
        <a:effectLst/>
      </p:bgPr>
    </p:bg>
    <p:spTree>
      <p:nvGrpSpPr>
        <p:cNvPr id="1" name=""/>
        <p:cNvGrpSpPr/>
        <p:nvPr/>
      </p:nvGrpSpPr>
      <p:grpSpPr>
        <a:xfrm>
          <a:off x="0" y="0"/>
          <a:ext cx="0" cy="0"/>
          <a:chOff x="0" y="0"/>
          <a:chExt cx="0" cy="0"/>
        </a:xfrm>
      </p:grpSpPr>
      <p:sp>
        <p:nvSpPr>
          <p:cNvPr id="12" name="Rectangle 11">
            <a:extLst>
              <a:ext uri="{FF2B5EF4-FFF2-40B4-BE49-F238E27FC236}">
                <a16:creationId xmlns:a16="http://schemas.microsoft.com/office/drawing/2014/main" id="{5B8E93AC-465D-841D-F4A4-E27F21CE24FF}"/>
              </a:ext>
            </a:extLst>
          </p:cNvPr>
          <p:cNvSpPr/>
          <p:nvPr userDrawn="1"/>
        </p:nvSpPr>
        <p:spPr>
          <a:xfrm>
            <a:off x="0" y="369873"/>
            <a:ext cx="94166" cy="91213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Title 2">
            <a:extLst>
              <a:ext uri="{FF2B5EF4-FFF2-40B4-BE49-F238E27FC236}">
                <a16:creationId xmlns:a16="http://schemas.microsoft.com/office/drawing/2014/main" id="{1A2A4D1A-2064-0FB2-5CEC-6A4421A7896A}"/>
              </a:ext>
            </a:extLst>
          </p:cNvPr>
          <p:cNvSpPr>
            <a:spLocks noGrp="1"/>
          </p:cNvSpPr>
          <p:nvPr>
            <p:ph type="title" hasCustomPrompt="1"/>
          </p:nvPr>
        </p:nvSpPr>
        <p:spPr>
          <a:xfrm>
            <a:off x="612962" y="538515"/>
            <a:ext cx="10984992" cy="562442"/>
          </a:xfrm>
          <a:prstGeom prst="rect">
            <a:avLst/>
          </a:prstGeom>
        </p:spPr>
        <p:txBody>
          <a:bodyPr lIns="0" tIns="0" bIns="0" anchor="ctr">
            <a:normAutofit/>
          </a:bodyPr>
          <a:lstStyle>
            <a:lvl1pPr>
              <a:lnSpc>
                <a:spcPct val="100000"/>
              </a:lnSpc>
              <a:defRPr sz="3200">
                <a:solidFill>
                  <a:schemeClr val="bg1"/>
                </a:solidFill>
              </a:defRPr>
            </a:lvl1pPr>
          </a:lstStyle>
          <a:p>
            <a:r>
              <a:rPr lang="en-US"/>
              <a:t>Blank Header</a:t>
            </a:r>
          </a:p>
        </p:txBody>
      </p:sp>
      <p:sp>
        <p:nvSpPr>
          <p:cNvPr id="11" name="Text Placeholder 3">
            <a:extLst>
              <a:ext uri="{FF2B5EF4-FFF2-40B4-BE49-F238E27FC236}">
                <a16:creationId xmlns:a16="http://schemas.microsoft.com/office/drawing/2014/main" id="{01E46680-70ED-444D-BC53-7CAC1910548F}"/>
              </a:ext>
            </a:extLst>
          </p:cNvPr>
          <p:cNvSpPr>
            <a:spLocks noGrp="1"/>
          </p:cNvSpPr>
          <p:nvPr>
            <p:ph type="body" sz="quarter" idx="13"/>
          </p:nvPr>
        </p:nvSpPr>
        <p:spPr>
          <a:xfrm>
            <a:off x="615592" y="1417320"/>
            <a:ext cx="3560168" cy="2816352"/>
          </a:xfrm>
          <a:prstGeom prst="roundRect">
            <a:avLst>
              <a:gd name="adj" fmla="val 2157"/>
            </a:avLst>
          </a:prstGeom>
          <a:solidFill>
            <a:schemeClr val="bg1"/>
          </a:solidFill>
        </p:spPr>
        <p:txBody>
          <a:bodyPr lIns="91440" tIns="91440" rIns="182880" bIns="91440"/>
          <a:lstStyle>
            <a:lvl1pPr>
              <a:defRPr sz="20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3" name="Text Placeholder 3">
            <a:extLst>
              <a:ext uri="{FF2B5EF4-FFF2-40B4-BE49-F238E27FC236}">
                <a16:creationId xmlns:a16="http://schemas.microsoft.com/office/drawing/2014/main" id="{13151C0E-9D6F-AF46-ADB0-CF79B695D558}"/>
              </a:ext>
            </a:extLst>
          </p:cNvPr>
          <p:cNvSpPr>
            <a:spLocks noGrp="1"/>
          </p:cNvSpPr>
          <p:nvPr>
            <p:ph type="body" sz="quarter" idx="34"/>
          </p:nvPr>
        </p:nvSpPr>
        <p:spPr>
          <a:xfrm>
            <a:off x="4325374" y="1417320"/>
            <a:ext cx="3560168" cy="2816352"/>
          </a:xfrm>
          <a:prstGeom prst="roundRect">
            <a:avLst>
              <a:gd name="adj" fmla="val 2157"/>
            </a:avLst>
          </a:prstGeom>
          <a:solidFill>
            <a:schemeClr val="bg1"/>
          </a:solidFill>
        </p:spPr>
        <p:txBody>
          <a:bodyPr lIns="91440" tIns="91440" rIns="182880" bIns="91440"/>
          <a:lstStyle>
            <a:lvl1pPr>
              <a:defRPr sz="20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4" name="Text Placeholder 3">
            <a:extLst>
              <a:ext uri="{FF2B5EF4-FFF2-40B4-BE49-F238E27FC236}">
                <a16:creationId xmlns:a16="http://schemas.microsoft.com/office/drawing/2014/main" id="{37C93092-903B-A742-A2FE-F64C08BF68EB}"/>
              </a:ext>
            </a:extLst>
          </p:cNvPr>
          <p:cNvSpPr>
            <a:spLocks noGrp="1"/>
          </p:cNvSpPr>
          <p:nvPr>
            <p:ph type="body" sz="quarter" idx="35"/>
          </p:nvPr>
        </p:nvSpPr>
        <p:spPr>
          <a:xfrm>
            <a:off x="8031537" y="1417320"/>
            <a:ext cx="3560168" cy="2816352"/>
          </a:xfrm>
          <a:prstGeom prst="roundRect">
            <a:avLst>
              <a:gd name="adj" fmla="val 2157"/>
            </a:avLst>
          </a:prstGeom>
          <a:solidFill>
            <a:schemeClr val="bg1"/>
          </a:solidFill>
        </p:spPr>
        <p:txBody>
          <a:bodyPr lIns="91440" tIns="91440" rIns="182880" bIns="91440"/>
          <a:lstStyle>
            <a:lvl1pPr>
              <a:defRPr sz="20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5" name="Text Placeholder 3">
            <a:extLst>
              <a:ext uri="{FF2B5EF4-FFF2-40B4-BE49-F238E27FC236}">
                <a16:creationId xmlns:a16="http://schemas.microsoft.com/office/drawing/2014/main" id="{1DB6882D-2E27-B646-BB2B-C172A020E565}"/>
              </a:ext>
            </a:extLst>
          </p:cNvPr>
          <p:cNvSpPr>
            <a:spLocks noGrp="1"/>
          </p:cNvSpPr>
          <p:nvPr>
            <p:ph type="body" sz="quarter" idx="36"/>
          </p:nvPr>
        </p:nvSpPr>
        <p:spPr>
          <a:xfrm>
            <a:off x="612648" y="4373372"/>
            <a:ext cx="5412232" cy="1728216"/>
          </a:xfrm>
          <a:prstGeom prst="roundRect">
            <a:avLst>
              <a:gd name="adj" fmla="val 2157"/>
            </a:avLst>
          </a:prstGeom>
          <a:solidFill>
            <a:schemeClr val="bg1"/>
          </a:solidFill>
        </p:spPr>
        <p:txBody>
          <a:bodyPr lIns="91440" tIns="91440" rIns="182880" bIns="91440"/>
          <a:lstStyle>
            <a:lvl1pPr>
              <a:defRPr sz="20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p:txBody>
      </p:sp>
      <p:sp>
        <p:nvSpPr>
          <p:cNvPr id="16" name="Text Placeholder 3">
            <a:extLst>
              <a:ext uri="{FF2B5EF4-FFF2-40B4-BE49-F238E27FC236}">
                <a16:creationId xmlns:a16="http://schemas.microsoft.com/office/drawing/2014/main" id="{B19E9204-DDB3-F24F-BBEB-0A814BF21190}"/>
              </a:ext>
            </a:extLst>
          </p:cNvPr>
          <p:cNvSpPr>
            <a:spLocks noGrp="1"/>
          </p:cNvSpPr>
          <p:nvPr>
            <p:ph type="body" sz="quarter" idx="37"/>
          </p:nvPr>
        </p:nvSpPr>
        <p:spPr>
          <a:xfrm>
            <a:off x="6179473" y="4373372"/>
            <a:ext cx="5412232" cy="1728216"/>
          </a:xfrm>
          <a:prstGeom prst="roundRect">
            <a:avLst>
              <a:gd name="adj" fmla="val 2157"/>
            </a:avLst>
          </a:prstGeom>
          <a:solidFill>
            <a:schemeClr val="bg1"/>
          </a:solidFill>
        </p:spPr>
        <p:txBody>
          <a:bodyPr lIns="91440" tIns="91440" rIns="182880" bIns="91440"/>
          <a:lstStyle>
            <a:lvl1pPr>
              <a:defRPr sz="20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p:txBody>
      </p:sp>
      <p:sp>
        <p:nvSpPr>
          <p:cNvPr id="9" name="TextBox 8">
            <a:extLst>
              <a:ext uri="{FF2B5EF4-FFF2-40B4-BE49-F238E27FC236}">
                <a16:creationId xmlns:a16="http://schemas.microsoft.com/office/drawing/2014/main" id="{82C7A449-ED1E-8C4C-9602-37A0DD2A15CC}"/>
              </a:ext>
            </a:extLst>
          </p:cNvPr>
          <p:cNvSpPr txBox="1"/>
          <p:nvPr userDrawn="1"/>
        </p:nvSpPr>
        <p:spPr>
          <a:xfrm>
            <a:off x="11602720" y="6501249"/>
            <a:ext cx="443360" cy="215444"/>
          </a:xfrm>
          <a:prstGeom prst="rect">
            <a:avLst/>
          </a:prstGeom>
          <a:noFill/>
        </p:spPr>
        <p:txBody>
          <a:bodyPr wrap="square" lIns="0" tIns="45720" rIns="91440" bIns="45720" rtlCol="0">
            <a:spAutoFit/>
          </a:bodyPr>
          <a:lstStyle/>
          <a:p>
            <a:pPr algn="r"/>
            <a:fld id="{31541D0E-FE33-FA42-86B9-833DCB73E233}" type="slidenum">
              <a:rPr lang="en-US" sz="800" smtClean="0">
                <a:solidFill>
                  <a:schemeClr val="tx1"/>
                </a:solidFill>
              </a:rPr>
              <a:pPr algn="r"/>
              <a:t>‹Nr.›</a:t>
            </a:fld>
            <a:endParaRPr lang="en-US" sz="800">
              <a:solidFill>
                <a:schemeClr val="tx1"/>
              </a:solidFill>
            </a:endParaRPr>
          </a:p>
        </p:txBody>
      </p:sp>
    </p:spTree>
    <p:extLst>
      <p:ext uri="{BB962C8B-B14F-4D97-AF65-F5344CB8AC3E}">
        <p14:creationId xmlns:p14="http://schemas.microsoft.com/office/powerpoint/2010/main" val="2837633330"/>
      </p:ext>
    </p:extLst>
  </p:cSld>
  <p:clrMapOvr>
    <a:masterClrMapping/>
  </p:clrMapOvr>
  <p:extLst>
    <p:ext uri="{DCECCB84-F9BA-43D5-87BE-67443E8EF086}">
      <p15:sldGuideLst xmlns:p15="http://schemas.microsoft.com/office/powerpoint/2012/main">
        <p15:guide id="3" orient="horz" pos="2160" userDrawn="1">
          <p15:clr>
            <a:srgbClr val="FBAE40"/>
          </p15:clr>
        </p15:guide>
        <p15:guide id="4" pos="5568" userDrawn="1">
          <p15:clr>
            <a:srgbClr val="FBAE40"/>
          </p15:clr>
        </p15:guide>
      </p15:sldGuideLst>
    </p:ext>
  </p:extLst>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6 Box - Drop Shadow">
    <p:bg>
      <p:bgPr>
        <a:solidFill>
          <a:srgbClr val="EBEBEB"/>
        </a:solidFill>
        <a:effectLst/>
      </p:bgPr>
    </p:bg>
    <p:spTree>
      <p:nvGrpSpPr>
        <p:cNvPr id="1" name=""/>
        <p:cNvGrpSpPr/>
        <p:nvPr/>
      </p:nvGrpSpPr>
      <p:grpSpPr>
        <a:xfrm>
          <a:off x="0" y="0"/>
          <a:ext cx="0" cy="0"/>
          <a:chOff x="0" y="0"/>
          <a:chExt cx="0" cy="0"/>
        </a:xfrm>
      </p:grpSpPr>
      <p:sp>
        <p:nvSpPr>
          <p:cNvPr id="15" name="Rectangle 14">
            <a:extLst>
              <a:ext uri="{FF2B5EF4-FFF2-40B4-BE49-F238E27FC236}">
                <a16:creationId xmlns:a16="http://schemas.microsoft.com/office/drawing/2014/main" id="{73A6EB69-4420-207C-07C6-1563EE4A6BF8}"/>
              </a:ext>
            </a:extLst>
          </p:cNvPr>
          <p:cNvSpPr/>
          <p:nvPr userDrawn="1"/>
        </p:nvSpPr>
        <p:spPr>
          <a:xfrm>
            <a:off x="0" y="369873"/>
            <a:ext cx="94166" cy="91213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Text Placeholder 3">
            <a:extLst>
              <a:ext uri="{FF2B5EF4-FFF2-40B4-BE49-F238E27FC236}">
                <a16:creationId xmlns:a16="http://schemas.microsoft.com/office/drawing/2014/main" id="{50FAB609-515B-C744-94D7-5F0192D690C8}"/>
              </a:ext>
            </a:extLst>
          </p:cNvPr>
          <p:cNvSpPr>
            <a:spLocks noGrp="1"/>
          </p:cNvSpPr>
          <p:nvPr>
            <p:ph type="body" sz="quarter" idx="13"/>
          </p:nvPr>
        </p:nvSpPr>
        <p:spPr>
          <a:xfrm>
            <a:off x="619810" y="1508760"/>
            <a:ext cx="3585438" cy="2286000"/>
          </a:xfrm>
          <a:prstGeom prst="roundRect">
            <a:avLst>
              <a:gd name="adj" fmla="val 2157"/>
            </a:avLst>
          </a:prstGeom>
          <a:solidFill>
            <a:schemeClr val="bg1"/>
          </a:solidFill>
        </p:spPr>
        <p:txBody>
          <a:bodyPr lIns="91440" tIns="91440" rIns="182880" bIns="91440"/>
          <a:lstStyle>
            <a:lvl1pPr>
              <a:defRPr sz="20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0" name="Text Placeholder 3">
            <a:extLst>
              <a:ext uri="{FF2B5EF4-FFF2-40B4-BE49-F238E27FC236}">
                <a16:creationId xmlns:a16="http://schemas.microsoft.com/office/drawing/2014/main" id="{FF433312-5D6E-1F2E-D20C-2C307159133F}"/>
              </a:ext>
            </a:extLst>
          </p:cNvPr>
          <p:cNvSpPr>
            <a:spLocks noGrp="1"/>
          </p:cNvSpPr>
          <p:nvPr>
            <p:ph type="body" sz="quarter" idx="14"/>
          </p:nvPr>
        </p:nvSpPr>
        <p:spPr>
          <a:xfrm>
            <a:off x="4316163" y="1508760"/>
            <a:ext cx="3585438" cy="2286000"/>
          </a:xfrm>
          <a:prstGeom prst="roundRect">
            <a:avLst>
              <a:gd name="adj" fmla="val 2157"/>
            </a:avLst>
          </a:prstGeom>
          <a:solidFill>
            <a:schemeClr val="bg1"/>
          </a:solidFill>
        </p:spPr>
        <p:txBody>
          <a:bodyPr lIns="91440" tIns="91440" rIns="182880" bIns="91440"/>
          <a:lstStyle>
            <a:lvl1pPr>
              <a:defRPr sz="20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1" name="Text Placeholder 3">
            <a:extLst>
              <a:ext uri="{FF2B5EF4-FFF2-40B4-BE49-F238E27FC236}">
                <a16:creationId xmlns:a16="http://schemas.microsoft.com/office/drawing/2014/main" id="{09DC2343-4844-1393-71D5-FD87F338C8E6}"/>
              </a:ext>
            </a:extLst>
          </p:cNvPr>
          <p:cNvSpPr>
            <a:spLocks noGrp="1"/>
          </p:cNvSpPr>
          <p:nvPr>
            <p:ph type="body" sz="quarter" idx="15"/>
          </p:nvPr>
        </p:nvSpPr>
        <p:spPr>
          <a:xfrm>
            <a:off x="8012516" y="1508760"/>
            <a:ext cx="3585438" cy="2286000"/>
          </a:xfrm>
          <a:prstGeom prst="roundRect">
            <a:avLst>
              <a:gd name="adj" fmla="val 2157"/>
            </a:avLst>
          </a:prstGeom>
          <a:solidFill>
            <a:schemeClr val="bg1"/>
          </a:solidFill>
        </p:spPr>
        <p:txBody>
          <a:bodyPr lIns="91440" tIns="91440" rIns="182880" bIns="91440"/>
          <a:lstStyle>
            <a:lvl1pPr>
              <a:defRPr sz="20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2" name="Text Placeholder 3">
            <a:extLst>
              <a:ext uri="{FF2B5EF4-FFF2-40B4-BE49-F238E27FC236}">
                <a16:creationId xmlns:a16="http://schemas.microsoft.com/office/drawing/2014/main" id="{5868D767-A176-AF69-8545-BBE329843556}"/>
              </a:ext>
            </a:extLst>
          </p:cNvPr>
          <p:cNvSpPr>
            <a:spLocks noGrp="1"/>
          </p:cNvSpPr>
          <p:nvPr>
            <p:ph type="body" sz="quarter" idx="16"/>
          </p:nvPr>
        </p:nvSpPr>
        <p:spPr>
          <a:xfrm>
            <a:off x="619810" y="3895825"/>
            <a:ext cx="3585438" cy="2286000"/>
          </a:xfrm>
          <a:prstGeom prst="roundRect">
            <a:avLst>
              <a:gd name="adj" fmla="val 2157"/>
            </a:avLst>
          </a:prstGeom>
          <a:solidFill>
            <a:schemeClr val="bg1"/>
          </a:solidFill>
        </p:spPr>
        <p:txBody>
          <a:bodyPr lIns="91440" tIns="91440" rIns="182880" bIns="91440"/>
          <a:lstStyle>
            <a:lvl1pPr>
              <a:defRPr sz="20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3" name="Text Placeholder 3">
            <a:extLst>
              <a:ext uri="{FF2B5EF4-FFF2-40B4-BE49-F238E27FC236}">
                <a16:creationId xmlns:a16="http://schemas.microsoft.com/office/drawing/2014/main" id="{1CB9405A-14D1-3FED-B132-28B3ECFFB213}"/>
              </a:ext>
            </a:extLst>
          </p:cNvPr>
          <p:cNvSpPr>
            <a:spLocks noGrp="1"/>
          </p:cNvSpPr>
          <p:nvPr>
            <p:ph type="body" sz="quarter" idx="17"/>
          </p:nvPr>
        </p:nvSpPr>
        <p:spPr>
          <a:xfrm>
            <a:off x="4316163" y="3895825"/>
            <a:ext cx="3585438" cy="2286000"/>
          </a:xfrm>
          <a:prstGeom prst="roundRect">
            <a:avLst>
              <a:gd name="adj" fmla="val 2157"/>
            </a:avLst>
          </a:prstGeom>
          <a:solidFill>
            <a:schemeClr val="bg1"/>
          </a:solidFill>
        </p:spPr>
        <p:txBody>
          <a:bodyPr lIns="91440" tIns="91440" rIns="182880" bIns="91440"/>
          <a:lstStyle>
            <a:lvl1pPr>
              <a:defRPr sz="20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4" name="Text Placeholder 3">
            <a:extLst>
              <a:ext uri="{FF2B5EF4-FFF2-40B4-BE49-F238E27FC236}">
                <a16:creationId xmlns:a16="http://schemas.microsoft.com/office/drawing/2014/main" id="{DC39C4B4-E6AE-19AF-2810-39152ABE512C}"/>
              </a:ext>
            </a:extLst>
          </p:cNvPr>
          <p:cNvSpPr>
            <a:spLocks noGrp="1"/>
          </p:cNvSpPr>
          <p:nvPr>
            <p:ph type="body" sz="quarter" idx="18"/>
          </p:nvPr>
        </p:nvSpPr>
        <p:spPr>
          <a:xfrm>
            <a:off x="8012516" y="3895825"/>
            <a:ext cx="3585438" cy="2286000"/>
          </a:xfrm>
          <a:prstGeom prst="roundRect">
            <a:avLst>
              <a:gd name="adj" fmla="val 2157"/>
            </a:avLst>
          </a:prstGeom>
          <a:solidFill>
            <a:schemeClr val="bg1"/>
          </a:solidFill>
        </p:spPr>
        <p:txBody>
          <a:bodyPr lIns="91440" tIns="91440" rIns="182880" bIns="91440"/>
          <a:lstStyle>
            <a:lvl1pPr>
              <a:defRPr sz="2000"/>
            </a:lvl1pPr>
            <a:lvl2pPr>
              <a:defRPr sz="18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1" name="Title 2">
            <a:extLst>
              <a:ext uri="{FF2B5EF4-FFF2-40B4-BE49-F238E27FC236}">
                <a16:creationId xmlns:a16="http://schemas.microsoft.com/office/drawing/2014/main" id="{7B47D04B-1FC1-14EC-BC8C-4D7F4AECFA88}"/>
              </a:ext>
            </a:extLst>
          </p:cNvPr>
          <p:cNvSpPr>
            <a:spLocks noGrp="1"/>
          </p:cNvSpPr>
          <p:nvPr>
            <p:ph type="title" hasCustomPrompt="1"/>
          </p:nvPr>
        </p:nvSpPr>
        <p:spPr>
          <a:xfrm>
            <a:off x="612962" y="538515"/>
            <a:ext cx="10984992" cy="562442"/>
          </a:xfrm>
          <a:prstGeom prst="rect">
            <a:avLst/>
          </a:prstGeom>
        </p:spPr>
        <p:txBody>
          <a:bodyPr lIns="0" tIns="0" bIns="0" anchor="ctr">
            <a:normAutofit/>
          </a:bodyPr>
          <a:lstStyle>
            <a:lvl1pPr>
              <a:lnSpc>
                <a:spcPct val="100000"/>
              </a:lnSpc>
              <a:defRPr sz="3200"/>
            </a:lvl1pPr>
          </a:lstStyle>
          <a:p>
            <a:r>
              <a:rPr lang="en-US"/>
              <a:t>Blank Header</a:t>
            </a:r>
          </a:p>
        </p:txBody>
      </p:sp>
      <p:sp>
        <p:nvSpPr>
          <p:cNvPr id="10" name="TextBox 9">
            <a:extLst>
              <a:ext uri="{FF2B5EF4-FFF2-40B4-BE49-F238E27FC236}">
                <a16:creationId xmlns:a16="http://schemas.microsoft.com/office/drawing/2014/main" id="{A6391957-B265-6A47-B894-952630B78D4E}"/>
              </a:ext>
            </a:extLst>
          </p:cNvPr>
          <p:cNvSpPr txBox="1"/>
          <p:nvPr userDrawn="1"/>
        </p:nvSpPr>
        <p:spPr>
          <a:xfrm>
            <a:off x="11602720" y="6501249"/>
            <a:ext cx="443360" cy="215444"/>
          </a:xfrm>
          <a:prstGeom prst="rect">
            <a:avLst/>
          </a:prstGeom>
          <a:noFill/>
        </p:spPr>
        <p:txBody>
          <a:bodyPr wrap="square" lIns="0" tIns="45720" rIns="91440" bIns="45720" rtlCol="0">
            <a:spAutoFit/>
          </a:bodyPr>
          <a:lstStyle/>
          <a:p>
            <a:pPr algn="r"/>
            <a:fld id="{31541D0E-FE33-FA42-86B9-833DCB73E233}" type="slidenum">
              <a:rPr lang="en-US" sz="800" smtClean="0">
                <a:solidFill>
                  <a:schemeClr val="tx1"/>
                </a:solidFill>
              </a:rPr>
              <a:pPr algn="r"/>
              <a:t>‹Nr.›</a:t>
            </a:fld>
            <a:endParaRPr lang="en-US" sz="800">
              <a:solidFill>
                <a:schemeClr val="tx1"/>
              </a:solidFill>
            </a:endParaRPr>
          </a:p>
        </p:txBody>
      </p:sp>
    </p:spTree>
    <p:extLst>
      <p:ext uri="{BB962C8B-B14F-4D97-AF65-F5344CB8AC3E}">
        <p14:creationId xmlns:p14="http://schemas.microsoft.com/office/powerpoint/2010/main" val="1254444293"/>
      </p:ext>
    </p:extLst>
  </p:cSld>
  <p:clrMapOvr>
    <a:masterClrMapping/>
  </p:clrMapOvr>
  <p:extLst>
    <p:ext uri="{DCECCB84-F9BA-43D5-87BE-67443E8EF086}">
      <p15:sldGuideLst xmlns:p15="http://schemas.microsoft.com/office/powerpoint/2012/main">
        <p15:guide id="3" orient="horz" pos="2160" userDrawn="1">
          <p15:clr>
            <a:srgbClr val="FBAE40"/>
          </p15:clr>
        </p15:guide>
        <p15:guide id="4" pos="5568" userDrawn="1">
          <p15:clr>
            <a:srgbClr val="FBAE40"/>
          </p15:clr>
        </p15:guide>
      </p15:sldGuideLst>
    </p:ext>
  </p:extLst>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12 Box - Drop Shadow">
    <p:bg>
      <p:bgPr>
        <a:solidFill>
          <a:srgbClr val="EBEBEB"/>
        </a:solidFill>
        <a:effectLst/>
      </p:bgPr>
    </p:bg>
    <p:spTree>
      <p:nvGrpSpPr>
        <p:cNvPr id="1" name=""/>
        <p:cNvGrpSpPr/>
        <p:nvPr/>
      </p:nvGrpSpPr>
      <p:grpSpPr>
        <a:xfrm>
          <a:off x="0" y="0"/>
          <a:ext cx="0" cy="0"/>
          <a:chOff x="0" y="0"/>
          <a:chExt cx="0" cy="0"/>
        </a:xfrm>
      </p:grpSpPr>
      <p:sp>
        <p:nvSpPr>
          <p:cNvPr id="23" name="Rectangle 22">
            <a:extLst>
              <a:ext uri="{FF2B5EF4-FFF2-40B4-BE49-F238E27FC236}">
                <a16:creationId xmlns:a16="http://schemas.microsoft.com/office/drawing/2014/main" id="{2B88AD45-D43D-AD3E-2B31-BE3CAF821796}"/>
              </a:ext>
            </a:extLst>
          </p:cNvPr>
          <p:cNvSpPr/>
          <p:nvPr userDrawn="1"/>
        </p:nvSpPr>
        <p:spPr>
          <a:xfrm>
            <a:off x="0" y="369873"/>
            <a:ext cx="94166" cy="91213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Text Placeholder 3">
            <a:extLst>
              <a:ext uri="{FF2B5EF4-FFF2-40B4-BE49-F238E27FC236}">
                <a16:creationId xmlns:a16="http://schemas.microsoft.com/office/drawing/2014/main" id="{092CBD69-FE7F-3719-3C71-E6DC2323E4C5}"/>
              </a:ext>
            </a:extLst>
          </p:cNvPr>
          <p:cNvSpPr>
            <a:spLocks noGrp="1"/>
          </p:cNvSpPr>
          <p:nvPr>
            <p:ph type="body" sz="quarter" idx="13" hasCustomPrompt="1"/>
          </p:nvPr>
        </p:nvSpPr>
        <p:spPr>
          <a:xfrm>
            <a:off x="615592" y="1407578"/>
            <a:ext cx="2633472" cy="1344168"/>
          </a:xfrm>
          <a:prstGeom prst="roundRect">
            <a:avLst>
              <a:gd name="adj" fmla="val 2157"/>
            </a:avLst>
          </a:prstGeom>
          <a:solidFill>
            <a:schemeClr val="bg1"/>
          </a:solidFill>
        </p:spPr>
        <p:txBody>
          <a:bodyPr lIns="91440" tIns="91440" rIns="182880" bIns="91440">
            <a:normAutofit/>
          </a:bodyPr>
          <a:lstStyle>
            <a:lvl1pPr>
              <a:defRPr sz="2000"/>
            </a:lvl1pPr>
            <a:lvl2pPr marL="176212" indent="0">
              <a:buNone/>
              <a:defRPr sz="1800"/>
            </a:lvl2pPr>
            <a:lvl3pPr marL="176212" indent="0">
              <a:buNone/>
              <a:defRPr sz="1800"/>
            </a:lvl3pPr>
            <a:lvl4pPr>
              <a:defRPr sz="1800"/>
            </a:lvl4pPr>
            <a:lvl5pPr>
              <a:defRPr sz="1800"/>
            </a:lvl5pPr>
          </a:lstStyle>
          <a:p>
            <a:pPr lvl="0"/>
            <a:r>
              <a:rPr lang="en-US"/>
              <a:t>Click to edit text</a:t>
            </a:r>
          </a:p>
        </p:txBody>
      </p:sp>
      <p:sp>
        <p:nvSpPr>
          <p:cNvPr id="31" name="Text Placeholder 3">
            <a:extLst>
              <a:ext uri="{FF2B5EF4-FFF2-40B4-BE49-F238E27FC236}">
                <a16:creationId xmlns:a16="http://schemas.microsoft.com/office/drawing/2014/main" id="{0F5D4AB8-E309-7D7C-592A-48D4A0139188}"/>
              </a:ext>
            </a:extLst>
          </p:cNvPr>
          <p:cNvSpPr>
            <a:spLocks noGrp="1"/>
          </p:cNvSpPr>
          <p:nvPr>
            <p:ph type="body" sz="quarter" idx="39" hasCustomPrompt="1"/>
          </p:nvPr>
        </p:nvSpPr>
        <p:spPr>
          <a:xfrm>
            <a:off x="3394651" y="1407578"/>
            <a:ext cx="2633472" cy="1344168"/>
          </a:xfrm>
          <a:prstGeom prst="roundRect">
            <a:avLst>
              <a:gd name="adj" fmla="val 2157"/>
            </a:avLst>
          </a:prstGeom>
          <a:solidFill>
            <a:schemeClr val="bg1"/>
          </a:solidFill>
        </p:spPr>
        <p:txBody>
          <a:bodyPr lIns="91440" tIns="91440" rIns="182880" bIns="91440">
            <a:normAutofit/>
          </a:bodyPr>
          <a:lstStyle>
            <a:lvl1pPr>
              <a:defRPr sz="2000"/>
            </a:lvl1pPr>
            <a:lvl2pPr marL="176212" indent="0">
              <a:buNone/>
              <a:defRPr sz="1800"/>
            </a:lvl2pPr>
            <a:lvl3pPr marL="176212" indent="0">
              <a:buNone/>
              <a:defRPr sz="1800"/>
            </a:lvl3pPr>
            <a:lvl4pPr>
              <a:defRPr sz="1800"/>
            </a:lvl4pPr>
            <a:lvl5pPr>
              <a:defRPr sz="1800"/>
            </a:lvl5pPr>
          </a:lstStyle>
          <a:p>
            <a:pPr lvl="0"/>
            <a:r>
              <a:rPr lang="en-US"/>
              <a:t>Click to edit text</a:t>
            </a:r>
          </a:p>
        </p:txBody>
      </p:sp>
      <p:sp>
        <p:nvSpPr>
          <p:cNvPr id="32" name="Text Placeholder 3">
            <a:extLst>
              <a:ext uri="{FF2B5EF4-FFF2-40B4-BE49-F238E27FC236}">
                <a16:creationId xmlns:a16="http://schemas.microsoft.com/office/drawing/2014/main" id="{EEF0BD0F-2F50-9892-1811-A4F1EE46E046}"/>
              </a:ext>
            </a:extLst>
          </p:cNvPr>
          <p:cNvSpPr>
            <a:spLocks noGrp="1"/>
          </p:cNvSpPr>
          <p:nvPr>
            <p:ph type="body" sz="quarter" idx="40" hasCustomPrompt="1"/>
          </p:nvPr>
        </p:nvSpPr>
        <p:spPr>
          <a:xfrm>
            <a:off x="6173710" y="1407578"/>
            <a:ext cx="2633472" cy="1344168"/>
          </a:xfrm>
          <a:prstGeom prst="roundRect">
            <a:avLst>
              <a:gd name="adj" fmla="val 2157"/>
            </a:avLst>
          </a:prstGeom>
          <a:solidFill>
            <a:schemeClr val="bg1"/>
          </a:solidFill>
        </p:spPr>
        <p:txBody>
          <a:bodyPr lIns="91440" tIns="91440" rIns="182880" bIns="91440">
            <a:normAutofit/>
          </a:bodyPr>
          <a:lstStyle>
            <a:lvl1pPr>
              <a:defRPr sz="2000"/>
            </a:lvl1pPr>
            <a:lvl2pPr marL="176212" indent="0">
              <a:buNone/>
              <a:defRPr sz="1800"/>
            </a:lvl2pPr>
            <a:lvl3pPr marL="176212" indent="0">
              <a:buNone/>
              <a:defRPr sz="1800"/>
            </a:lvl3pPr>
            <a:lvl4pPr>
              <a:defRPr sz="1800"/>
            </a:lvl4pPr>
            <a:lvl5pPr>
              <a:defRPr sz="1800"/>
            </a:lvl5pPr>
          </a:lstStyle>
          <a:p>
            <a:pPr lvl="0"/>
            <a:r>
              <a:rPr lang="en-US"/>
              <a:t>Click to edit text</a:t>
            </a:r>
          </a:p>
        </p:txBody>
      </p:sp>
      <p:sp>
        <p:nvSpPr>
          <p:cNvPr id="33" name="Text Placeholder 3">
            <a:extLst>
              <a:ext uri="{FF2B5EF4-FFF2-40B4-BE49-F238E27FC236}">
                <a16:creationId xmlns:a16="http://schemas.microsoft.com/office/drawing/2014/main" id="{70178319-7A76-8296-3BE3-A85B1409C8A1}"/>
              </a:ext>
            </a:extLst>
          </p:cNvPr>
          <p:cNvSpPr>
            <a:spLocks noGrp="1"/>
          </p:cNvSpPr>
          <p:nvPr>
            <p:ph type="body" sz="quarter" idx="41" hasCustomPrompt="1"/>
          </p:nvPr>
        </p:nvSpPr>
        <p:spPr>
          <a:xfrm>
            <a:off x="8952768" y="1407578"/>
            <a:ext cx="2633472" cy="1344168"/>
          </a:xfrm>
          <a:prstGeom prst="roundRect">
            <a:avLst>
              <a:gd name="adj" fmla="val 2157"/>
            </a:avLst>
          </a:prstGeom>
          <a:solidFill>
            <a:schemeClr val="bg1"/>
          </a:solidFill>
        </p:spPr>
        <p:txBody>
          <a:bodyPr lIns="91440" tIns="91440" rIns="182880" bIns="91440">
            <a:normAutofit/>
          </a:bodyPr>
          <a:lstStyle>
            <a:lvl1pPr>
              <a:defRPr sz="2000"/>
            </a:lvl1pPr>
            <a:lvl2pPr marL="176212" indent="0">
              <a:buNone/>
              <a:defRPr sz="1800"/>
            </a:lvl2pPr>
            <a:lvl3pPr marL="176212" indent="0">
              <a:buNone/>
              <a:defRPr sz="1800"/>
            </a:lvl3pPr>
            <a:lvl4pPr>
              <a:defRPr sz="1800"/>
            </a:lvl4pPr>
            <a:lvl5pPr>
              <a:defRPr sz="1800"/>
            </a:lvl5pPr>
          </a:lstStyle>
          <a:p>
            <a:pPr lvl="0"/>
            <a:r>
              <a:rPr lang="en-US"/>
              <a:t>Click to edit text</a:t>
            </a:r>
          </a:p>
        </p:txBody>
      </p:sp>
      <p:sp>
        <p:nvSpPr>
          <p:cNvPr id="34" name="Text Placeholder 3">
            <a:extLst>
              <a:ext uri="{FF2B5EF4-FFF2-40B4-BE49-F238E27FC236}">
                <a16:creationId xmlns:a16="http://schemas.microsoft.com/office/drawing/2014/main" id="{844C7D3F-6915-0E9F-8864-C7D336F652F1}"/>
              </a:ext>
            </a:extLst>
          </p:cNvPr>
          <p:cNvSpPr>
            <a:spLocks noGrp="1"/>
          </p:cNvSpPr>
          <p:nvPr>
            <p:ph type="body" sz="quarter" idx="42" hasCustomPrompt="1"/>
          </p:nvPr>
        </p:nvSpPr>
        <p:spPr>
          <a:xfrm>
            <a:off x="615592" y="2918878"/>
            <a:ext cx="2633472" cy="1344168"/>
          </a:xfrm>
          <a:prstGeom prst="roundRect">
            <a:avLst>
              <a:gd name="adj" fmla="val 2157"/>
            </a:avLst>
          </a:prstGeom>
          <a:solidFill>
            <a:schemeClr val="bg1"/>
          </a:solidFill>
        </p:spPr>
        <p:txBody>
          <a:bodyPr lIns="91440" tIns="91440" rIns="182880" bIns="91440">
            <a:normAutofit/>
          </a:bodyPr>
          <a:lstStyle>
            <a:lvl1pPr>
              <a:defRPr sz="2000"/>
            </a:lvl1pPr>
            <a:lvl2pPr marL="176212" indent="0">
              <a:buNone/>
              <a:defRPr sz="1800"/>
            </a:lvl2pPr>
            <a:lvl3pPr marL="176212" indent="0">
              <a:buNone/>
              <a:defRPr sz="1800"/>
            </a:lvl3pPr>
            <a:lvl4pPr>
              <a:defRPr sz="1800"/>
            </a:lvl4pPr>
            <a:lvl5pPr>
              <a:defRPr sz="1800"/>
            </a:lvl5pPr>
          </a:lstStyle>
          <a:p>
            <a:pPr lvl="0"/>
            <a:r>
              <a:rPr lang="en-US"/>
              <a:t>Click to edit text</a:t>
            </a:r>
          </a:p>
        </p:txBody>
      </p:sp>
      <p:sp>
        <p:nvSpPr>
          <p:cNvPr id="35" name="Text Placeholder 3">
            <a:extLst>
              <a:ext uri="{FF2B5EF4-FFF2-40B4-BE49-F238E27FC236}">
                <a16:creationId xmlns:a16="http://schemas.microsoft.com/office/drawing/2014/main" id="{2F87A75F-49BA-5986-BE46-7A3E14CD664A}"/>
              </a:ext>
            </a:extLst>
          </p:cNvPr>
          <p:cNvSpPr>
            <a:spLocks noGrp="1"/>
          </p:cNvSpPr>
          <p:nvPr>
            <p:ph type="body" sz="quarter" idx="43" hasCustomPrompt="1"/>
          </p:nvPr>
        </p:nvSpPr>
        <p:spPr>
          <a:xfrm>
            <a:off x="3394651" y="2918878"/>
            <a:ext cx="2633472" cy="1344168"/>
          </a:xfrm>
          <a:prstGeom prst="roundRect">
            <a:avLst>
              <a:gd name="adj" fmla="val 2157"/>
            </a:avLst>
          </a:prstGeom>
          <a:solidFill>
            <a:schemeClr val="bg1"/>
          </a:solidFill>
        </p:spPr>
        <p:txBody>
          <a:bodyPr lIns="91440" tIns="91440" rIns="182880" bIns="91440">
            <a:normAutofit/>
          </a:bodyPr>
          <a:lstStyle>
            <a:lvl1pPr>
              <a:defRPr sz="2000"/>
            </a:lvl1pPr>
            <a:lvl2pPr marL="176212" indent="0">
              <a:buNone/>
              <a:defRPr sz="1800"/>
            </a:lvl2pPr>
            <a:lvl3pPr marL="176212" indent="0">
              <a:buNone/>
              <a:defRPr sz="1800"/>
            </a:lvl3pPr>
            <a:lvl4pPr>
              <a:defRPr sz="1800"/>
            </a:lvl4pPr>
            <a:lvl5pPr>
              <a:defRPr sz="1800"/>
            </a:lvl5pPr>
          </a:lstStyle>
          <a:p>
            <a:pPr lvl="0"/>
            <a:r>
              <a:rPr lang="en-US"/>
              <a:t>Click to edit text</a:t>
            </a:r>
          </a:p>
        </p:txBody>
      </p:sp>
      <p:sp>
        <p:nvSpPr>
          <p:cNvPr id="36" name="Text Placeholder 3">
            <a:extLst>
              <a:ext uri="{FF2B5EF4-FFF2-40B4-BE49-F238E27FC236}">
                <a16:creationId xmlns:a16="http://schemas.microsoft.com/office/drawing/2014/main" id="{DAE118F8-B480-799E-D206-99DA5EE5BBE2}"/>
              </a:ext>
            </a:extLst>
          </p:cNvPr>
          <p:cNvSpPr>
            <a:spLocks noGrp="1"/>
          </p:cNvSpPr>
          <p:nvPr>
            <p:ph type="body" sz="quarter" idx="44" hasCustomPrompt="1"/>
          </p:nvPr>
        </p:nvSpPr>
        <p:spPr>
          <a:xfrm>
            <a:off x="6173710" y="2918878"/>
            <a:ext cx="2633472" cy="1344168"/>
          </a:xfrm>
          <a:prstGeom prst="roundRect">
            <a:avLst>
              <a:gd name="adj" fmla="val 2157"/>
            </a:avLst>
          </a:prstGeom>
          <a:solidFill>
            <a:schemeClr val="bg1"/>
          </a:solidFill>
        </p:spPr>
        <p:txBody>
          <a:bodyPr lIns="91440" tIns="91440" rIns="182880" bIns="91440">
            <a:normAutofit/>
          </a:bodyPr>
          <a:lstStyle>
            <a:lvl1pPr>
              <a:defRPr sz="2000"/>
            </a:lvl1pPr>
            <a:lvl2pPr marL="176212" indent="0">
              <a:buNone/>
              <a:defRPr sz="1800"/>
            </a:lvl2pPr>
            <a:lvl3pPr marL="176212" indent="0">
              <a:buNone/>
              <a:defRPr sz="1800"/>
            </a:lvl3pPr>
            <a:lvl4pPr>
              <a:defRPr sz="1800"/>
            </a:lvl4pPr>
            <a:lvl5pPr>
              <a:defRPr sz="1800"/>
            </a:lvl5pPr>
          </a:lstStyle>
          <a:p>
            <a:pPr lvl="0"/>
            <a:r>
              <a:rPr lang="en-US"/>
              <a:t>Click to edit text</a:t>
            </a:r>
          </a:p>
        </p:txBody>
      </p:sp>
      <p:sp>
        <p:nvSpPr>
          <p:cNvPr id="37" name="Text Placeholder 3">
            <a:extLst>
              <a:ext uri="{FF2B5EF4-FFF2-40B4-BE49-F238E27FC236}">
                <a16:creationId xmlns:a16="http://schemas.microsoft.com/office/drawing/2014/main" id="{A91BABE5-1F14-B3EF-E877-9600501F672C}"/>
              </a:ext>
            </a:extLst>
          </p:cNvPr>
          <p:cNvSpPr>
            <a:spLocks noGrp="1"/>
          </p:cNvSpPr>
          <p:nvPr>
            <p:ph type="body" sz="quarter" idx="45" hasCustomPrompt="1"/>
          </p:nvPr>
        </p:nvSpPr>
        <p:spPr>
          <a:xfrm>
            <a:off x="8952768" y="2918878"/>
            <a:ext cx="2633472" cy="1344168"/>
          </a:xfrm>
          <a:prstGeom prst="roundRect">
            <a:avLst>
              <a:gd name="adj" fmla="val 2157"/>
            </a:avLst>
          </a:prstGeom>
          <a:solidFill>
            <a:schemeClr val="bg1"/>
          </a:solidFill>
        </p:spPr>
        <p:txBody>
          <a:bodyPr lIns="91440" tIns="91440" rIns="182880" bIns="91440">
            <a:normAutofit/>
          </a:bodyPr>
          <a:lstStyle>
            <a:lvl1pPr>
              <a:defRPr sz="2000"/>
            </a:lvl1pPr>
            <a:lvl2pPr marL="176212" indent="0">
              <a:buNone/>
              <a:defRPr sz="1800"/>
            </a:lvl2pPr>
            <a:lvl3pPr marL="176212" indent="0">
              <a:buNone/>
              <a:defRPr sz="1800"/>
            </a:lvl3pPr>
            <a:lvl4pPr>
              <a:defRPr sz="1800"/>
            </a:lvl4pPr>
            <a:lvl5pPr>
              <a:defRPr sz="1800"/>
            </a:lvl5pPr>
          </a:lstStyle>
          <a:p>
            <a:pPr lvl="0"/>
            <a:r>
              <a:rPr lang="en-US"/>
              <a:t>Click to edit text</a:t>
            </a:r>
          </a:p>
        </p:txBody>
      </p:sp>
      <p:sp>
        <p:nvSpPr>
          <p:cNvPr id="38" name="Text Placeholder 3">
            <a:extLst>
              <a:ext uri="{FF2B5EF4-FFF2-40B4-BE49-F238E27FC236}">
                <a16:creationId xmlns:a16="http://schemas.microsoft.com/office/drawing/2014/main" id="{0DD946F9-DCDB-244B-D472-D2B0AF8674FA}"/>
              </a:ext>
            </a:extLst>
          </p:cNvPr>
          <p:cNvSpPr>
            <a:spLocks noGrp="1"/>
          </p:cNvSpPr>
          <p:nvPr>
            <p:ph type="body" sz="quarter" idx="46" hasCustomPrompt="1"/>
          </p:nvPr>
        </p:nvSpPr>
        <p:spPr>
          <a:xfrm>
            <a:off x="615593" y="4448273"/>
            <a:ext cx="2633472" cy="1344168"/>
          </a:xfrm>
          <a:prstGeom prst="roundRect">
            <a:avLst>
              <a:gd name="adj" fmla="val 2157"/>
            </a:avLst>
          </a:prstGeom>
          <a:solidFill>
            <a:schemeClr val="bg1"/>
          </a:solidFill>
        </p:spPr>
        <p:txBody>
          <a:bodyPr lIns="91440" tIns="91440" rIns="182880" bIns="91440">
            <a:normAutofit/>
          </a:bodyPr>
          <a:lstStyle>
            <a:lvl1pPr>
              <a:defRPr sz="2000"/>
            </a:lvl1pPr>
            <a:lvl2pPr marL="176212" indent="0">
              <a:buNone/>
              <a:defRPr sz="1800"/>
            </a:lvl2pPr>
            <a:lvl3pPr marL="176212" indent="0">
              <a:buNone/>
              <a:defRPr sz="1800"/>
            </a:lvl3pPr>
            <a:lvl4pPr>
              <a:defRPr sz="1800"/>
            </a:lvl4pPr>
            <a:lvl5pPr>
              <a:defRPr sz="1800"/>
            </a:lvl5pPr>
          </a:lstStyle>
          <a:p>
            <a:pPr lvl="0"/>
            <a:r>
              <a:rPr lang="en-US"/>
              <a:t>Click to edit text</a:t>
            </a:r>
          </a:p>
        </p:txBody>
      </p:sp>
      <p:sp>
        <p:nvSpPr>
          <p:cNvPr id="39" name="Text Placeholder 3">
            <a:extLst>
              <a:ext uri="{FF2B5EF4-FFF2-40B4-BE49-F238E27FC236}">
                <a16:creationId xmlns:a16="http://schemas.microsoft.com/office/drawing/2014/main" id="{92FA374F-E3CC-71D7-5507-F36AEC6E5E7C}"/>
              </a:ext>
            </a:extLst>
          </p:cNvPr>
          <p:cNvSpPr>
            <a:spLocks noGrp="1"/>
          </p:cNvSpPr>
          <p:nvPr>
            <p:ph type="body" sz="quarter" idx="47" hasCustomPrompt="1"/>
          </p:nvPr>
        </p:nvSpPr>
        <p:spPr>
          <a:xfrm>
            <a:off x="3394652" y="4448273"/>
            <a:ext cx="2633472" cy="1344168"/>
          </a:xfrm>
          <a:prstGeom prst="roundRect">
            <a:avLst>
              <a:gd name="adj" fmla="val 2157"/>
            </a:avLst>
          </a:prstGeom>
          <a:solidFill>
            <a:schemeClr val="bg1"/>
          </a:solidFill>
        </p:spPr>
        <p:txBody>
          <a:bodyPr lIns="91440" tIns="91440" rIns="182880" bIns="91440">
            <a:normAutofit/>
          </a:bodyPr>
          <a:lstStyle>
            <a:lvl1pPr>
              <a:defRPr sz="2000"/>
            </a:lvl1pPr>
            <a:lvl2pPr marL="176212" indent="0">
              <a:buNone/>
              <a:defRPr sz="1800"/>
            </a:lvl2pPr>
            <a:lvl3pPr marL="176212" indent="0">
              <a:buNone/>
              <a:defRPr sz="1800"/>
            </a:lvl3pPr>
            <a:lvl4pPr>
              <a:defRPr sz="1800"/>
            </a:lvl4pPr>
            <a:lvl5pPr>
              <a:defRPr sz="1800"/>
            </a:lvl5pPr>
          </a:lstStyle>
          <a:p>
            <a:pPr lvl="0"/>
            <a:r>
              <a:rPr lang="en-US"/>
              <a:t>Click to edit text</a:t>
            </a:r>
          </a:p>
        </p:txBody>
      </p:sp>
      <p:sp>
        <p:nvSpPr>
          <p:cNvPr id="40" name="Text Placeholder 3">
            <a:extLst>
              <a:ext uri="{FF2B5EF4-FFF2-40B4-BE49-F238E27FC236}">
                <a16:creationId xmlns:a16="http://schemas.microsoft.com/office/drawing/2014/main" id="{242F451B-2968-FC99-205D-EE2135CDDAA6}"/>
              </a:ext>
            </a:extLst>
          </p:cNvPr>
          <p:cNvSpPr>
            <a:spLocks noGrp="1"/>
          </p:cNvSpPr>
          <p:nvPr>
            <p:ph type="body" sz="quarter" idx="48" hasCustomPrompt="1"/>
          </p:nvPr>
        </p:nvSpPr>
        <p:spPr>
          <a:xfrm>
            <a:off x="6173711" y="4448273"/>
            <a:ext cx="2633472" cy="1344168"/>
          </a:xfrm>
          <a:prstGeom prst="roundRect">
            <a:avLst>
              <a:gd name="adj" fmla="val 2157"/>
            </a:avLst>
          </a:prstGeom>
          <a:solidFill>
            <a:schemeClr val="bg1"/>
          </a:solidFill>
        </p:spPr>
        <p:txBody>
          <a:bodyPr lIns="91440" tIns="91440" rIns="182880" bIns="91440">
            <a:normAutofit/>
          </a:bodyPr>
          <a:lstStyle>
            <a:lvl1pPr>
              <a:defRPr sz="2000"/>
            </a:lvl1pPr>
            <a:lvl2pPr marL="176212" indent="0">
              <a:buNone/>
              <a:defRPr sz="1800"/>
            </a:lvl2pPr>
            <a:lvl3pPr marL="176212" indent="0">
              <a:buNone/>
              <a:defRPr sz="1800"/>
            </a:lvl3pPr>
            <a:lvl4pPr>
              <a:defRPr sz="1800"/>
            </a:lvl4pPr>
            <a:lvl5pPr>
              <a:defRPr sz="1800"/>
            </a:lvl5pPr>
          </a:lstStyle>
          <a:p>
            <a:pPr lvl="0"/>
            <a:r>
              <a:rPr lang="en-US"/>
              <a:t>Click to edit text</a:t>
            </a:r>
          </a:p>
        </p:txBody>
      </p:sp>
      <p:sp>
        <p:nvSpPr>
          <p:cNvPr id="41" name="Text Placeholder 3">
            <a:extLst>
              <a:ext uri="{FF2B5EF4-FFF2-40B4-BE49-F238E27FC236}">
                <a16:creationId xmlns:a16="http://schemas.microsoft.com/office/drawing/2014/main" id="{6271FC99-92D3-9F58-EEC0-6E95A57A16A7}"/>
              </a:ext>
            </a:extLst>
          </p:cNvPr>
          <p:cNvSpPr>
            <a:spLocks noGrp="1"/>
          </p:cNvSpPr>
          <p:nvPr>
            <p:ph type="body" sz="quarter" idx="49" hasCustomPrompt="1"/>
          </p:nvPr>
        </p:nvSpPr>
        <p:spPr>
          <a:xfrm>
            <a:off x="8952769" y="4448273"/>
            <a:ext cx="2633472" cy="1344168"/>
          </a:xfrm>
          <a:prstGeom prst="roundRect">
            <a:avLst>
              <a:gd name="adj" fmla="val 2157"/>
            </a:avLst>
          </a:prstGeom>
          <a:solidFill>
            <a:schemeClr val="bg1"/>
          </a:solidFill>
        </p:spPr>
        <p:txBody>
          <a:bodyPr lIns="91440" tIns="91440" rIns="182880" bIns="91440">
            <a:normAutofit/>
          </a:bodyPr>
          <a:lstStyle>
            <a:lvl1pPr>
              <a:defRPr sz="2000"/>
            </a:lvl1pPr>
            <a:lvl2pPr marL="176212" indent="0">
              <a:buNone/>
              <a:defRPr sz="1800"/>
            </a:lvl2pPr>
            <a:lvl3pPr marL="176212" indent="0">
              <a:buNone/>
              <a:defRPr sz="1800"/>
            </a:lvl3pPr>
            <a:lvl4pPr>
              <a:defRPr sz="1800"/>
            </a:lvl4pPr>
            <a:lvl5pPr>
              <a:defRPr sz="1800"/>
            </a:lvl5pPr>
          </a:lstStyle>
          <a:p>
            <a:pPr lvl="0"/>
            <a:r>
              <a:rPr lang="en-US"/>
              <a:t>Click to edit text</a:t>
            </a:r>
          </a:p>
        </p:txBody>
      </p:sp>
      <p:sp>
        <p:nvSpPr>
          <p:cNvPr id="17" name="Title 2">
            <a:extLst>
              <a:ext uri="{FF2B5EF4-FFF2-40B4-BE49-F238E27FC236}">
                <a16:creationId xmlns:a16="http://schemas.microsoft.com/office/drawing/2014/main" id="{978CAB5E-25A8-B6A9-4145-738CAAFCEE9A}"/>
              </a:ext>
            </a:extLst>
          </p:cNvPr>
          <p:cNvSpPr>
            <a:spLocks noGrp="1"/>
          </p:cNvSpPr>
          <p:nvPr>
            <p:ph type="title" hasCustomPrompt="1"/>
          </p:nvPr>
        </p:nvSpPr>
        <p:spPr>
          <a:xfrm>
            <a:off x="612962" y="538515"/>
            <a:ext cx="10984992" cy="562442"/>
          </a:xfrm>
          <a:prstGeom prst="rect">
            <a:avLst/>
          </a:prstGeom>
        </p:spPr>
        <p:txBody>
          <a:bodyPr lIns="0" tIns="0" bIns="0" anchor="ctr">
            <a:normAutofit/>
          </a:bodyPr>
          <a:lstStyle>
            <a:lvl1pPr>
              <a:lnSpc>
                <a:spcPct val="100000"/>
              </a:lnSpc>
              <a:defRPr sz="3200"/>
            </a:lvl1pPr>
          </a:lstStyle>
          <a:p>
            <a:r>
              <a:rPr lang="en-US"/>
              <a:t>Blank Header</a:t>
            </a:r>
          </a:p>
        </p:txBody>
      </p:sp>
      <p:sp>
        <p:nvSpPr>
          <p:cNvPr id="16" name="TextBox 15">
            <a:extLst>
              <a:ext uri="{FF2B5EF4-FFF2-40B4-BE49-F238E27FC236}">
                <a16:creationId xmlns:a16="http://schemas.microsoft.com/office/drawing/2014/main" id="{0C302D7C-F2AE-C347-9306-968F8E137C61}"/>
              </a:ext>
            </a:extLst>
          </p:cNvPr>
          <p:cNvSpPr txBox="1"/>
          <p:nvPr userDrawn="1"/>
        </p:nvSpPr>
        <p:spPr>
          <a:xfrm>
            <a:off x="11602720" y="6501249"/>
            <a:ext cx="443360" cy="215444"/>
          </a:xfrm>
          <a:prstGeom prst="rect">
            <a:avLst/>
          </a:prstGeom>
          <a:noFill/>
        </p:spPr>
        <p:txBody>
          <a:bodyPr wrap="square" lIns="0" tIns="45720" rIns="91440" bIns="45720" rtlCol="0">
            <a:spAutoFit/>
          </a:bodyPr>
          <a:lstStyle/>
          <a:p>
            <a:pPr algn="r"/>
            <a:fld id="{31541D0E-FE33-FA42-86B9-833DCB73E233}" type="slidenum">
              <a:rPr lang="en-US" sz="800" smtClean="0">
                <a:solidFill>
                  <a:schemeClr val="tx1"/>
                </a:solidFill>
              </a:rPr>
              <a:pPr algn="r"/>
              <a:t>‹Nr.›</a:t>
            </a:fld>
            <a:endParaRPr lang="en-US" sz="800">
              <a:solidFill>
                <a:schemeClr val="tx1"/>
              </a:solidFill>
            </a:endParaRPr>
          </a:p>
        </p:txBody>
      </p:sp>
    </p:spTree>
    <p:extLst>
      <p:ext uri="{BB962C8B-B14F-4D97-AF65-F5344CB8AC3E}">
        <p14:creationId xmlns:p14="http://schemas.microsoft.com/office/powerpoint/2010/main" val="402533714"/>
      </p:ext>
    </p:extLst>
  </p:cSld>
  <p:clrMapOvr>
    <a:masterClrMapping/>
  </p:clrMapOvr>
  <p:extLst>
    <p:ext uri="{DCECCB84-F9BA-43D5-87BE-67443E8EF086}">
      <p15:sldGuideLst xmlns:p15="http://schemas.microsoft.com/office/powerpoint/2012/main">
        <p15:guide id="3" orient="horz" pos="2160" userDrawn="1">
          <p15:clr>
            <a:srgbClr val="FBAE40"/>
          </p15:clr>
        </p15:guide>
        <p15:guide id="4" pos="5568" userDrawn="1">
          <p15:clr>
            <a:srgbClr val="FBAE40"/>
          </p15:clr>
        </p15:guide>
      </p15:sldGuideLst>
    </p:ext>
  </p:extLst>
</p:sldLayout>
</file>

<file path=ppt/slideLayouts/slideLayout33.xml><?xml version="1.0" encoding="utf-8"?>
<p:sldLayout xmlns:a="http://schemas.openxmlformats.org/drawingml/2006/main" xmlns:r="http://schemas.openxmlformats.org/officeDocument/2006/relationships" xmlns:p="http://schemas.openxmlformats.org/presentationml/2006/main" showMasterSp="0" preserve="1" userDrawn="1">
  <p:cSld name="Transition - A">
    <p:bg>
      <p:bgRef idx="1001">
        <a:schemeClr val="bg2"/>
      </p:bgRef>
    </p:bg>
    <p:spTree>
      <p:nvGrpSpPr>
        <p:cNvPr id="1" name=""/>
        <p:cNvGrpSpPr/>
        <p:nvPr/>
      </p:nvGrpSpPr>
      <p:grpSpPr>
        <a:xfrm>
          <a:off x="0" y="0"/>
          <a:ext cx="0" cy="0"/>
          <a:chOff x="0" y="0"/>
          <a:chExt cx="0" cy="0"/>
        </a:xfrm>
      </p:grpSpPr>
      <p:pic>
        <p:nvPicPr>
          <p:cNvPr id="5" name="Picture 4" descr="Background pattern&#10;&#10;Description automatically generated">
            <a:extLst>
              <a:ext uri="{FF2B5EF4-FFF2-40B4-BE49-F238E27FC236}">
                <a16:creationId xmlns:a16="http://schemas.microsoft.com/office/drawing/2014/main" id="{FACE5C64-3516-7BDC-BE2E-176F027BC957}"/>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0" y="0"/>
            <a:ext cx="12192000" cy="6858000"/>
          </a:xfrm>
          <a:prstGeom prst="rect">
            <a:avLst/>
          </a:prstGeom>
        </p:spPr>
      </p:pic>
      <p:sp>
        <p:nvSpPr>
          <p:cNvPr id="3" name="Text Placeholder 2">
            <a:extLst>
              <a:ext uri="{FF2B5EF4-FFF2-40B4-BE49-F238E27FC236}">
                <a16:creationId xmlns:a16="http://schemas.microsoft.com/office/drawing/2014/main" id="{03A92AEB-AB39-A4CB-68A1-157C2B730784}"/>
              </a:ext>
            </a:extLst>
          </p:cNvPr>
          <p:cNvSpPr>
            <a:spLocks noGrp="1"/>
          </p:cNvSpPr>
          <p:nvPr>
            <p:ph type="body" sz="quarter" idx="10" hasCustomPrompt="1"/>
          </p:nvPr>
        </p:nvSpPr>
        <p:spPr>
          <a:xfrm>
            <a:off x="1426367" y="2193671"/>
            <a:ext cx="9339266" cy="2463800"/>
          </a:xfrm>
        </p:spPr>
        <p:txBody>
          <a:bodyPr anchor="ctr" anchorCtr="0"/>
          <a:lstStyle>
            <a:lvl1pPr algn="ctr">
              <a:defRPr sz="5000"/>
            </a:lvl1pPr>
            <a:lvl2pPr marL="176212" indent="0">
              <a:buFont typeface="Arial" panose="020B0604020202020204" pitchFamily="34" charset="0"/>
              <a:buNone/>
              <a:defRPr/>
            </a:lvl2pPr>
            <a:lvl3pPr marL="519112" indent="-342900">
              <a:buFont typeface="Arial" panose="020B0604020202020204" pitchFamily="34" charset="0"/>
              <a:buChar char="•"/>
              <a:defRPr/>
            </a:lvl3pPr>
            <a:lvl4pPr marL="519112" indent="-342900">
              <a:buFont typeface="Arial" panose="020B0604020202020204" pitchFamily="34" charset="0"/>
              <a:buChar char="•"/>
              <a:defRPr/>
            </a:lvl4pPr>
            <a:lvl5pPr marL="519112" indent="-342900">
              <a:buFont typeface="Arial" panose="020B0604020202020204" pitchFamily="34" charset="0"/>
              <a:buChar char="•"/>
              <a:defRPr/>
            </a:lvl5pPr>
          </a:lstStyle>
          <a:p>
            <a:pPr lvl="0"/>
            <a:r>
              <a:rPr lang="en-US"/>
              <a:t>Breaker Slide</a:t>
            </a:r>
          </a:p>
        </p:txBody>
      </p:sp>
      <p:sp>
        <p:nvSpPr>
          <p:cNvPr id="4" name="TextBox 3">
            <a:extLst>
              <a:ext uri="{FF2B5EF4-FFF2-40B4-BE49-F238E27FC236}">
                <a16:creationId xmlns:a16="http://schemas.microsoft.com/office/drawing/2014/main" id="{7824FEC9-EBA1-464A-97EF-CD22E474F91E}"/>
              </a:ext>
            </a:extLst>
          </p:cNvPr>
          <p:cNvSpPr txBox="1"/>
          <p:nvPr userDrawn="1"/>
        </p:nvSpPr>
        <p:spPr>
          <a:xfrm>
            <a:off x="609600" y="6501929"/>
            <a:ext cx="2083263" cy="215444"/>
          </a:xfrm>
          <a:prstGeom prst="rect">
            <a:avLst/>
          </a:prstGeom>
          <a:noFill/>
        </p:spPr>
        <p:txBody>
          <a:bodyPr wrap="none" lIns="0"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800">
                <a:solidFill>
                  <a:schemeClr val="tx1"/>
                </a:solidFill>
                <a:cs typeface="Arial" panose="020B0604020202020204" pitchFamily="34" charset="0"/>
              </a:rPr>
              <a:t>Copyright © </a:t>
            </a:r>
            <a:fld id="{38EE0064-B099-0C4E-88EE-2AD5687BA263}" type="datetimeyyyy">
              <a:rPr lang="en-US" sz="800" smtClean="0">
                <a:solidFill>
                  <a:schemeClr val="tx1"/>
                </a:solidFill>
                <a:cs typeface="Arial" panose="020B0604020202020204" pitchFamily="34" charset="0"/>
              </a:rPr>
              <a:t>2025</a:t>
            </a:fld>
            <a:r>
              <a:rPr lang="en-US" sz="800">
                <a:solidFill>
                  <a:schemeClr val="tx1"/>
                </a:solidFill>
                <a:cs typeface="Arial" panose="020B0604020202020204" pitchFamily="34" charset="0"/>
              </a:rPr>
              <a:t> Ivanti. All rights reserved.</a:t>
            </a:r>
          </a:p>
        </p:txBody>
      </p:sp>
      <p:sp>
        <p:nvSpPr>
          <p:cNvPr id="6" name="TextBox 5">
            <a:extLst>
              <a:ext uri="{FF2B5EF4-FFF2-40B4-BE49-F238E27FC236}">
                <a16:creationId xmlns:a16="http://schemas.microsoft.com/office/drawing/2014/main" id="{66645F83-4BCA-4647-A7E2-AD7E7C51438F}"/>
              </a:ext>
            </a:extLst>
          </p:cNvPr>
          <p:cNvSpPr txBox="1"/>
          <p:nvPr userDrawn="1"/>
        </p:nvSpPr>
        <p:spPr>
          <a:xfrm>
            <a:off x="11602720" y="6501249"/>
            <a:ext cx="443360" cy="215444"/>
          </a:xfrm>
          <a:prstGeom prst="rect">
            <a:avLst/>
          </a:prstGeom>
          <a:noFill/>
        </p:spPr>
        <p:txBody>
          <a:bodyPr wrap="square" lIns="0" tIns="45720" rIns="91440" bIns="45720" rtlCol="0">
            <a:spAutoFit/>
          </a:bodyPr>
          <a:lstStyle/>
          <a:p>
            <a:pPr algn="r"/>
            <a:fld id="{31541D0E-FE33-FA42-86B9-833DCB73E233}" type="slidenum">
              <a:rPr lang="en-US" sz="800" smtClean="0">
                <a:solidFill>
                  <a:schemeClr val="tx1"/>
                </a:solidFill>
              </a:rPr>
              <a:pPr algn="r"/>
              <a:t>‹Nr.›</a:t>
            </a:fld>
            <a:endParaRPr lang="en-US" sz="800">
              <a:solidFill>
                <a:schemeClr val="tx1"/>
              </a:solidFill>
            </a:endParaRPr>
          </a:p>
        </p:txBody>
      </p:sp>
    </p:spTree>
    <p:extLst>
      <p:ext uri="{BB962C8B-B14F-4D97-AF65-F5344CB8AC3E}">
        <p14:creationId xmlns:p14="http://schemas.microsoft.com/office/powerpoint/2010/main" val="3206385799"/>
      </p:ext>
    </p:extLst>
  </p:cSld>
  <p:clrMapOvr>
    <a:overrideClrMapping bg1="dk1" tx1="lt1" bg2="dk2" tx2="lt2" accent1="accent1" accent2="accent2" accent3="accent3" accent4="accent4" accent5="accent5" accent6="accent6" hlink="hlink" folHlink="folHlink"/>
  </p:clrMapOvr>
  <p:extLst>
    <p:ext uri="{DCECCB84-F9BA-43D5-87BE-67443E8EF086}">
      <p15:sldGuideLst xmlns:p15="http://schemas.microsoft.com/office/powerpoint/2012/main">
        <p15:guide id="3" orient="horz" pos="2160" userDrawn="1">
          <p15:clr>
            <a:srgbClr val="FBAE40"/>
          </p15:clr>
        </p15:guide>
        <p15:guide id="4" pos="3840" userDrawn="1">
          <p15:clr>
            <a:srgbClr val="FBAE40"/>
          </p15:clr>
        </p15:guide>
      </p15:sldGuideLst>
    </p:ext>
  </p:extLst>
</p:sldLayout>
</file>

<file path=ppt/slideLayouts/slideLayout34.xml><?xml version="1.0" encoding="utf-8"?>
<p:sldLayout xmlns:a="http://schemas.openxmlformats.org/drawingml/2006/main" xmlns:r="http://schemas.openxmlformats.org/officeDocument/2006/relationships" xmlns:p="http://schemas.openxmlformats.org/presentationml/2006/main" showMasterSp="0" preserve="1" userDrawn="1">
  <p:cSld name="Transition - C">
    <p:bg>
      <p:bgRef idx="1001">
        <a:schemeClr val="bg2"/>
      </p:bgRef>
    </p:bg>
    <p:spTree>
      <p:nvGrpSpPr>
        <p:cNvPr id="1" name=""/>
        <p:cNvGrpSpPr/>
        <p:nvPr/>
      </p:nvGrpSpPr>
      <p:grpSpPr>
        <a:xfrm>
          <a:off x="0" y="0"/>
          <a:ext cx="0" cy="0"/>
          <a:chOff x="0" y="0"/>
          <a:chExt cx="0" cy="0"/>
        </a:xfrm>
      </p:grpSpPr>
      <p:pic>
        <p:nvPicPr>
          <p:cNvPr id="5" name="Picture 4" descr="Background pattern&#10;&#10;Description automatically generated">
            <a:extLst>
              <a:ext uri="{FF2B5EF4-FFF2-40B4-BE49-F238E27FC236}">
                <a16:creationId xmlns:a16="http://schemas.microsoft.com/office/drawing/2014/main" id="{572BD6B9-9D7B-8264-538B-B457F2866E31}"/>
              </a:ext>
            </a:extLst>
          </p:cNvPr>
          <p:cNvPicPr>
            <a:picLocks noChangeAspect="1"/>
          </p:cNvPicPr>
          <p:nvPr userDrawn="1"/>
        </p:nvPicPr>
        <p:blipFill>
          <a:blip r:embed="rId2"/>
          <a:stretch>
            <a:fillRect/>
          </a:stretch>
        </p:blipFill>
        <p:spPr>
          <a:xfrm>
            <a:off x="0" y="0"/>
            <a:ext cx="12192000" cy="6858000"/>
          </a:xfrm>
          <a:prstGeom prst="rect">
            <a:avLst/>
          </a:prstGeom>
        </p:spPr>
      </p:pic>
      <p:sp>
        <p:nvSpPr>
          <p:cNvPr id="7" name="Text Placeholder 2">
            <a:extLst>
              <a:ext uri="{FF2B5EF4-FFF2-40B4-BE49-F238E27FC236}">
                <a16:creationId xmlns:a16="http://schemas.microsoft.com/office/drawing/2014/main" id="{78E9B340-F152-4808-39B8-CA45CA250ECD}"/>
              </a:ext>
            </a:extLst>
          </p:cNvPr>
          <p:cNvSpPr>
            <a:spLocks noGrp="1"/>
          </p:cNvSpPr>
          <p:nvPr>
            <p:ph type="body" sz="quarter" idx="10" hasCustomPrompt="1"/>
          </p:nvPr>
        </p:nvSpPr>
        <p:spPr>
          <a:xfrm>
            <a:off x="1426367" y="2193671"/>
            <a:ext cx="9339266" cy="2463800"/>
          </a:xfrm>
        </p:spPr>
        <p:txBody>
          <a:bodyPr anchor="ctr" anchorCtr="0"/>
          <a:lstStyle>
            <a:lvl1pPr algn="ctr">
              <a:defRPr sz="5000"/>
            </a:lvl1pPr>
            <a:lvl2pPr marL="176212" indent="0">
              <a:buFont typeface="Arial" panose="020B0604020202020204" pitchFamily="34" charset="0"/>
              <a:buNone/>
              <a:defRPr/>
            </a:lvl2pPr>
            <a:lvl3pPr marL="519112" indent="-342900">
              <a:buFont typeface="Arial" panose="020B0604020202020204" pitchFamily="34" charset="0"/>
              <a:buChar char="•"/>
              <a:defRPr/>
            </a:lvl3pPr>
            <a:lvl4pPr marL="519112" indent="-342900">
              <a:buFont typeface="Arial" panose="020B0604020202020204" pitchFamily="34" charset="0"/>
              <a:buChar char="•"/>
              <a:defRPr/>
            </a:lvl4pPr>
            <a:lvl5pPr marL="519112" indent="-342900">
              <a:buFont typeface="Arial" panose="020B0604020202020204" pitchFamily="34" charset="0"/>
              <a:buChar char="•"/>
              <a:defRPr/>
            </a:lvl5pPr>
          </a:lstStyle>
          <a:p>
            <a:pPr lvl="0"/>
            <a:r>
              <a:rPr lang="en-US"/>
              <a:t>Breaker Slide</a:t>
            </a:r>
          </a:p>
        </p:txBody>
      </p:sp>
      <p:sp>
        <p:nvSpPr>
          <p:cNvPr id="4" name="TextBox 3">
            <a:extLst>
              <a:ext uri="{FF2B5EF4-FFF2-40B4-BE49-F238E27FC236}">
                <a16:creationId xmlns:a16="http://schemas.microsoft.com/office/drawing/2014/main" id="{EF23174E-2627-BC4E-BE50-F29135B83F23}"/>
              </a:ext>
            </a:extLst>
          </p:cNvPr>
          <p:cNvSpPr txBox="1"/>
          <p:nvPr userDrawn="1"/>
        </p:nvSpPr>
        <p:spPr>
          <a:xfrm>
            <a:off x="609600" y="6501929"/>
            <a:ext cx="2083263" cy="215444"/>
          </a:xfrm>
          <a:prstGeom prst="rect">
            <a:avLst/>
          </a:prstGeom>
          <a:noFill/>
        </p:spPr>
        <p:txBody>
          <a:bodyPr wrap="none" lIns="0"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800">
                <a:solidFill>
                  <a:schemeClr val="tx1"/>
                </a:solidFill>
                <a:cs typeface="Arial" panose="020B0604020202020204" pitchFamily="34" charset="0"/>
              </a:rPr>
              <a:t>Copyright © </a:t>
            </a:r>
            <a:fld id="{38EE0064-B099-0C4E-88EE-2AD5687BA263}" type="datetimeyyyy">
              <a:rPr lang="en-US" sz="800" smtClean="0">
                <a:solidFill>
                  <a:schemeClr val="tx1"/>
                </a:solidFill>
                <a:cs typeface="Arial" panose="020B0604020202020204" pitchFamily="34" charset="0"/>
              </a:rPr>
              <a:t>2025</a:t>
            </a:fld>
            <a:r>
              <a:rPr lang="en-US" sz="800">
                <a:solidFill>
                  <a:schemeClr val="tx1"/>
                </a:solidFill>
                <a:cs typeface="Arial" panose="020B0604020202020204" pitchFamily="34" charset="0"/>
              </a:rPr>
              <a:t> Ivanti. All rights reserved.</a:t>
            </a:r>
          </a:p>
        </p:txBody>
      </p:sp>
      <p:sp>
        <p:nvSpPr>
          <p:cNvPr id="6" name="TextBox 5">
            <a:extLst>
              <a:ext uri="{FF2B5EF4-FFF2-40B4-BE49-F238E27FC236}">
                <a16:creationId xmlns:a16="http://schemas.microsoft.com/office/drawing/2014/main" id="{DDB21750-FB73-B049-ACF9-AE90A1B6390F}"/>
              </a:ext>
            </a:extLst>
          </p:cNvPr>
          <p:cNvSpPr txBox="1"/>
          <p:nvPr userDrawn="1"/>
        </p:nvSpPr>
        <p:spPr>
          <a:xfrm>
            <a:off x="11602720" y="6501249"/>
            <a:ext cx="443360" cy="215444"/>
          </a:xfrm>
          <a:prstGeom prst="rect">
            <a:avLst/>
          </a:prstGeom>
          <a:noFill/>
        </p:spPr>
        <p:txBody>
          <a:bodyPr wrap="square" lIns="0" tIns="45720" rIns="91440" bIns="45720" rtlCol="0">
            <a:spAutoFit/>
          </a:bodyPr>
          <a:lstStyle/>
          <a:p>
            <a:pPr algn="r"/>
            <a:fld id="{31541D0E-FE33-FA42-86B9-833DCB73E233}" type="slidenum">
              <a:rPr lang="en-US" sz="800" smtClean="0">
                <a:solidFill>
                  <a:schemeClr val="tx1"/>
                </a:solidFill>
              </a:rPr>
              <a:pPr algn="r"/>
              <a:t>‹Nr.›</a:t>
            </a:fld>
            <a:endParaRPr lang="en-US" sz="800">
              <a:solidFill>
                <a:schemeClr val="tx1"/>
              </a:solidFill>
            </a:endParaRPr>
          </a:p>
        </p:txBody>
      </p:sp>
    </p:spTree>
    <p:extLst>
      <p:ext uri="{BB962C8B-B14F-4D97-AF65-F5344CB8AC3E}">
        <p14:creationId xmlns:p14="http://schemas.microsoft.com/office/powerpoint/2010/main" val="1657556357"/>
      </p:ext>
    </p:extLst>
  </p:cSld>
  <p:clrMapOvr>
    <a:overrideClrMapping bg1="dk1" tx1="lt1" bg2="dk2" tx2="lt2" accent1="accent1" accent2="accent2" accent3="accent3" accent4="accent4" accent5="accent5" accent6="accent6" hlink="hlink" folHlink="folHlink"/>
  </p:clrMapOvr>
  <p:extLst>
    <p:ext uri="{DCECCB84-F9BA-43D5-87BE-67443E8EF086}">
      <p15:sldGuideLst xmlns:p15="http://schemas.microsoft.com/office/powerpoint/2012/main">
        <p15:guide id="3" orient="horz" pos="2160" userDrawn="1">
          <p15:clr>
            <a:srgbClr val="FBAE40"/>
          </p15:clr>
        </p15:guide>
        <p15:guide id="4" pos="3840" userDrawn="1">
          <p15:clr>
            <a:srgbClr val="FBAE40"/>
          </p15:clr>
        </p15:guide>
      </p15:sldGuideLst>
    </p:ext>
  </p:extLst>
</p:sldLayout>
</file>

<file path=ppt/slideLayouts/slideLayout35.xml><?xml version="1.0" encoding="utf-8"?>
<p:sldLayout xmlns:a="http://schemas.openxmlformats.org/drawingml/2006/main" xmlns:r="http://schemas.openxmlformats.org/officeDocument/2006/relationships" xmlns:p="http://schemas.openxmlformats.org/presentationml/2006/main" showMasterSp="0" preserve="1" userDrawn="1">
  <p:cSld name="Transition - B">
    <p:bg>
      <p:bgRef idx="1001">
        <a:schemeClr val="bg2"/>
      </p:bgRef>
    </p:bg>
    <p:spTree>
      <p:nvGrpSpPr>
        <p:cNvPr id="1" name=""/>
        <p:cNvGrpSpPr/>
        <p:nvPr/>
      </p:nvGrpSpPr>
      <p:grpSpPr>
        <a:xfrm>
          <a:off x="0" y="0"/>
          <a:ext cx="0" cy="0"/>
          <a:chOff x="0" y="0"/>
          <a:chExt cx="0" cy="0"/>
        </a:xfrm>
      </p:grpSpPr>
      <p:pic>
        <p:nvPicPr>
          <p:cNvPr id="4" name="Picture 3" descr="Background pattern&#10;&#10;Description automatically generated">
            <a:extLst>
              <a:ext uri="{FF2B5EF4-FFF2-40B4-BE49-F238E27FC236}">
                <a16:creationId xmlns:a16="http://schemas.microsoft.com/office/drawing/2014/main" id="{B0AC141C-DA4E-DEFE-AA72-9A2540AA4CEB}"/>
              </a:ext>
            </a:extLst>
          </p:cNvPr>
          <p:cNvPicPr>
            <a:picLocks noChangeAspect="1"/>
          </p:cNvPicPr>
          <p:nvPr userDrawn="1"/>
        </p:nvPicPr>
        <p:blipFill>
          <a:blip r:embed="rId2"/>
          <a:stretch>
            <a:fillRect/>
          </a:stretch>
        </p:blipFill>
        <p:spPr>
          <a:xfrm>
            <a:off x="0" y="0"/>
            <a:ext cx="12192000" cy="6858000"/>
          </a:xfrm>
          <a:prstGeom prst="rect">
            <a:avLst/>
          </a:prstGeom>
        </p:spPr>
      </p:pic>
      <p:sp>
        <p:nvSpPr>
          <p:cNvPr id="5" name="Text Placeholder 2">
            <a:extLst>
              <a:ext uri="{FF2B5EF4-FFF2-40B4-BE49-F238E27FC236}">
                <a16:creationId xmlns:a16="http://schemas.microsoft.com/office/drawing/2014/main" id="{AF982913-04EF-87DD-5F0B-AFD5FDD9FB24}"/>
              </a:ext>
            </a:extLst>
          </p:cNvPr>
          <p:cNvSpPr>
            <a:spLocks noGrp="1"/>
          </p:cNvSpPr>
          <p:nvPr>
            <p:ph type="body" sz="quarter" idx="10" hasCustomPrompt="1"/>
          </p:nvPr>
        </p:nvSpPr>
        <p:spPr>
          <a:xfrm>
            <a:off x="1426367" y="2193671"/>
            <a:ext cx="9339266" cy="2463800"/>
          </a:xfrm>
        </p:spPr>
        <p:txBody>
          <a:bodyPr anchor="ctr" anchorCtr="0"/>
          <a:lstStyle>
            <a:lvl1pPr algn="ctr">
              <a:defRPr sz="5000"/>
            </a:lvl1pPr>
            <a:lvl2pPr marL="176212" indent="0">
              <a:buFont typeface="Arial" panose="020B0604020202020204" pitchFamily="34" charset="0"/>
              <a:buNone/>
              <a:defRPr/>
            </a:lvl2pPr>
            <a:lvl3pPr marL="519112" indent="-342900">
              <a:buFont typeface="Arial" panose="020B0604020202020204" pitchFamily="34" charset="0"/>
              <a:buChar char="•"/>
              <a:defRPr/>
            </a:lvl3pPr>
            <a:lvl4pPr marL="519112" indent="-342900">
              <a:buFont typeface="Arial" panose="020B0604020202020204" pitchFamily="34" charset="0"/>
              <a:buChar char="•"/>
              <a:defRPr/>
            </a:lvl4pPr>
            <a:lvl5pPr marL="519112" indent="-342900">
              <a:buFont typeface="Arial" panose="020B0604020202020204" pitchFamily="34" charset="0"/>
              <a:buChar char="•"/>
              <a:defRPr/>
            </a:lvl5pPr>
          </a:lstStyle>
          <a:p>
            <a:pPr lvl="0"/>
            <a:r>
              <a:rPr lang="en-US"/>
              <a:t>Breaker Slide</a:t>
            </a:r>
          </a:p>
        </p:txBody>
      </p:sp>
      <p:sp>
        <p:nvSpPr>
          <p:cNvPr id="6" name="TextBox 5">
            <a:extLst>
              <a:ext uri="{FF2B5EF4-FFF2-40B4-BE49-F238E27FC236}">
                <a16:creationId xmlns:a16="http://schemas.microsoft.com/office/drawing/2014/main" id="{20DF76F4-26E9-3B4F-B5CF-DD6E0FFA570E}"/>
              </a:ext>
            </a:extLst>
          </p:cNvPr>
          <p:cNvSpPr txBox="1"/>
          <p:nvPr userDrawn="1"/>
        </p:nvSpPr>
        <p:spPr>
          <a:xfrm>
            <a:off x="609600" y="6501929"/>
            <a:ext cx="2083263" cy="215444"/>
          </a:xfrm>
          <a:prstGeom prst="rect">
            <a:avLst/>
          </a:prstGeom>
          <a:noFill/>
        </p:spPr>
        <p:txBody>
          <a:bodyPr wrap="none" lIns="0"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800">
                <a:solidFill>
                  <a:schemeClr val="tx1"/>
                </a:solidFill>
                <a:cs typeface="Arial" panose="020B0604020202020204" pitchFamily="34" charset="0"/>
              </a:rPr>
              <a:t>Copyright © </a:t>
            </a:r>
            <a:fld id="{38EE0064-B099-0C4E-88EE-2AD5687BA263}" type="datetimeyyyy">
              <a:rPr lang="en-US" sz="800" smtClean="0">
                <a:solidFill>
                  <a:schemeClr val="tx1"/>
                </a:solidFill>
                <a:cs typeface="Arial" panose="020B0604020202020204" pitchFamily="34" charset="0"/>
              </a:rPr>
              <a:t>2025</a:t>
            </a:fld>
            <a:r>
              <a:rPr lang="en-US" sz="800">
                <a:solidFill>
                  <a:schemeClr val="tx1"/>
                </a:solidFill>
                <a:cs typeface="Arial" panose="020B0604020202020204" pitchFamily="34" charset="0"/>
              </a:rPr>
              <a:t> Ivanti. All rights reserved.</a:t>
            </a:r>
          </a:p>
        </p:txBody>
      </p:sp>
      <p:sp>
        <p:nvSpPr>
          <p:cNvPr id="7" name="TextBox 6">
            <a:extLst>
              <a:ext uri="{FF2B5EF4-FFF2-40B4-BE49-F238E27FC236}">
                <a16:creationId xmlns:a16="http://schemas.microsoft.com/office/drawing/2014/main" id="{7A711C40-2F73-3348-A4C6-12721099762B}"/>
              </a:ext>
            </a:extLst>
          </p:cNvPr>
          <p:cNvSpPr txBox="1"/>
          <p:nvPr userDrawn="1"/>
        </p:nvSpPr>
        <p:spPr>
          <a:xfrm>
            <a:off x="11602720" y="6501249"/>
            <a:ext cx="443360" cy="215444"/>
          </a:xfrm>
          <a:prstGeom prst="rect">
            <a:avLst/>
          </a:prstGeom>
          <a:noFill/>
        </p:spPr>
        <p:txBody>
          <a:bodyPr wrap="square" lIns="0" tIns="45720" rIns="91440" bIns="45720" rtlCol="0">
            <a:spAutoFit/>
          </a:bodyPr>
          <a:lstStyle/>
          <a:p>
            <a:pPr algn="r"/>
            <a:fld id="{31541D0E-FE33-FA42-86B9-833DCB73E233}" type="slidenum">
              <a:rPr lang="en-US" sz="800" smtClean="0">
                <a:solidFill>
                  <a:schemeClr val="tx1"/>
                </a:solidFill>
              </a:rPr>
              <a:pPr algn="r"/>
              <a:t>‹Nr.›</a:t>
            </a:fld>
            <a:endParaRPr lang="en-US" sz="800">
              <a:solidFill>
                <a:schemeClr val="tx1"/>
              </a:solidFill>
            </a:endParaRPr>
          </a:p>
        </p:txBody>
      </p:sp>
    </p:spTree>
    <p:extLst>
      <p:ext uri="{BB962C8B-B14F-4D97-AF65-F5344CB8AC3E}">
        <p14:creationId xmlns:p14="http://schemas.microsoft.com/office/powerpoint/2010/main" val="270990938"/>
      </p:ext>
    </p:extLst>
  </p:cSld>
  <p:clrMapOvr>
    <a:overrideClrMapping bg1="dk1" tx1="lt1" bg2="dk2" tx2="lt2" accent1="accent1" accent2="accent2" accent3="accent3" accent4="accent4" accent5="accent5" accent6="accent6" hlink="hlink" folHlink="folHlink"/>
  </p:clrMapOvr>
  <p:extLst>
    <p:ext uri="{DCECCB84-F9BA-43D5-87BE-67443E8EF086}">
      <p15:sldGuideLst xmlns:p15="http://schemas.microsoft.com/office/powerpoint/2012/main">
        <p15:guide id="3" orient="horz" pos="2160" userDrawn="1">
          <p15:clr>
            <a:srgbClr val="FBAE40"/>
          </p15:clr>
        </p15:guide>
        <p15:guide id="4" pos="3840" userDrawn="1">
          <p15:clr>
            <a:srgbClr val="FBAE40"/>
          </p15:clr>
        </p15:guide>
      </p15:sldGuideLst>
    </p:ext>
  </p:extLst>
</p:sldLayout>
</file>

<file path=ppt/slideLayouts/slideLayout36.xml><?xml version="1.0" encoding="utf-8"?>
<p:sldLayout xmlns:a="http://schemas.openxmlformats.org/drawingml/2006/main" xmlns:r="http://schemas.openxmlformats.org/officeDocument/2006/relationships" xmlns:p="http://schemas.openxmlformats.org/presentationml/2006/main" showMasterSp="0" preserve="1" userDrawn="1">
  <p:cSld name="Transition - D">
    <p:spTree>
      <p:nvGrpSpPr>
        <p:cNvPr id="1" name=""/>
        <p:cNvGrpSpPr/>
        <p:nvPr/>
      </p:nvGrpSpPr>
      <p:grpSpPr>
        <a:xfrm>
          <a:off x="0" y="0"/>
          <a:ext cx="0" cy="0"/>
          <a:chOff x="0" y="0"/>
          <a:chExt cx="0" cy="0"/>
        </a:xfrm>
      </p:grpSpPr>
      <p:sp>
        <p:nvSpPr>
          <p:cNvPr id="14" name="Text Placeholder 13">
            <a:extLst>
              <a:ext uri="{FF2B5EF4-FFF2-40B4-BE49-F238E27FC236}">
                <a16:creationId xmlns:a16="http://schemas.microsoft.com/office/drawing/2014/main" id="{6C72C1F0-7DA0-95D7-49E8-405EEF27DFE4}"/>
              </a:ext>
            </a:extLst>
          </p:cNvPr>
          <p:cNvSpPr>
            <a:spLocks noGrp="1"/>
          </p:cNvSpPr>
          <p:nvPr>
            <p:ph type="body" sz="quarter" idx="10" hasCustomPrompt="1"/>
          </p:nvPr>
        </p:nvSpPr>
        <p:spPr>
          <a:xfrm>
            <a:off x="1031198" y="928827"/>
            <a:ext cx="3276135" cy="1547812"/>
          </a:xfrm>
        </p:spPr>
        <p:txBody>
          <a:bodyPr anchor="b" anchorCtr="0">
            <a:noAutofit/>
          </a:bodyPr>
          <a:lstStyle>
            <a:lvl1pPr>
              <a:lnSpc>
                <a:spcPct val="100000"/>
              </a:lnSpc>
              <a:defRPr lang="en-US" sz="5000" smtClean="0">
                <a:solidFill>
                  <a:schemeClr val="bg1"/>
                </a:solidFill>
              </a:defRPr>
            </a:lvl1pPr>
            <a:lvl2pPr>
              <a:defRPr lang="en-US" smtClean="0">
                <a:solidFill>
                  <a:schemeClr val="bg1"/>
                </a:solidFill>
              </a:defRPr>
            </a:lvl2pPr>
            <a:lvl3pPr>
              <a:defRPr lang="en-US" smtClean="0">
                <a:solidFill>
                  <a:schemeClr val="bg1"/>
                </a:solidFill>
              </a:defRPr>
            </a:lvl3pPr>
            <a:lvl4pPr>
              <a:defRPr lang="en-US" smtClean="0">
                <a:solidFill>
                  <a:schemeClr val="bg1"/>
                </a:solidFill>
              </a:defRPr>
            </a:lvl4pPr>
            <a:lvl5pPr>
              <a:defRPr lang="en-US">
                <a:solidFill>
                  <a:schemeClr val="bg1"/>
                </a:solidFill>
              </a:defRPr>
            </a:lvl5pPr>
          </a:lstStyle>
          <a:p>
            <a:pPr lvl="0">
              <a:lnSpc>
                <a:spcPct val="90000"/>
              </a:lnSpc>
              <a:buFont typeface="Arial" panose="020B0604020202020204" pitchFamily="34" charset="0"/>
            </a:pPr>
            <a:r>
              <a:rPr lang="en-US"/>
              <a:t>EXM</a:t>
            </a:r>
          </a:p>
          <a:p>
            <a:pPr lvl="0">
              <a:lnSpc>
                <a:spcPct val="90000"/>
              </a:lnSpc>
              <a:buFont typeface="Arial" panose="020B0604020202020204" pitchFamily="34" charset="0"/>
            </a:pPr>
            <a:r>
              <a:rPr lang="en-US"/>
              <a:t>strategy</a:t>
            </a:r>
          </a:p>
        </p:txBody>
      </p:sp>
      <p:pic>
        <p:nvPicPr>
          <p:cNvPr id="6" name="Graphic 5">
            <a:extLst>
              <a:ext uri="{FF2B5EF4-FFF2-40B4-BE49-F238E27FC236}">
                <a16:creationId xmlns:a16="http://schemas.microsoft.com/office/drawing/2014/main" id="{CAE9880E-ADD0-40EA-2729-207BE846EEA6}"/>
              </a:ext>
            </a:extLst>
          </p:cNvPr>
          <p:cNvPicPr>
            <a:picLocks noChangeAspect="1"/>
          </p:cNvPicPr>
          <p:nvPr userDrawn="1"/>
        </p:nvPicPr>
        <p:blipFill>
          <a:blip r:embed="rId2" cstate="screen">
            <a:extLst>
              <a:ext uri="{28A0092B-C50C-407E-A947-70E740481C1C}">
                <a14:useLocalDpi xmlns:a14="http://schemas.microsoft.com/office/drawing/2010/main"/>
              </a:ext>
              <a:ext uri="{96DAC541-7B7A-43D3-8B79-37D633B846F1}">
                <asvg:svgBlip xmlns:asvg="http://schemas.microsoft.com/office/drawing/2016/SVG/main" r:embed="rId3"/>
              </a:ext>
            </a:extLst>
          </a:blip>
          <a:stretch>
            <a:fillRect/>
          </a:stretch>
        </p:blipFill>
        <p:spPr>
          <a:xfrm>
            <a:off x="1078459" y="5502668"/>
            <a:ext cx="2070858" cy="318896"/>
          </a:xfrm>
          <a:prstGeom prst="rect">
            <a:avLst/>
          </a:prstGeom>
        </p:spPr>
      </p:pic>
      <p:grpSp>
        <p:nvGrpSpPr>
          <p:cNvPr id="7" name="Group 6">
            <a:extLst>
              <a:ext uri="{FF2B5EF4-FFF2-40B4-BE49-F238E27FC236}">
                <a16:creationId xmlns:a16="http://schemas.microsoft.com/office/drawing/2014/main" id="{F56F506F-D988-0EA6-3E73-CEF2BBD1C4A8}"/>
              </a:ext>
            </a:extLst>
          </p:cNvPr>
          <p:cNvGrpSpPr/>
          <p:nvPr userDrawn="1"/>
        </p:nvGrpSpPr>
        <p:grpSpPr>
          <a:xfrm>
            <a:off x="1040888" y="4817470"/>
            <a:ext cx="3034632" cy="173486"/>
            <a:chOff x="1040888" y="4817470"/>
            <a:chExt cx="3034632" cy="173486"/>
          </a:xfrm>
        </p:grpSpPr>
        <p:grpSp>
          <p:nvGrpSpPr>
            <p:cNvPr id="8" name="Group 7">
              <a:extLst>
                <a:ext uri="{FF2B5EF4-FFF2-40B4-BE49-F238E27FC236}">
                  <a16:creationId xmlns:a16="http://schemas.microsoft.com/office/drawing/2014/main" id="{B65C42D9-D4DF-40D9-6F5A-1F10F96A102C}"/>
                </a:ext>
              </a:extLst>
            </p:cNvPr>
            <p:cNvGrpSpPr/>
            <p:nvPr/>
          </p:nvGrpSpPr>
          <p:grpSpPr>
            <a:xfrm>
              <a:off x="1040888" y="4817470"/>
              <a:ext cx="3034632" cy="173485"/>
              <a:chOff x="4189863" y="3848858"/>
              <a:chExt cx="4887305" cy="279400"/>
            </a:xfrm>
          </p:grpSpPr>
          <p:pic>
            <p:nvPicPr>
              <p:cNvPr id="11" name="Graphic 10">
                <a:extLst>
                  <a:ext uri="{FF2B5EF4-FFF2-40B4-BE49-F238E27FC236}">
                    <a16:creationId xmlns:a16="http://schemas.microsoft.com/office/drawing/2014/main" id="{F1769310-DE03-EF64-D71A-EA77B32393D2}"/>
                  </a:ext>
                </a:extLst>
              </p:cNvPr>
              <p:cNvPicPr>
                <a:picLocks noChangeAspect="1"/>
              </p:cNvPicPr>
              <p:nvPr/>
            </p:nvPicPr>
            <p:blipFill>
              <a:blip r:embed="rId4" cstate="screen">
                <a:extLst>
                  <a:ext uri="{28A0092B-C50C-407E-A947-70E740481C1C}">
                    <a14:useLocalDpi xmlns:a14="http://schemas.microsoft.com/office/drawing/2010/main"/>
                  </a:ext>
                  <a:ext uri="{96DAC541-7B7A-43D3-8B79-37D633B846F1}">
                    <asvg:svgBlip xmlns:asvg="http://schemas.microsoft.com/office/drawing/2016/SVG/main" r:embed="rId5"/>
                  </a:ext>
                </a:extLst>
              </a:blip>
              <a:stretch>
                <a:fillRect/>
              </a:stretch>
            </p:blipFill>
            <p:spPr>
              <a:xfrm>
                <a:off x="4189863" y="3848858"/>
                <a:ext cx="1193800" cy="279400"/>
              </a:xfrm>
              <a:prstGeom prst="rect">
                <a:avLst/>
              </a:prstGeom>
            </p:spPr>
          </p:pic>
          <p:pic>
            <p:nvPicPr>
              <p:cNvPr id="12" name="Graphic 11">
                <a:extLst>
                  <a:ext uri="{FF2B5EF4-FFF2-40B4-BE49-F238E27FC236}">
                    <a16:creationId xmlns:a16="http://schemas.microsoft.com/office/drawing/2014/main" id="{5DF736E2-B83A-96B5-5B57-A17FBDD170C3}"/>
                  </a:ext>
                </a:extLst>
              </p:cNvPr>
              <p:cNvPicPr>
                <a:picLocks noChangeAspect="1"/>
              </p:cNvPicPr>
              <p:nvPr/>
            </p:nvPicPr>
            <p:blipFill>
              <a:blip r:embed="rId6" cstate="screen">
                <a:extLst>
                  <a:ext uri="{28A0092B-C50C-407E-A947-70E740481C1C}">
                    <a14:useLocalDpi xmlns:a14="http://schemas.microsoft.com/office/drawing/2010/main"/>
                  </a:ext>
                  <a:ext uri="{96DAC541-7B7A-43D3-8B79-37D633B846F1}">
                    <asvg:svgBlip xmlns:asvg="http://schemas.microsoft.com/office/drawing/2016/SVG/main" r:embed="rId7"/>
                  </a:ext>
                </a:extLst>
              </a:blip>
              <a:stretch>
                <a:fillRect/>
              </a:stretch>
            </p:blipFill>
            <p:spPr>
              <a:xfrm>
                <a:off x="7896068" y="3848858"/>
                <a:ext cx="1181100" cy="279400"/>
              </a:xfrm>
              <a:prstGeom prst="rect">
                <a:avLst/>
              </a:prstGeom>
            </p:spPr>
          </p:pic>
        </p:grpSp>
        <p:pic>
          <p:nvPicPr>
            <p:cNvPr id="9" name="Graphic 8">
              <a:extLst>
                <a:ext uri="{FF2B5EF4-FFF2-40B4-BE49-F238E27FC236}">
                  <a16:creationId xmlns:a16="http://schemas.microsoft.com/office/drawing/2014/main" id="{AC1796F5-DB2B-4065-1A89-21A1B142BE58}"/>
                </a:ext>
              </a:extLst>
            </p:cNvPr>
            <p:cNvPicPr>
              <a:picLocks noChangeAspect="1"/>
            </p:cNvPicPr>
            <p:nvPr/>
          </p:nvPicPr>
          <p:blipFill>
            <a:blip r:embed="rId8" cstate="screen">
              <a:extLst>
                <a:ext uri="{28A0092B-C50C-407E-A947-70E740481C1C}">
                  <a14:useLocalDpi xmlns:a14="http://schemas.microsoft.com/office/drawing/2010/main"/>
                </a:ext>
                <a:ext uri="{96DAC541-7B7A-43D3-8B79-37D633B846F1}">
                  <asvg:svgBlip xmlns:asvg="http://schemas.microsoft.com/office/drawing/2016/SVG/main" r:embed="rId9"/>
                </a:ext>
              </a:extLst>
            </a:blip>
            <a:stretch>
              <a:fillRect/>
            </a:stretch>
          </p:blipFill>
          <p:spPr>
            <a:xfrm>
              <a:off x="1818676" y="4817471"/>
              <a:ext cx="725485" cy="173485"/>
            </a:xfrm>
            <a:prstGeom prst="rect">
              <a:avLst/>
            </a:prstGeom>
          </p:spPr>
        </p:pic>
        <p:pic>
          <p:nvPicPr>
            <p:cNvPr id="10" name="Graphic 9">
              <a:extLst>
                <a:ext uri="{FF2B5EF4-FFF2-40B4-BE49-F238E27FC236}">
                  <a16:creationId xmlns:a16="http://schemas.microsoft.com/office/drawing/2014/main" id="{92A410A4-7C7A-B679-42EA-4DF10A225A90}"/>
                </a:ext>
              </a:extLst>
            </p:cNvPr>
            <p:cNvPicPr>
              <a:picLocks noChangeAspect="1"/>
            </p:cNvPicPr>
            <p:nvPr/>
          </p:nvPicPr>
          <p:blipFill>
            <a:blip r:embed="rId10" cstate="screen">
              <a:extLst>
                <a:ext uri="{28A0092B-C50C-407E-A947-70E740481C1C}">
                  <a14:useLocalDpi xmlns:a14="http://schemas.microsoft.com/office/drawing/2010/main"/>
                </a:ext>
                <a:ext uri="{96DAC541-7B7A-43D3-8B79-37D633B846F1}">
                  <asvg:svgBlip xmlns:asvg="http://schemas.microsoft.com/office/drawing/2016/SVG/main" r:embed="rId11"/>
                </a:ext>
              </a:extLst>
            </a:blip>
            <a:stretch>
              <a:fillRect/>
            </a:stretch>
          </p:blipFill>
          <p:spPr>
            <a:xfrm>
              <a:off x="2580506" y="4817471"/>
              <a:ext cx="725485" cy="173485"/>
            </a:xfrm>
            <a:prstGeom prst="rect">
              <a:avLst/>
            </a:prstGeom>
          </p:spPr>
        </p:pic>
      </p:grpSp>
      <p:sp>
        <p:nvSpPr>
          <p:cNvPr id="15" name="Text Placeholder 13">
            <a:extLst>
              <a:ext uri="{FF2B5EF4-FFF2-40B4-BE49-F238E27FC236}">
                <a16:creationId xmlns:a16="http://schemas.microsoft.com/office/drawing/2014/main" id="{7101D433-BA28-C656-0225-C5FE1332C058}"/>
              </a:ext>
            </a:extLst>
          </p:cNvPr>
          <p:cNvSpPr>
            <a:spLocks noGrp="1"/>
          </p:cNvSpPr>
          <p:nvPr>
            <p:ph type="body" sz="quarter" idx="11" hasCustomPrompt="1"/>
          </p:nvPr>
        </p:nvSpPr>
        <p:spPr>
          <a:xfrm>
            <a:off x="1040888" y="2631560"/>
            <a:ext cx="3276135" cy="1547812"/>
          </a:xfrm>
        </p:spPr>
        <p:txBody>
          <a:bodyPr anchor="t" anchorCtr="0">
            <a:normAutofit/>
          </a:bodyPr>
          <a:lstStyle>
            <a:lvl1pPr>
              <a:lnSpc>
                <a:spcPct val="100000"/>
              </a:lnSpc>
              <a:spcBef>
                <a:spcPts val="0"/>
              </a:spcBef>
              <a:defRPr lang="en-US" sz="2400" smtClean="0">
                <a:solidFill>
                  <a:schemeClr val="bg1"/>
                </a:solidFill>
              </a:defRPr>
            </a:lvl1pPr>
            <a:lvl2pPr>
              <a:defRPr lang="en-US" smtClean="0">
                <a:solidFill>
                  <a:schemeClr val="bg1"/>
                </a:solidFill>
              </a:defRPr>
            </a:lvl2pPr>
            <a:lvl3pPr>
              <a:defRPr lang="en-US" smtClean="0">
                <a:solidFill>
                  <a:schemeClr val="bg1"/>
                </a:solidFill>
              </a:defRPr>
            </a:lvl3pPr>
            <a:lvl4pPr>
              <a:defRPr lang="en-US" smtClean="0">
                <a:solidFill>
                  <a:schemeClr val="bg1"/>
                </a:solidFill>
              </a:defRPr>
            </a:lvl4pPr>
            <a:lvl5pPr>
              <a:defRPr lang="en-US">
                <a:solidFill>
                  <a:schemeClr val="bg1"/>
                </a:solidFill>
              </a:defRPr>
            </a:lvl5pPr>
          </a:lstStyle>
          <a:p>
            <a:pPr>
              <a:lnSpc>
                <a:spcPct val="100000"/>
              </a:lnSpc>
              <a:spcBef>
                <a:spcPts val="0"/>
              </a:spcBef>
            </a:pPr>
            <a:r>
              <a:rPr lang="en-US" b="0">
                <a:solidFill>
                  <a:schemeClr val="bg1"/>
                </a:solidFill>
              </a:rPr>
              <a:t>Evolution from ITSM </a:t>
            </a:r>
            <a:br>
              <a:rPr lang="en-US" b="0">
                <a:solidFill>
                  <a:schemeClr val="bg1"/>
                </a:solidFill>
              </a:rPr>
            </a:br>
            <a:r>
              <a:rPr lang="en-US" b="0">
                <a:solidFill>
                  <a:schemeClr val="bg1"/>
                </a:solidFill>
              </a:rPr>
              <a:t>to EXM</a:t>
            </a:r>
          </a:p>
        </p:txBody>
      </p:sp>
      <p:sp>
        <p:nvSpPr>
          <p:cNvPr id="13" name="TextBox 12">
            <a:extLst>
              <a:ext uri="{FF2B5EF4-FFF2-40B4-BE49-F238E27FC236}">
                <a16:creationId xmlns:a16="http://schemas.microsoft.com/office/drawing/2014/main" id="{6DD2BC06-F99E-1C4B-B56C-BCE4E9330959}"/>
              </a:ext>
            </a:extLst>
          </p:cNvPr>
          <p:cNvSpPr txBox="1"/>
          <p:nvPr userDrawn="1"/>
        </p:nvSpPr>
        <p:spPr>
          <a:xfrm>
            <a:off x="11602720" y="6501249"/>
            <a:ext cx="443360" cy="215444"/>
          </a:xfrm>
          <a:prstGeom prst="rect">
            <a:avLst/>
          </a:prstGeom>
          <a:noFill/>
        </p:spPr>
        <p:txBody>
          <a:bodyPr wrap="square" lIns="0" tIns="45720" rIns="91440" bIns="45720" rtlCol="0">
            <a:spAutoFit/>
          </a:bodyPr>
          <a:lstStyle/>
          <a:p>
            <a:pPr algn="r"/>
            <a:fld id="{31541D0E-FE33-FA42-86B9-833DCB73E233}" type="slidenum">
              <a:rPr lang="en-US" sz="800" smtClean="0">
                <a:solidFill>
                  <a:schemeClr val="bg1"/>
                </a:solidFill>
              </a:rPr>
              <a:pPr algn="r"/>
              <a:t>‹Nr.›</a:t>
            </a:fld>
            <a:endParaRPr lang="en-US" sz="800">
              <a:solidFill>
                <a:schemeClr val="bg1"/>
              </a:solidFill>
            </a:endParaRPr>
          </a:p>
        </p:txBody>
      </p:sp>
    </p:spTree>
    <p:extLst>
      <p:ext uri="{BB962C8B-B14F-4D97-AF65-F5344CB8AC3E}">
        <p14:creationId xmlns:p14="http://schemas.microsoft.com/office/powerpoint/2010/main" val="2320366536"/>
      </p:ext>
    </p:extLst>
  </p:cSld>
  <p:clrMapOvr>
    <a:masterClrMapping/>
  </p:clrMapOvr>
  <p:extLst>
    <p:ext uri="{DCECCB84-F9BA-43D5-87BE-67443E8EF086}">
      <p15:sldGuideLst xmlns:p15="http://schemas.microsoft.com/office/powerpoint/2012/main">
        <p15:guide id="1" pos="384" userDrawn="1">
          <p15:clr>
            <a:srgbClr val="FBAE40"/>
          </p15:clr>
        </p15:guide>
      </p15:sldGuideLst>
    </p:ext>
  </p:extLst>
</p:sldLayout>
</file>

<file path=ppt/slideLayouts/slideLayout37.xml><?xml version="1.0" encoding="utf-8"?>
<p:sldLayout xmlns:a="http://schemas.openxmlformats.org/drawingml/2006/main" xmlns:r="http://schemas.openxmlformats.org/officeDocument/2006/relationships" xmlns:p="http://schemas.openxmlformats.org/presentationml/2006/main" showMasterSp="0" preserve="1" userDrawn="1">
  <p:cSld name="Transition - E">
    <p:spTree>
      <p:nvGrpSpPr>
        <p:cNvPr id="1" name=""/>
        <p:cNvGrpSpPr/>
        <p:nvPr/>
      </p:nvGrpSpPr>
      <p:grpSpPr>
        <a:xfrm>
          <a:off x="0" y="0"/>
          <a:ext cx="0" cy="0"/>
          <a:chOff x="0" y="0"/>
          <a:chExt cx="0" cy="0"/>
        </a:xfrm>
      </p:grpSpPr>
      <p:pic>
        <p:nvPicPr>
          <p:cNvPr id="4" name="Graphic 3">
            <a:extLst>
              <a:ext uri="{FF2B5EF4-FFF2-40B4-BE49-F238E27FC236}">
                <a16:creationId xmlns:a16="http://schemas.microsoft.com/office/drawing/2014/main" id="{89A50F3F-4EDD-017E-0A30-681E12ED322E}"/>
              </a:ext>
            </a:extLst>
          </p:cNvPr>
          <p:cNvPicPr>
            <a:picLocks noChangeAspect="1"/>
          </p:cNvPicPr>
          <p:nvPr userDrawn="1"/>
        </p:nvPicPr>
        <p:blipFill>
          <a:blip r:embed="rId2" cstate="screen">
            <a:extLst>
              <a:ext uri="{28A0092B-C50C-407E-A947-70E740481C1C}">
                <a14:useLocalDpi xmlns:a14="http://schemas.microsoft.com/office/drawing/2010/main"/>
              </a:ext>
              <a:ext uri="{96DAC541-7B7A-43D3-8B79-37D633B846F1}">
                <asvg:svgBlip xmlns:asvg="http://schemas.microsoft.com/office/drawing/2016/SVG/main" r:embed="rId3"/>
              </a:ext>
            </a:extLst>
          </a:blip>
          <a:stretch>
            <a:fillRect/>
          </a:stretch>
        </p:blipFill>
        <p:spPr>
          <a:xfrm>
            <a:off x="1031198" y="5502668"/>
            <a:ext cx="2070858" cy="318896"/>
          </a:xfrm>
          <a:prstGeom prst="rect">
            <a:avLst/>
          </a:prstGeom>
        </p:spPr>
      </p:pic>
      <p:grpSp>
        <p:nvGrpSpPr>
          <p:cNvPr id="5" name="Group 4">
            <a:extLst>
              <a:ext uri="{FF2B5EF4-FFF2-40B4-BE49-F238E27FC236}">
                <a16:creationId xmlns:a16="http://schemas.microsoft.com/office/drawing/2014/main" id="{42B7C3CA-3CBC-087E-83F4-859E6C9A69F4}"/>
              </a:ext>
            </a:extLst>
          </p:cNvPr>
          <p:cNvGrpSpPr/>
          <p:nvPr userDrawn="1"/>
        </p:nvGrpSpPr>
        <p:grpSpPr>
          <a:xfrm>
            <a:off x="1031198" y="4817470"/>
            <a:ext cx="3034632" cy="173486"/>
            <a:chOff x="1040888" y="4817470"/>
            <a:chExt cx="3034632" cy="173486"/>
          </a:xfrm>
        </p:grpSpPr>
        <p:grpSp>
          <p:nvGrpSpPr>
            <p:cNvPr id="6" name="Group 5">
              <a:extLst>
                <a:ext uri="{FF2B5EF4-FFF2-40B4-BE49-F238E27FC236}">
                  <a16:creationId xmlns:a16="http://schemas.microsoft.com/office/drawing/2014/main" id="{FEFA3EF0-CBE6-E2B3-1AFB-2742CC53E427}"/>
                </a:ext>
              </a:extLst>
            </p:cNvPr>
            <p:cNvGrpSpPr/>
            <p:nvPr/>
          </p:nvGrpSpPr>
          <p:grpSpPr>
            <a:xfrm>
              <a:off x="1040888" y="4817470"/>
              <a:ext cx="3034632" cy="173485"/>
              <a:chOff x="4189863" y="3848858"/>
              <a:chExt cx="4887305" cy="279400"/>
            </a:xfrm>
          </p:grpSpPr>
          <p:pic>
            <p:nvPicPr>
              <p:cNvPr id="9" name="Graphic 8">
                <a:extLst>
                  <a:ext uri="{FF2B5EF4-FFF2-40B4-BE49-F238E27FC236}">
                    <a16:creationId xmlns:a16="http://schemas.microsoft.com/office/drawing/2014/main" id="{CB8C2FA2-AB93-0E37-544F-CFD2A2822FEE}"/>
                  </a:ext>
                </a:extLst>
              </p:cNvPr>
              <p:cNvPicPr>
                <a:picLocks noChangeAspect="1"/>
              </p:cNvPicPr>
              <p:nvPr/>
            </p:nvPicPr>
            <p:blipFill>
              <a:blip r:embed="rId4" cstate="screen">
                <a:extLst>
                  <a:ext uri="{28A0092B-C50C-407E-A947-70E740481C1C}">
                    <a14:useLocalDpi xmlns:a14="http://schemas.microsoft.com/office/drawing/2010/main"/>
                  </a:ext>
                  <a:ext uri="{96DAC541-7B7A-43D3-8B79-37D633B846F1}">
                    <asvg:svgBlip xmlns:asvg="http://schemas.microsoft.com/office/drawing/2016/SVG/main" r:embed="rId5"/>
                  </a:ext>
                </a:extLst>
              </a:blip>
              <a:stretch>
                <a:fillRect/>
              </a:stretch>
            </p:blipFill>
            <p:spPr>
              <a:xfrm>
                <a:off x="4189863" y="3848858"/>
                <a:ext cx="1193800" cy="279400"/>
              </a:xfrm>
              <a:prstGeom prst="rect">
                <a:avLst/>
              </a:prstGeom>
            </p:spPr>
          </p:pic>
          <p:pic>
            <p:nvPicPr>
              <p:cNvPr id="10" name="Graphic 9">
                <a:extLst>
                  <a:ext uri="{FF2B5EF4-FFF2-40B4-BE49-F238E27FC236}">
                    <a16:creationId xmlns:a16="http://schemas.microsoft.com/office/drawing/2014/main" id="{AED7C673-F6A2-3D94-14B3-AAD232E6A8A4}"/>
                  </a:ext>
                </a:extLst>
              </p:cNvPr>
              <p:cNvPicPr>
                <a:picLocks noChangeAspect="1"/>
              </p:cNvPicPr>
              <p:nvPr/>
            </p:nvPicPr>
            <p:blipFill>
              <a:blip r:embed="rId6" cstate="screen">
                <a:extLst>
                  <a:ext uri="{28A0092B-C50C-407E-A947-70E740481C1C}">
                    <a14:useLocalDpi xmlns:a14="http://schemas.microsoft.com/office/drawing/2010/main"/>
                  </a:ext>
                  <a:ext uri="{96DAC541-7B7A-43D3-8B79-37D633B846F1}">
                    <asvg:svgBlip xmlns:asvg="http://schemas.microsoft.com/office/drawing/2016/SVG/main" r:embed="rId7"/>
                  </a:ext>
                </a:extLst>
              </a:blip>
              <a:stretch>
                <a:fillRect/>
              </a:stretch>
            </p:blipFill>
            <p:spPr>
              <a:xfrm>
                <a:off x="7896068" y="3848858"/>
                <a:ext cx="1181100" cy="279400"/>
              </a:xfrm>
              <a:prstGeom prst="rect">
                <a:avLst/>
              </a:prstGeom>
            </p:spPr>
          </p:pic>
        </p:grpSp>
        <p:pic>
          <p:nvPicPr>
            <p:cNvPr id="7" name="Graphic 6">
              <a:extLst>
                <a:ext uri="{FF2B5EF4-FFF2-40B4-BE49-F238E27FC236}">
                  <a16:creationId xmlns:a16="http://schemas.microsoft.com/office/drawing/2014/main" id="{4C473B41-287A-D788-EE5D-E4C940639150}"/>
                </a:ext>
              </a:extLst>
            </p:cNvPr>
            <p:cNvPicPr>
              <a:picLocks noChangeAspect="1"/>
            </p:cNvPicPr>
            <p:nvPr/>
          </p:nvPicPr>
          <p:blipFill>
            <a:blip r:embed="rId8" cstate="screen">
              <a:extLst>
                <a:ext uri="{28A0092B-C50C-407E-A947-70E740481C1C}">
                  <a14:useLocalDpi xmlns:a14="http://schemas.microsoft.com/office/drawing/2010/main"/>
                </a:ext>
                <a:ext uri="{96DAC541-7B7A-43D3-8B79-37D633B846F1}">
                  <asvg:svgBlip xmlns:asvg="http://schemas.microsoft.com/office/drawing/2016/SVG/main" r:embed="rId9"/>
                </a:ext>
              </a:extLst>
            </a:blip>
            <a:stretch>
              <a:fillRect/>
            </a:stretch>
          </p:blipFill>
          <p:spPr>
            <a:xfrm>
              <a:off x="1818676" y="4817471"/>
              <a:ext cx="725485" cy="173485"/>
            </a:xfrm>
            <a:prstGeom prst="rect">
              <a:avLst/>
            </a:prstGeom>
          </p:spPr>
        </p:pic>
        <p:pic>
          <p:nvPicPr>
            <p:cNvPr id="8" name="Graphic 7">
              <a:extLst>
                <a:ext uri="{FF2B5EF4-FFF2-40B4-BE49-F238E27FC236}">
                  <a16:creationId xmlns:a16="http://schemas.microsoft.com/office/drawing/2014/main" id="{19F9D5CE-CBA6-E0CF-2638-862AA6722508}"/>
                </a:ext>
              </a:extLst>
            </p:cNvPr>
            <p:cNvPicPr>
              <a:picLocks noChangeAspect="1"/>
            </p:cNvPicPr>
            <p:nvPr/>
          </p:nvPicPr>
          <p:blipFill>
            <a:blip r:embed="rId10" cstate="screen">
              <a:extLst>
                <a:ext uri="{28A0092B-C50C-407E-A947-70E740481C1C}">
                  <a14:useLocalDpi xmlns:a14="http://schemas.microsoft.com/office/drawing/2010/main"/>
                </a:ext>
                <a:ext uri="{96DAC541-7B7A-43D3-8B79-37D633B846F1}">
                  <asvg:svgBlip xmlns:asvg="http://schemas.microsoft.com/office/drawing/2016/SVG/main" r:embed="rId11"/>
                </a:ext>
              </a:extLst>
            </a:blip>
            <a:stretch>
              <a:fillRect/>
            </a:stretch>
          </p:blipFill>
          <p:spPr>
            <a:xfrm>
              <a:off x="2580506" y="4817471"/>
              <a:ext cx="725485" cy="173485"/>
            </a:xfrm>
            <a:prstGeom prst="rect">
              <a:avLst/>
            </a:prstGeom>
          </p:spPr>
        </p:pic>
      </p:grpSp>
      <p:sp>
        <p:nvSpPr>
          <p:cNvPr id="11" name="Text Placeholder 13">
            <a:extLst>
              <a:ext uri="{FF2B5EF4-FFF2-40B4-BE49-F238E27FC236}">
                <a16:creationId xmlns:a16="http://schemas.microsoft.com/office/drawing/2014/main" id="{17086B5E-E297-EB2B-FE2F-B75E91FF55AC}"/>
              </a:ext>
            </a:extLst>
          </p:cNvPr>
          <p:cNvSpPr>
            <a:spLocks noGrp="1"/>
          </p:cNvSpPr>
          <p:nvPr>
            <p:ph type="body" sz="quarter" idx="10" hasCustomPrompt="1"/>
          </p:nvPr>
        </p:nvSpPr>
        <p:spPr>
          <a:xfrm>
            <a:off x="1031198" y="928827"/>
            <a:ext cx="3276135" cy="1547812"/>
          </a:xfrm>
        </p:spPr>
        <p:txBody>
          <a:bodyPr anchor="b" anchorCtr="0"/>
          <a:lstStyle>
            <a:lvl1pPr>
              <a:lnSpc>
                <a:spcPct val="100000"/>
              </a:lnSpc>
              <a:defRPr lang="en-US" sz="5000" smtClean="0">
                <a:solidFill>
                  <a:schemeClr val="bg1"/>
                </a:solidFill>
              </a:defRPr>
            </a:lvl1pPr>
            <a:lvl2pPr>
              <a:defRPr lang="en-US" smtClean="0">
                <a:solidFill>
                  <a:schemeClr val="bg1"/>
                </a:solidFill>
              </a:defRPr>
            </a:lvl2pPr>
            <a:lvl3pPr>
              <a:defRPr lang="en-US" smtClean="0">
                <a:solidFill>
                  <a:schemeClr val="bg1"/>
                </a:solidFill>
              </a:defRPr>
            </a:lvl3pPr>
            <a:lvl4pPr>
              <a:defRPr lang="en-US" smtClean="0">
                <a:solidFill>
                  <a:schemeClr val="bg1"/>
                </a:solidFill>
              </a:defRPr>
            </a:lvl4pPr>
            <a:lvl5pPr>
              <a:defRPr lang="en-US">
                <a:solidFill>
                  <a:schemeClr val="bg1"/>
                </a:solidFill>
              </a:defRPr>
            </a:lvl5pPr>
          </a:lstStyle>
          <a:p>
            <a:pPr lvl="0">
              <a:lnSpc>
                <a:spcPct val="90000"/>
              </a:lnSpc>
              <a:buFont typeface="Arial" panose="020B0604020202020204" pitchFamily="34" charset="0"/>
            </a:pPr>
            <a:r>
              <a:rPr lang="en-US"/>
              <a:t>EXM</a:t>
            </a:r>
          </a:p>
          <a:p>
            <a:pPr lvl="0">
              <a:lnSpc>
                <a:spcPct val="90000"/>
              </a:lnSpc>
              <a:buFont typeface="Arial" panose="020B0604020202020204" pitchFamily="34" charset="0"/>
            </a:pPr>
            <a:r>
              <a:rPr lang="en-US"/>
              <a:t>strategy</a:t>
            </a:r>
          </a:p>
        </p:txBody>
      </p:sp>
      <p:sp>
        <p:nvSpPr>
          <p:cNvPr id="12" name="Text Placeholder 13">
            <a:extLst>
              <a:ext uri="{FF2B5EF4-FFF2-40B4-BE49-F238E27FC236}">
                <a16:creationId xmlns:a16="http://schemas.microsoft.com/office/drawing/2014/main" id="{6640408A-C3AC-F797-D65F-35B38B725B7E}"/>
              </a:ext>
            </a:extLst>
          </p:cNvPr>
          <p:cNvSpPr>
            <a:spLocks noGrp="1"/>
          </p:cNvSpPr>
          <p:nvPr>
            <p:ph type="body" sz="quarter" idx="11" hasCustomPrompt="1"/>
          </p:nvPr>
        </p:nvSpPr>
        <p:spPr>
          <a:xfrm>
            <a:off x="1040888" y="2631560"/>
            <a:ext cx="3276135" cy="1547812"/>
          </a:xfrm>
        </p:spPr>
        <p:txBody>
          <a:bodyPr anchor="t" anchorCtr="0">
            <a:normAutofit/>
          </a:bodyPr>
          <a:lstStyle>
            <a:lvl1pPr>
              <a:lnSpc>
                <a:spcPct val="100000"/>
              </a:lnSpc>
              <a:spcBef>
                <a:spcPts val="0"/>
              </a:spcBef>
              <a:defRPr lang="en-US" sz="2400" smtClean="0">
                <a:solidFill>
                  <a:schemeClr val="bg1"/>
                </a:solidFill>
              </a:defRPr>
            </a:lvl1pPr>
            <a:lvl2pPr>
              <a:defRPr lang="en-US" smtClean="0">
                <a:solidFill>
                  <a:schemeClr val="bg1"/>
                </a:solidFill>
              </a:defRPr>
            </a:lvl2pPr>
            <a:lvl3pPr>
              <a:defRPr lang="en-US" smtClean="0">
                <a:solidFill>
                  <a:schemeClr val="bg1"/>
                </a:solidFill>
              </a:defRPr>
            </a:lvl3pPr>
            <a:lvl4pPr>
              <a:defRPr lang="en-US" smtClean="0">
                <a:solidFill>
                  <a:schemeClr val="bg1"/>
                </a:solidFill>
              </a:defRPr>
            </a:lvl4pPr>
            <a:lvl5pPr>
              <a:defRPr lang="en-US">
                <a:solidFill>
                  <a:schemeClr val="bg1"/>
                </a:solidFill>
              </a:defRPr>
            </a:lvl5pPr>
          </a:lstStyle>
          <a:p>
            <a:pPr>
              <a:lnSpc>
                <a:spcPct val="100000"/>
              </a:lnSpc>
              <a:spcBef>
                <a:spcPts val="0"/>
              </a:spcBef>
            </a:pPr>
            <a:r>
              <a:rPr lang="en-US" b="0">
                <a:solidFill>
                  <a:schemeClr val="bg1"/>
                </a:solidFill>
              </a:rPr>
              <a:t>Evolution from ITSM </a:t>
            </a:r>
            <a:br>
              <a:rPr lang="en-US" b="0">
                <a:solidFill>
                  <a:schemeClr val="bg1"/>
                </a:solidFill>
              </a:rPr>
            </a:br>
            <a:r>
              <a:rPr lang="en-US" b="0">
                <a:solidFill>
                  <a:schemeClr val="bg1"/>
                </a:solidFill>
              </a:rPr>
              <a:t>to EXM</a:t>
            </a:r>
          </a:p>
        </p:txBody>
      </p:sp>
      <p:sp>
        <p:nvSpPr>
          <p:cNvPr id="13" name="TextBox 12">
            <a:extLst>
              <a:ext uri="{FF2B5EF4-FFF2-40B4-BE49-F238E27FC236}">
                <a16:creationId xmlns:a16="http://schemas.microsoft.com/office/drawing/2014/main" id="{62AC4081-C13D-5B47-8C78-3901A2B5FCCA}"/>
              </a:ext>
            </a:extLst>
          </p:cNvPr>
          <p:cNvSpPr txBox="1"/>
          <p:nvPr userDrawn="1"/>
        </p:nvSpPr>
        <p:spPr>
          <a:xfrm>
            <a:off x="11602720" y="6501249"/>
            <a:ext cx="443360" cy="215444"/>
          </a:xfrm>
          <a:prstGeom prst="rect">
            <a:avLst/>
          </a:prstGeom>
          <a:noFill/>
        </p:spPr>
        <p:txBody>
          <a:bodyPr wrap="square" lIns="0" tIns="45720" rIns="91440" bIns="45720" rtlCol="0">
            <a:spAutoFit/>
          </a:bodyPr>
          <a:lstStyle/>
          <a:p>
            <a:pPr algn="r"/>
            <a:fld id="{31541D0E-FE33-FA42-86B9-833DCB73E233}" type="slidenum">
              <a:rPr lang="en-US" sz="800" smtClean="0">
                <a:solidFill>
                  <a:schemeClr val="bg1"/>
                </a:solidFill>
              </a:rPr>
              <a:pPr algn="r"/>
              <a:t>‹Nr.›</a:t>
            </a:fld>
            <a:endParaRPr lang="en-US" sz="800">
              <a:solidFill>
                <a:schemeClr val="bg1"/>
              </a:solidFill>
            </a:endParaRPr>
          </a:p>
        </p:txBody>
      </p:sp>
    </p:spTree>
    <p:extLst>
      <p:ext uri="{BB962C8B-B14F-4D97-AF65-F5344CB8AC3E}">
        <p14:creationId xmlns:p14="http://schemas.microsoft.com/office/powerpoint/2010/main" val="3759208428"/>
      </p:ext>
    </p:extLst>
  </p:cSld>
  <p:clrMapOvr>
    <a:masterClrMapping/>
  </p:clrMapOvr>
  <p:extLst>
    <p:ext uri="{DCECCB84-F9BA-43D5-87BE-67443E8EF086}">
      <p15:sldGuideLst xmlns:p15="http://schemas.microsoft.com/office/powerpoint/2012/main">
        <p15:guide id="1" pos="384" userDrawn="1">
          <p15:clr>
            <a:srgbClr val="FBAE40"/>
          </p15:clr>
        </p15:guide>
      </p15:sldGuideLst>
    </p:ext>
  </p:extLst>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userDrawn="1">
  <p:cSld name="Highlight - 1/4 Column - Drop Shadow">
    <p:bg>
      <p:bgPr>
        <a:solidFill>
          <a:srgbClr val="EBEBEB"/>
        </a:solidFill>
        <a:effectLst/>
      </p:bgPr>
    </p:bg>
    <p:spTree>
      <p:nvGrpSpPr>
        <p:cNvPr id="1" name=""/>
        <p:cNvGrpSpPr/>
        <p:nvPr/>
      </p:nvGrpSpPr>
      <p:grpSpPr>
        <a:xfrm>
          <a:off x="0" y="0"/>
          <a:ext cx="0" cy="0"/>
          <a:chOff x="0" y="0"/>
          <a:chExt cx="0" cy="0"/>
        </a:xfrm>
      </p:grpSpPr>
      <p:sp>
        <p:nvSpPr>
          <p:cNvPr id="37" name="Rectangle 36">
            <a:extLst>
              <a:ext uri="{FF2B5EF4-FFF2-40B4-BE49-F238E27FC236}">
                <a16:creationId xmlns:a16="http://schemas.microsoft.com/office/drawing/2014/main" id="{CA7D8763-6A9B-94E1-0F28-5240010D3B49}"/>
              </a:ext>
            </a:extLst>
          </p:cNvPr>
          <p:cNvSpPr/>
          <p:nvPr userDrawn="1"/>
        </p:nvSpPr>
        <p:spPr>
          <a:xfrm>
            <a:off x="0" y="369873"/>
            <a:ext cx="94166" cy="91213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Title 2">
            <a:extLst>
              <a:ext uri="{FF2B5EF4-FFF2-40B4-BE49-F238E27FC236}">
                <a16:creationId xmlns:a16="http://schemas.microsoft.com/office/drawing/2014/main" id="{E9E83820-1FD8-C2DB-195B-349ECFA7B501}"/>
              </a:ext>
            </a:extLst>
          </p:cNvPr>
          <p:cNvSpPr>
            <a:spLocks noGrp="1"/>
          </p:cNvSpPr>
          <p:nvPr>
            <p:ph type="title" hasCustomPrompt="1"/>
          </p:nvPr>
        </p:nvSpPr>
        <p:spPr>
          <a:xfrm>
            <a:off x="612962" y="538515"/>
            <a:ext cx="10984992" cy="562442"/>
          </a:xfrm>
          <a:prstGeom prst="rect">
            <a:avLst/>
          </a:prstGeom>
        </p:spPr>
        <p:txBody>
          <a:bodyPr lIns="0" tIns="0" bIns="0" anchor="ctr" anchorCtr="0">
            <a:normAutofit/>
          </a:bodyPr>
          <a:lstStyle>
            <a:lvl1pPr>
              <a:lnSpc>
                <a:spcPct val="100000"/>
              </a:lnSpc>
              <a:defRPr sz="3200"/>
            </a:lvl1pPr>
          </a:lstStyle>
          <a:p>
            <a:r>
              <a:rPr lang="en-US"/>
              <a:t>Blank Header</a:t>
            </a:r>
          </a:p>
        </p:txBody>
      </p:sp>
      <p:sp>
        <p:nvSpPr>
          <p:cNvPr id="4" name="TextBox 3">
            <a:extLst>
              <a:ext uri="{FF2B5EF4-FFF2-40B4-BE49-F238E27FC236}">
                <a16:creationId xmlns:a16="http://schemas.microsoft.com/office/drawing/2014/main" id="{D1B7C3AB-043C-284F-AB2D-A08560332787}"/>
              </a:ext>
            </a:extLst>
          </p:cNvPr>
          <p:cNvSpPr txBox="1"/>
          <p:nvPr userDrawn="1"/>
        </p:nvSpPr>
        <p:spPr>
          <a:xfrm>
            <a:off x="11602720" y="6501249"/>
            <a:ext cx="443360" cy="215444"/>
          </a:xfrm>
          <a:prstGeom prst="rect">
            <a:avLst/>
          </a:prstGeom>
          <a:noFill/>
        </p:spPr>
        <p:txBody>
          <a:bodyPr wrap="square" lIns="0" tIns="45720" rIns="91440" bIns="45720" rtlCol="0">
            <a:spAutoFit/>
          </a:bodyPr>
          <a:lstStyle/>
          <a:p>
            <a:pPr algn="r"/>
            <a:fld id="{31541D0E-FE33-FA42-86B9-833DCB73E233}" type="slidenum">
              <a:rPr lang="en-US" sz="800" smtClean="0">
                <a:solidFill>
                  <a:schemeClr val="tx1"/>
                </a:solidFill>
              </a:rPr>
              <a:pPr algn="r"/>
              <a:t>‹Nr.›</a:t>
            </a:fld>
            <a:endParaRPr lang="en-US" sz="800">
              <a:solidFill>
                <a:schemeClr val="tx1"/>
              </a:solidFill>
            </a:endParaRPr>
          </a:p>
        </p:txBody>
      </p:sp>
    </p:spTree>
    <p:extLst>
      <p:ext uri="{BB962C8B-B14F-4D97-AF65-F5344CB8AC3E}">
        <p14:creationId xmlns:p14="http://schemas.microsoft.com/office/powerpoint/2010/main" val="1026730759"/>
      </p:ext>
    </p:extLst>
  </p:cSld>
  <p:clrMapOvr>
    <a:masterClrMapping/>
  </p:clrMapOvr>
  <p:extLst>
    <p:ext uri="{DCECCB84-F9BA-43D5-87BE-67443E8EF086}">
      <p15:sldGuideLst xmlns:p15="http://schemas.microsoft.com/office/powerpoint/2012/main">
        <p15:guide id="3" orient="horz" pos="2160" userDrawn="1">
          <p15:clr>
            <a:srgbClr val="FBAE40"/>
          </p15:clr>
        </p15:guide>
      </p15:sldGuideLst>
    </p:ext>
  </p:extLst>
</p:sldLayout>
</file>

<file path=ppt/slideLayouts/slideLayout39.xml><?xml version="1.0" encoding="utf-8"?>
<p:sldLayout xmlns:a="http://schemas.openxmlformats.org/drawingml/2006/main" xmlns:r="http://schemas.openxmlformats.org/officeDocument/2006/relationships" xmlns:p="http://schemas.openxmlformats.org/presentationml/2006/main" preserve="1" userDrawn="1">
  <p:cSld name="Org Chart">
    <p:spTree>
      <p:nvGrpSpPr>
        <p:cNvPr id="1" name=""/>
        <p:cNvGrpSpPr/>
        <p:nvPr/>
      </p:nvGrpSpPr>
      <p:grpSpPr>
        <a:xfrm>
          <a:off x="0" y="0"/>
          <a:ext cx="0" cy="0"/>
          <a:chOff x="0" y="0"/>
          <a:chExt cx="0" cy="0"/>
        </a:xfrm>
      </p:grpSpPr>
      <p:sp>
        <p:nvSpPr>
          <p:cNvPr id="5" name="Content Placeholder 4">
            <a:extLst>
              <a:ext uri="{FF2B5EF4-FFF2-40B4-BE49-F238E27FC236}">
                <a16:creationId xmlns:a16="http://schemas.microsoft.com/office/drawing/2014/main" id="{5776895B-59B5-7147-A035-F88A4606CFDE}"/>
              </a:ext>
            </a:extLst>
          </p:cNvPr>
          <p:cNvSpPr>
            <a:spLocks noGrp="1"/>
          </p:cNvSpPr>
          <p:nvPr>
            <p:ph sz="quarter" idx="12"/>
          </p:nvPr>
        </p:nvSpPr>
        <p:spPr>
          <a:xfrm>
            <a:off x="609600" y="1249363"/>
            <a:ext cx="10972800" cy="476567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3">
            <a:extLst>
              <a:ext uri="{FF2B5EF4-FFF2-40B4-BE49-F238E27FC236}">
                <a16:creationId xmlns:a16="http://schemas.microsoft.com/office/drawing/2014/main" id="{26A8277C-A706-1510-7FC1-8BC7CA1CEFCC}"/>
              </a:ext>
            </a:extLst>
          </p:cNvPr>
          <p:cNvSpPr/>
          <p:nvPr userDrawn="1"/>
        </p:nvSpPr>
        <p:spPr>
          <a:xfrm>
            <a:off x="0" y="369873"/>
            <a:ext cx="94166" cy="91213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itle 2">
            <a:extLst>
              <a:ext uri="{FF2B5EF4-FFF2-40B4-BE49-F238E27FC236}">
                <a16:creationId xmlns:a16="http://schemas.microsoft.com/office/drawing/2014/main" id="{5FE91F77-CE5B-BAA6-1F2F-0E9379CDDB39}"/>
              </a:ext>
            </a:extLst>
          </p:cNvPr>
          <p:cNvSpPr>
            <a:spLocks noGrp="1"/>
          </p:cNvSpPr>
          <p:nvPr>
            <p:ph type="title" hasCustomPrompt="1"/>
          </p:nvPr>
        </p:nvSpPr>
        <p:spPr>
          <a:xfrm>
            <a:off x="612962" y="538515"/>
            <a:ext cx="10984992" cy="562442"/>
          </a:xfrm>
          <a:prstGeom prst="rect">
            <a:avLst/>
          </a:prstGeom>
        </p:spPr>
        <p:txBody>
          <a:bodyPr lIns="0" tIns="0" bIns="0" anchor="ctr">
            <a:normAutofit/>
          </a:bodyPr>
          <a:lstStyle>
            <a:lvl1pPr>
              <a:lnSpc>
                <a:spcPct val="100000"/>
              </a:lnSpc>
              <a:defRPr sz="3200"/>
            </a:lvl1pPr>
          </a:lstStyle>
          <a:p>
            <a:r>
              <a:rPr lang="en-US"/>
              <a:t>Blank Header</a:t>
            </a:r>
          </a:p>
        </p:txBody>
      </p:sp>
      <p:sp>
        <p:nvSpPr>
          <p:cNvPr id="6" name="TextBox 5">
            <a:extLst>
              <a:ext uri="{FF2B5EF4-FFF2-40B4-BE49-F238E27FC236}">
                <a16:creationId xmlns:a16="http://schemas.microsoft.com/office/drawing/2014/main" id="{0E148390-5E9D-0645-9F7B-394E6B689E09}"/>
              </a:ext>
            </a:extLst>
          </p:cNvPr>
          <p:cNvSpPr txBox="1"/>
          <p:nvPr userDrawn="1"/>
        </p:nvSpPr>
        <p:spPr>
          <a:xfrm>
            <a:off x="11602720" y="6501249"/>
            <a:ext cx="443360" cy="215444"/>
          </a:xfrm>
          <a:prstGeom prst="rect">
            <a:avLst/>
          </a:prstGeom>
          <a:noFill/>
        </p:spPr>
        <p:txBody>
          <a:bodyPr wrap="square" lIns="0" tIns="45720" rIns="91440" bIns="45720" rtlCol="0">
            <a:spAutoFit/>
          </a:bodyPr>
          <a:lstStyle/>
          <a:p>
            <a:pPr algn="r"/>
            <a:fld id="{31541D0E-FE33-FA42-86B9-833DCB73E233}" type="slidenum">
              <a:rPr lang="en-US" sz="800" smtClean="0">
                <a:solidFill>
                  <a:schemeClr val="tx1"/>
                </a:solidFill>
              </a:rPr>
              <a:pPr algn="r"/>
              <a:t>‹Nr.›</a:t>
            </a:fld>
            <a:endParaRPr lang="en-US" sz="800">
              <a:solidFill>
                <a:schemeClr val="tx1"/>
              </a:solidFill>
            </a:endParaRPr>
          </a:p>
        </p:txBody>
      </p:sp>
    </p:spTree>
    <p:extLst>
      <p:ext uri="{BB962C8B-B14F-4D97-AF65-F5344CB8AC3E}">
        <p14:creationId xmlns:p14="http://schemas.microsoft.com/office/powerpoint/2010/main" val="2698916215"/>
      </p:ext>
    </p:extLst>
  </p:cSld>
  <p:clrMapOvr>
    <a:masterClrMapping/>
  </p:clrMapOvr>
  <p:extLst>
    <p:ext uri="{DCECCB84-F9BA-43D5-87BE-67443E8EF086}">
      <p15:sldGuideLst xmlns:p15="http://schemas.microsoft.com/office/powerpoint/2012/main">
        <p15:guide id="1" pos="384">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userDrawn="1">
  <p:cSld name="Blank - Nothing">
    <p:spTree>
      <p:nvGrpSpPr>
        <p:cNvPr id="1" name=""/>
        <p:cNvGrpSpPr/>
        <p:nvPr/>
      </p:nvGrpSpPr>
      <p:grpSpPr>
        <a:xfrm>
          <a:off x="0" y="0"/>
          <a:ext cx="0" cy="0"/>
          <a:chOff x="0" y="0"/>
          <a:chExt cx="0" cy="0"/>
        </a:xfrm>
      </p:grpSpPr>
    </p:spTree>
    <p:extLst>
      <p:ext uri="{BB962C8B-B14F-4D97-AF65-F5344CB8AC3E}">
        <p14:creationId xmlns:p14="http://schemas.microsoft.com/office/powerpoint/2010/main" val="4188998387"/>
      </p:ext>
    </p:extLst>
  </p:cSld>
  <p:clrMapOvr>
    <a:masterClrMapping/>
  </p:clrMapOvr>
  <p:extLst>
    <p:ext uri="{DCECCB84-F9BA-43D5-87BE-67443E8EF086}">
      <p15:sldGuideLst xmlns:p15="http://schemas.microsoft.com/office/powerpoint/2012/main">
        <p15:guide id="1" pos="384" userDrawn="1">
          <p15:clr>
            <a:srgbClr val="FBAE40"/>
          </p15:clr>
        </p15:guide>
      </p15:sldGuideLst>
    </p:ext>
  </p:extLst>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userDrawn="1">
  <p:cSld name="Feature List 2 Content">
    <p:spTree>
      <p:nvGrpSpPr>
        <p:cNvPr id="1" name=""/>
        <p:cNvGrpSpPr/>
        <p:nvPr/>
      </p:nvGrpSpPr>
      <p:grpSpPr>
        <a:xfrm>
          <a:off x="0" y="0"/>
          <a:ext cx="0" cy="0"/>
          <a:chOff x="0" y="0"/>
          <a:chExt cx="0" cy="0"/>
        </a:xfrm>
      </p:grpSpPr>
      <p:sp>
        <p:nvSpPr>
          <p:cNvPr id="30" name="Text Placeholder 2">
            <a:extLst>
              <a:ext uri="{FF2B5EF4-FFF2-40B4-BE49-F238E27FC236}">
                <a16:creationId xmlns:a16="http://schemas.microsoft.com/office/drawing/2014/main" id="{BDE1ADF1-F1F7-FF4F-8464-B5D243C2B82D}"/>
              </a:ext>
            </a:extLst>
          </p:cNvPr>
          <p:cNvSpPr>
            <a:spLocks noGrp="1"/>
          </p:cNvSpPr>
          <p:nvPr>
            <p:ph type="body" sz="quarter" idx="17" hasCustomPrompt="1"/>
          </p:nvPr>
        </p:nvSpPr>
        <p:spPr>
          <a:xfrm>
            <a:off x="609600" y="1501582"/>
            <a:ext cx="4650761" cy="401560"/>
          </a:xfrm>
        </p:spPr>
        <p:txBody>
          <a:bodyPr anchor="t" anchorCtr="0"/>
          <a:lstStyle>
            <a:lvl1pPr marL="0" indent="0" algn="l">
              <a:buNone/>
              <a:defRPr>
                <a:solidFill>
                  <a:schemeClr val="tx2"/>
                </a:solidFill>
              </a:defRPr>
            </a:lvl1pPr>
          </a:lstStyle>
          <a:p>
            <a:pPr lvl="0"/>
            <a:r>
              <a:rPr lang="en-US"/>
              <a:t>Item</a:t>
            </a:r>
          </a:p>
        </p:txBody>
      </p:sp>
      <p:cxnSp>
        <p:nvCxnSpPr>
          <p:cNvPr id="18" name="Straight Connector 17">
            <a:extLst>
              <a:ext uri="{FF2B5EF4-FFF2-40B4-BE49-F238E27FC236}">
                <a16:creationId xmlns:a16="http://schemas.microsoft.com/office/drawing/2014/main" id="{B78EDEA0-4B39-254F-988C-4F845CDF3D23}"/>
              </a:ext>
            </a:extLst>
          </p:cNvPr>
          <p:cNvCxnSpPr>
            <a:cxnSpLocks/>
          </p:cNvCxnSpPr>
          <p:nvPr userDrawn="1"/>
        </p:nvCxnSpPr>
        <p:spPr>
          <a:xfrm flipV="1">
            <a:off x="6096000" y="1291046"/>
            <a:ext cx="0" cy="4690304"/>
          </a:xfrm>
          <a:prstGeom prst="line">
            <a:avLst/>
          </a:prstGeom>
          <a:ln w="12700">
            <a:solidFill>
              <a:schemeClr val="bg1">
                <a:lumMod val="75000"/>
              </a:schemeClr>
            </a:solidFill>
            <a:prstDash val="sysDot"/>
          </a:ln>
        </p:spPr>
        <p:style>
          <a:lnRef idx="1">
            <a:schemeClr val="accent1"/>
          </a:lnRef>
          <a:fillRef idx="0">
            <a:schemeClr val="accent1"/>
          </a:fillRef>
          <a:effectRef idx="0">
            <a:schemeClr val="accent1"/>
          </a:effectRef>
          <a:fontRef idx="minor">
            <a:schemeClr val="tx1"/>
          </a:fontRef>
        </p:style>
      </p:cxnSp>
      <p:sp>
        <p:nvSpPr>
          <p:cNvPr id="19" name="Text Placeholder 2">
            <a:extLst>
              <a:ext uri="{FF2B5EF4-FFF2-40B4-BE49-F238E27FC236}">
                <a16:creationId xmlns:a16="http://schemas.microsoft.com/office/drawing/2014/main" id="{3FDF7652-10FB-514C-AC22-2A4A32F0D7B0}"/>
              </a:ext>
            </a:extLst>
          </p:cNvPr>
          <p:cNvSpPr>
            <a:spLocks noGrp="1"/>
          </p:cNvSpPr>
          <p:nvPr>
            <p:ph type="body" sz="quarter" idx="25" hasCustomPrompt="1"/>
          </p:nvPr>
        </p:nvSpPr>
        <p:spPr>
          <a:xfrm>
            <a:off x="6803205" y="1511856"/>
            <a:ext cx="4650761" cy="401560"/>
          </a:xfrm>
        </p:spPr>
        <p:txBody>
          <a:bodyPr anchor="t" anchorCtr="0"/>
          <a:lstStyle>
            <a:lvl1pPr marL="0" indent="0" algn="l">
              <a:buNone/>
              <a:defRPr>
                <a:solidFill>
                  <a:schemeClr val="tx2"/>
                </a:solidFill>
              </a:defRPr>
            </a:lvl1pPr>
          </a:lstStyle>
          <a:p>
            <a:pPr lvl="0"/>
            <a:r>
              <a:rPr lang="en-US"/>
              <a:t>Item</a:t>
            </a:r>
          </a:p>
        </p:txBody>
      </p:sp>
      <p:sp>
        <p:nvSpPr>
          <p:cNvPr id="8" name="Rectangle 7">
            <a:extLst>
              <a:ext uri="{FF2B5EF4-FFF2-40B4-BE49-F238E27FC236}">
                <a16:creationId xmlns:a16="http://schemas.microsoft.com/office/drawing/2014/main" id="{A044CB12-66CF-6E1D-1CC3-D2BC7E07E786}"/>
              </a:ext>
            </a:extLst>
          </p:cNvPr>
          <p:cNvSpPr/>
          <p:nvPr userDrawn="1"/>
        </p:nvSpPr>
        <p:spPr>
          <a:xfrm>
            <a:off x="0" y="369873"/>
            <a:ext cx="94166" cy="91213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Text Placeholder 2">
            <a:extLst>
              <a:ext uri="{FF2B5EF4-FFF2-40B4-BE49-F238E27FC236}">
                <a16:creationId xmlns:a16="http://schemas.microsoft.com/office/drawing/2014/main" id="{69B0C559-B31D-1566-6B71-96018BA7F85D}"/>
              </a:ext>
            </a:extLst>
          </p:cNvPr>
          <p:cNvSpPr>
            <a:spLocks noGrp="1"/>
          </p:cNvSpPr>
          <p:nvPr>
            <p:ph type="body" sz="quarter" idx="26"/>
          </p:nvPr>
        </p:nvSpPr>
        <p:spPr>
          <a:xfrm>
            <a:off x="609599" y="2523744"/>
            <a:ext cx="4650745" cy="3135694"/>
          </a:xfrm>
        </p:spPr>
        <p:txBody>
          <a:bodyPr>
            <a:normAutofit/>
          </a:bodyPr>
          <a:lstStyle>
            <a:lvl1pPr>
              <a:lnSpc>
                <a:spcPct val="100000"/>
              </a:lnSpc>
              <a:defRPr sz="1600"/>
            </a:lvl1pPr>
            <a:lvl2pPr>
              <a:lnSpc>
                <a:spcPct val="100000"/>
              </a:lnSpc>
              <a:defRPr sz="1400"/>
            </a:lvl2pPr>
            <a:lvl3pPr>
              <a:lnSpc>
                <a:spcPct val="100000"/>
              </a:lnSpc>
              <a:defRPr sz="1400"/>
            </a:lvl3pPr>
            <a:lvl4pPr>
              <a:lnSpc>
                <a:spcPct val="100000"/>
              </a:lnSpc>
              <a:defRPr sz="1400"/>
            </a:lvl4pPr>
            <a:lvl5pPr>
              <a:lnSpc>
                <a:spcPct val="100000"/>
              </a:lnSpc>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2" name="Text Placeholder 2">
            <a:extLst>
              <a:ext uri="{FF2B5EF4-FFF2-40B4-BE49-F238E27FC236}">
                <a16:creationId xmlns:a16="http://schemas.microsoft.com/office/drawing/2014/main" id="{66CE775A-4D07-8A4D-3BCD-B3A5E6B6B2F3}"/>
              </a:ext>
            </a:extLst>
          </p:cNvPr>
          <p:cNvSpPr>
            <a:spLocks noGrp="1"/>
          </p:cNvSpPr>
          <p:nvPr>
            <p:ph type="body" sz="quarter" idx="27"/>
          </p:nvPr>
        </p:nvSpPr>
        <p:spPr>
          <a:xfrm>
            <a:off x="6827519" y="2523744"/>
            <a:ext cx="4650745" cy="3135694"/>
          </a:xfrm>
        </p:spPr>
        <p:txBody>
          <a:bodyPr>
            <a:normAutofit/>
          </a:bodyPr>
          <a:lstStyle>
            <a:lvl1pPr>
              <a:lnSpc>
                <a:spcPct val="100000"/>
              </a:lnSpc>
              <a:defRPr sz="1600"/>
            </a:lvl1pPr>
            <a:lvl2pPr>
              <a:lnSpc>
                <a:spcPct val="100000"/>
              </a:lnSpc>
              <a:defRPr sz="1400"/>
            </a:lvl2pPr>
            <a:lvl3pPr>
              <a:lnSpc>
                <a:spcPct val="100000"/>
              </a:lnSpc>
              <a:defRPr sz="1400"/>
            </a:lvl3pPr>
            <a:lvl4pPr>
              <a:lnSpc>
                <a:spcPct val="100000"/>
              </a:lnSpc>
              <a:defRPr sz="1400"/>
            </a:lvl4pPr>
            <a:lvl5pPr>
              <a:lnSpc>
                <a:spcPct val="100000"/>
              </a:lnSpc>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Title 2">
            <a:extLst>
              <a:ext uri="{FF2B5EF4-FFF2-40B4-BE49-F238E27FC236}">
                <a16:creationId xmlns:a16="http://schemas.microsoft.com/office/drawing/2014/main" id="{D0C02B16-656D-4BBC-F4D1-CDE69AA4F99E}"/>
              </a:ext>
            </a:extLst>
          </p:cNvPr>
          <p:cNvSpPr>
            <a:spLocks noGrp="1"/>
          </p:cNvSpPr>
          <p:nvPr>
            <p:ph type="title" hasCustomPrompt="1"/>
          </p:nvPr>
        </p:nvSpPr>
        <p:spPr>
          <a:xfrm>
            <a:off x="612962" y="538515"/>
            <a:ext cx="10984992" cy="562442"/>
          </a:xfrm>
          <a:prstGeom prst="rect">
            <a:avLst/>
          </a:prstGeom>
        </p:spPr>
        <p:txBody>
          <a:bodyPr lIns="0" tIns="0" bIns="0" anchor="ctr">
            <a:normAutofit/>
          </a:bodyPr>
          <a:lstStyle>
            <a:lvl1pPr algn="l">
              <a:lnSpc>
                <a:spcPct val="100000"/>
              </a:lnSpc>
              <a:defRPr sz="3200"/>
            </a:lvl1pPr>
          </a:lstStyle>
          <a:p>
            <a:r>
              <a:rPr lang="en-US"/>
              <a:t>Blank Header</a:t>
            </a:r>
          </a:p>
        </p:txBody>
      </p:sp>
      <p:sp>
        <p:nvSpPr>
          <p:cNvPr id="10" name="TextBox 9">
            <a:extLst>
              <a:ext uri="{FF2B5EF4-FFF2-40B4-BE49-F238E27FC236}">
                <a16:creationId xmlns:a16="http://schemas.microsoft.com/office/drawing/2014/main" id="{C5B467F6-D986-3645-A53C-BE549ED23026}"/>
              </a:ext>
            </a:extLst>
          </p:cNvPr>
          <p:cNvSpPr txBox="1"/>
          <p:nvPr userDrawn="1"/>
        </p:nvSpPr>
        <p:spPr>
          <a:xfrm>
            <a:off x="11602720" y="6501249"/>
            <a:ext cx="443360" cy="215444"/>
          </a:xfrm>
          <a:prstGeom prst="rect">
            <a:avLst/>
          </a:prstGeom>
          <a:noFill/>
        </p:spPr>
        <p:txBody>
          <a:bodyPr wrap="square" lIns="0" tIns="45720" rIns="91440" bIns="45720" rtlCol="0">
            <a:spAutoFit/>
          </a:bodyPr>
          <a:lstStyle/>
          <a:p>
            <a:pPr algn="r"/>
            <a:fld id="{31541D0E-FE33-FA42-86B9-833DCB73E233}" type="slidenum">
              <a:rPr lang="en-US" sz="800" smtClean="0">
                <a:solidFill>
                  <a:schemeClr val="tx1"/>
                </a:solidFill>
              </a:rPr>
              <a:pPr algn="r"/>
              <a:t>‹Nr.›</a:t>
            </a:fld>
            <a:endParaRPr lang="en-US" sz="800">
              <a:solidFill>
                <a:schemeClr val="tx1"/>
              </a:solidFill>
            </a:endParaRPr>
          </a:p>
        </p:txBody>
      </p:sp>
    </p:spTree>
    <p:extLst>
      <p:ext uri="{BB962C8B-B14F-4D97-AF65-F5344CB8AC3E}">
        <p14:creationId xmlns:p14="http://schemas.microsoft.com/office/powerpoint/2010/main" val="203113294"/>
      </p:ext>
    </p:extLst>
  </p:cSld>
  <p:clrMapOvr>
    <a:masterClrMapping/>
  </p:clrMapOvr>
  <p:extLst>
    <p:ext uri="{DCECCB84-F9BA-43D5-87BE-67443E8EF086}">
      <p15:sldGuideLst xmlns:p15="http://schemas.microsoft.com/office/powerpoint/2012/main">
        <p15:guide id="4" orient="horz" pos="1200" userDrawn="1">
          <p15:clr>
            <a:srgbClr val="FBAE40"/>
          </p15:clr>
        </p15:guide>
        <p15:guide id="5" pos="384" userDrawn="1">
          <p15:clr>
            <a:srgbClr val="FBAE40"/>
          </p15:clr>
        </p15:guide>
        <p15:guide id="6" pos="7080" userDrawn="1">
          <p15:clr>
            <a:srgbClr val="FBAE40"/>
          </p15:clr>
        </p15:guide>
      </p15:sldGuideLst>
    </p:ext>
  </p:extLst>
</p:sldLayout>
</file>

<file path=ppt/slideLayouts/slideLayout41.xml><?xml version="1.0" encoding="utf-8"?>
<p:sldLayout xmlns:a="http://schemas.openxmlformats.org/drawingml/2006/main" xmlns:r="http://schemas.openxmlformats.org/officeDocument/2006/relationships" xmlns:p="http://schemas.openxmlformats.org/presentationml/2006/main" preserve="1" userDrawn="1">
  <p:cSld name="3 Column - White">
    <p:spTree>
      <p:nvGrpSpPr>
        <p:cNvPr id="1" name=""/>
        <p:cNvGrpSpPr/>
        <p:nvPr/>
      </p:nvGrpSpPr>
      <p:grpSpPr>
        <a:xfrm>
          <a:off x="0" y="0"/>
          <a:ext cx="0" cy="0"/>
          <a:chOff x="0" y="0"/>
          <a:chExt cx="0" cy="0"/>
        </a:xfrm>
      </p:grpSpPr>
      <p:sp>
        <p:nvSpPr>
          <p:cNvPr id="14" name="Text Placeholder 4">
            <a:extLst>
              <a:ext uri="{FF2B5EF4-FFF2-40B4-BE49-F238E27FC236}">
                <a16:creationId xmlns:a16="http://schemas.microsoft.com/office/drawing/2014/main" id="{D9E8284A-1D01-2541-950B-6F954EDF6C5B}"/>
              </a:ext>
            </a:extLst>
          </p:cNvPr>
          <p:cNvSpPr>
            <a:spLocks noGrp="1"/>
          </p:cNvSpPr>
          <p:nvPr>
            <p:ph type="body" sz="quarter" idx="10" hasCustomPrompt="1"/>
          </p:nvPr>
        </p:nvSpPr>
        <p:spPr>
          <a:xfrm>
            <a:off x="669629" y="2625110"/>
            <a:ext cx="2800351" cy="276999"/>
          </a:xfrm>
        </p:spPr>
        <p:txBody>
          <a:bodyPr wrap="square" lIns="0" tIns="0" rIns="0" bIns="0" anchor="b" anchorCtr="0">
            <a:noAutofit/>
          </a:bodyPr>
          <a:lstStyle>
            <a:lvl1pPr marL="0" indent="0" algn="l">
              <a:buNone/>
              <a:defRPr sz="2000" b="1" i="0">
                <a:solidFill>
                  <a:schemeClr val="tx2"/>
                </a:solidFill>
                <a:latin typeface="Arial" panose="020B0604020202020204" pitchFamily="34" charset="0"/>
                <a:cs typeface="Arial" panose="020B0604020202020204" pitchFamily="34" charset="0"/>
              </a:defRPr>
            </a:lvl1pPr>
          </a:lstStyle>
          <a:p>
            <a:pPr lvl="0"/>
            <a:r>
              <a:rPr lang="en-US"/>
              <a:t>Subhead 1</a:t>
            </a:r>
          </a:p>
        </p:txBody>
      </p:sp>
      <p:sp>
        <p:nvSpPr>
          <p:cNvPr id="15" name="Text Placeholder 4">
            <a:extLst>
              <a:ext uri="{FF2B5EF4-FFF2-40B4-BE49-F238E27FC236}">
                <a16:creationId xmlns:a16="http://schemas.microsoft.com/office/drawing/2014/main" id="{8989ADA3-AA77-F84E-8745-A25B77376E13}"/>
              </a:ext>
            </a:extLst>
          </p:cNvPr>
          <p:cNvSpPr>
            <a:spLocks noGrp="1"/>
          </p:cNvSpPr>
          <p:nvPr>
            <p:ph type="body" sz="quarter" idx="12" hasCustomPrompt="1"/>
          </p:nvPr>
        </p:nvSpPr>
        <p:spPr>
          <a:xfrm>
            <a:off x="4707450" y="2625110"/>
            <a:ext cx="2798064" cy="276999"/>
          </a:xfrm>
        </p:spPr>
        <p:txBody>
          <a:bodyPr lIns="0" tIns="0" rIns="0" bIns="0" anchor="b" anchorCtr="0">
            <a:noAutofit/>
          </a:bodyPr>
          <a:lstStyle>
            <a:lvl1pPr marL="0" indent="0" algn="l">
              <a:buNone/>
              <a:defRPr sz="2000" b="1" i="0">
                <a:solidFill>
                  <a:schemeClr val="tx2"/>
                </a:solidFill>
                <a:latin typeface="Arial" panose="020B0604020202020204" pitchFamily="34" charset="0"/>
                <a:cs typeface="Arial" panose="020B0604020202020204" pitchFamily="34" charset="0"/>
              </a:defRPr>
            </a:lvl1pPr>
          </a:lstStyle>
          <a:p>
            <a:pPr lvl="0"/>
            <a:r>
              <a:rPr lang="en-US"/>
              <a:t>Subhead 2</a:t>
            </a:r>
          </a:p>
        </p:txBody>
      </p:sp>
      <p:sp>
        <p:nvSpPr>
          <p:cNvPr id="16" name="Text Placeholder 4">
            <a:extLst>
              <a:ext uri="{FF2B5EF4-FFF2-40B4-BE49-F238E27FC236}">
                <a16:creationId xmlns:a16="http://schemas.microsoft.com/office/drawing/2014/main" id="{BAAA1492-58C1-824B-9F1F-0F895865F6E7}"/>
              </a:ext>
            </a:extLst>
          </p:cNvPr>
          <p:cNvSpPr>
            <a:spLocks noGrp="1"/>
          </p:cNvSpPr>
          <p:nvPr>
            <p:ph type="body" sz="quarter" idx="14" hasCustomPrompt="1"/>
          </p:nvPr>
        </p:nvSpPr>
        <p:spPr>
          <a:xfrm>
            <a:off x="8584017" y="2625110"/>
            <a:ext cx="2798064" cy="276999"/>
          </a:xfrm>
        </p:spPr>
        <p:txBody>
          <a:bodyPr wrap="square" lIns="0" tIns="0" rIns="0" bIns="0" anchor="b" anchorCtr="0">
            <a:noAutofit/>
          </a:bodyPr>
          <a:lstStyle>
            <a:lvl1pPr marL="0" marR="0" indent="0" algn="l" defTabSz="914400" rtl="0" eaLnBrk="1" fontAlgn="auto" latinLnBrk="0" hangingPunct="1">
              <a:lnSpc>
                <a:spcPct val="100000"/>
              </a:lnSpc>
              <a:spcBef>
                <a:spcPts val="1000"/>
              </a:spcBef>
              <a:spcAft>
                <a:spcPts val="0"/>
              </a:spcAft>
              <a:buClrTx/>
              <a:buSzTx/>
              <a:buFont typeface="Wingdings" pitchFamily="2" charset="2"/>
              <a:buNone/>
              <a:tabLst/>
              <a:defRPr sz="2000" b="1" i="0">
                <a:solidFill>
                  <a:schemeClr val="tx2"/>
                </a:solidFill>
                <a:latin typeface="Arial" panose="020B0604020202020204" pitchFamily="34" charset="0"/>
                <a:cs typeface="Arial" panose="020B0604020202020204" pitchFamily="34" charset="0"/>
              </a:defRPr>
            </a:lvl1pPr>
          </a:lstStyle>
          <a:p>
            <a:pPr marL="0" marR="0" lvl="0" indent="0" algn="l" defTabSz="914400" rtl="0" eaLnBrk="1" fontAlgn="auto" latinLnBrk="0" hangingPunct="1">
              <a:lnSpc>
                <a:spcPct val="100000"/>
              </a:lnSpc>
              <a:spcBef>
                <a:spcPts val="1000"/>
              </a:spcBef>
              <a:spcAft>
                <a:spcPts val="0"/>
              </a:spcAft>
              <a:buClrTx/>
              <a:buSzTx/>
              <a:buFont typeface="Wingdings" pitchFamily="2" charset="2"/>
              <a:buNone/>
              <a:tabLst/>
              <a:defRPr/>
            </a:pPr>
            <a:r>
              <a:rPr lang="en-US"/>
              <a:t>Subhead 3</a:t>
            </a:r>
          </a:p>
        </p:txBody>
      </p:sp>
      <p:sp>
        <p:nvSpPr>
          <p:cNvPr id="22" name="Picture Placeholder 22">
            <a:extLst>
              <a:ext uri="{FF2B5EF4-FFF2-40B4-BE49-F238E27FC236}">
                <a16:creationId xmlns:a16="http://schemas.microsoft.com/office/drawing/2014/main" id="{FDFCC348-ECD6-9D44-9DF7-2C4F4029F1B9}"/>
              </a:ext>
            </a:extLst>
          </p:cNvPr>
          <p:cNvSpPr>
            <a:spLocks noGrp="1" noChangeAspect="1"/>
          </p:cNvSpPr>
          <p:nvPr>
            <p:ph type="pic" sz="quarter" idx="23" hasCustomPrompt="1"/>
          </p:nvPr>
        </p:nvSpPr>
        <p:spPr>
          <a:xfrm>
            <a:off x="669620" y="1562564"/>
            <a:ext cx="731520" cy="731520"/>
          </a:xfrm>
          <a:prstGeom prst="rect">
            <a:avLst/>
          </a:prstGeom>
        </p:spPr>
        <p:txBody>
          <a:bodyPr lIns="0" tIns="0" rIns="0" bIns="0">
            <a:normAutofit/>
          </a:bodyPr>
          <a:lstStyle>
            <a:lvl1pPr marL="0" indent="0" algn="ctr">
              <a:buNone/>
              <a:defRPr sz="800" b="0" i="0">
                <a:solidFill>
                  <a:schemeClr val="bg1"/>
                </a:solidFill>
                <a:latin typeface="Arial" panose="020B0604020202020204" pitchFamily="34" charset="0"/>
              </a:defRPr>
            </a:lvl1pPr>
          </a:lstStyle>
          <a:p>
            <a:r>
              <a:rPr lang="en-US"/>
              <a:t>CLICK TO INSERT ICON</a:t>
            </a:r>
          </a:p>
        </p:txBody>
      </p:sp>
      <p:sp>
        <p:nvSpPr>
          <p:cNvPr id="24" name="Picture Placeholder 22">
            <a:extLst>
              <a:ext uri="{FF2B5EF4-FFF2-40B4-BE49-F238E27FC236}">
                <a16:creationId xmlns:a16="http://schemas.microsoft.com/office/drawing/2014/main" id="{05765886-D345-5D4E-9A8E-AA09E75349F5}"/>
              </a:ext>
            </a:extLst>
          </p:cNvPr>
          <p:cNvSpPr>
            <a:spLocks noGrp="1" noChangeAspect="1"/>
          </p:cNvSpPr>
          <p:nvPr>
            <p:ph type="pic" sz="quarter" idx="24" hasCustomPrompt="1"/>
          </p:nvPr>
        </p:nvSpPr>
        <p:spPr>
          <a:xfrm>
            <a:off x="4748252" y="1562564"/>
            <a:ext cx="731520" cy="731520"/>
          </a:xfrm>
          <a:prstGeom prst="rect">
            <a:avLst/>
          </a:prstGeom>
        </p:spPr>
        <p:txBody>
          <a:bodyPr lIns="0" tIns="0" rIns="0" bIns="0">
            <a:normAutofit/>
          </a:bodyPr>
          <a:lstStyle>
            <a:lvl1pPr marL="0" indent="0" algn="ctr">
              <a:buNone/>
              <a:defRPr sz="800" b="0" i="0">
                <a:solidFill>
                  <a:schemeClr val="bg1"/>
                </a:solidFill>
                <a:latin typeface="Arial" panose="020B0604020202020204" pitchFamily="34" charset="0"/>
              </a:defRPr>
            </a:lvl1pPr>
          </a:lstStyle>
          <a:p>
            <a:r>
              <a:rPr lang="en-US"/>
              <a:t>CLICK TO INSERT ICON</a:t>
            </a:r>
          </a:p>
        </p:txBody>
      </p:sp>
      <p:sp>
        <p:nvSpPr>
          <p:cNvPr id="25" name="Picture Placeholder 22">
            <a:extLst>
              <a:ext uri="{FF2B5EF4-FFF2-40B4-BE49-F238E27FC236}">
                <a16:creationId xmlns:a16="http://schemas.microsoft.com/office/drawing/2014/main" id="{4F953FCB-DF07-534F-AA61-3D1CDEC00347}"/>
              </a:ext>
            </a:extLst>
          </p:cNvPr>
          <p:cNvSpPr>
            <a:spLocks noGrp="1" noChangeAspect="1"/>
          </p:cNvSpPr>
          <p:nvPr>
            <p:ph type="pic" sz="quarter" idx="25" hasCustomPrompt="1"/>
          </p:nvPr>
        </p:nvSpPr>
        <p:spPr>
          <a:xfrm>
            <a:off x="8624819" y="1562564"/>
            <a:ext cx="731520" cy="731520"/>
          </a:xfrm>
          <a:prstGeom prst="rect">
            <a:avLst/>
          </a:prstGeom>
        </p:spPr>
        <p:txBody>
          <a:bodyPr lIns="0" tIns="0" rIns="0" bIns="0">
            <a:normAutofit/>
          </a:bodyPr>
          <a:lstStyle>
            <a:lvl1pPr marL="0" indent="0" algn="ctr">
              <a:buNone/>
              <a:defRPr sz="800" b="0" i="0">
                <a:solidFill>
                  <a:schemeClr val="bg1"/>
                </a:solidFill>
                <a:latin typeface="Arial" panose="020B0604020202020204" pitchFamily="34" charset="0"/>
              </a:defRPr>
            </a:lvl1pPr>
          </a:lstStyle>
          <a:p>
            <a:r>
              <a:rPr lang="en-US"/>
              <a:t>CLICK TO INSERT ICON</a:t>
            </a:r>
          </a:p>
        </p:txBody>
      </p:sp>
      <p:cxnSp>
        <p:nvCxnSpPr>
          <p:cNvPr id="29" name="Straight Connector 28">
            <a:extLst>
              <a:ext uri="{FF2B5EF4-FFF2-40B4-BE49-F238E27FC236}">
                <a16:creationId xmlns:a16="http://schemas.microsoft.com/office/drawing/2014/main" id="{294E58A7-ABB3-5C4B-83DE-933A90123B73}"/>
              </a:ext>
            </a:extLst>
          </p:cNvPr>
          <p:cNvCxnSpPr>
            <a:cxnSpLocks/>
          </p:cNvCxnSpPr>
          <p:nvPr userDrawn="1"/>
        </p:nvCxnSpPr>
        <p:spPr>
          <a:xfrm flipV="1">
            <a:off x="4080913" y="1345224"/>
            <a:ext cx="0" cy="4571999"/>
          </a:xfrm>
          <a:prstGeom prst="line">
            <a:avLst/>
          </a:prstGeom>
          <a:ln w="12700">
            <a:solidFill>
              <a:schemeClr val="bg1">
                <a:lumMod val="7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30" name="Straight Connector 29">
            <a:extLst>
              <a:ext uri="{FF2B5EF4-FFF2-40B4-BE49-F238E27FC236}">
                <a16:creationId xmlns:a16="http://schemas.microsoft.com/office/drawing/2014/main" id="{F4EDB980-C529-1F4F-8E8D-F61AFBDA3FAF}"/>
              </a:ext>
            </a:extLst>
          </p:cNvPr>
          <p:cNvCxnSpPr>
            <a:cxnSpLocks/>
          </p:cNvCxnSpPr>
          <p:nvPr userDrawn="1"/>
        </p:nvCxnSpPr>
        <p:spPr>
          <a:xfrm flipV="1">
            <a:off x="8057966" y="1345224"/>
            <a:ext cx="0" cy="4571999"/>
          </a:xfrm>
          <a:prstGeom prst="line">
            <a:avLst/>
          </a:prstGeom>
          <a:ln w="12700">
            <a:solidFill>
              <a:schemeClr val="bg1">
                <a:lumMod val="75000"/>
              </a:schemeClr>
            </a:solidFill>
            <a:prstDash val="sysDot"/>
          </a:ln>
        </p:spPr>
        <p:style>
          <a:lnRef idx="1">
            <a:schemeClr val="accent1"/>
          </a:lnRef>
          <a:fillRef idx="0">
            <a:schemeClr val="accent1"/>
          </a:fillRef>
          <a:effectRef idx="0">
            <a:schemeClr val="accent1"/>
          </a:effectRef>
          <a:fontRef idx="minor">
            <a:schemeClr val="tx1"/>
          </a:fontRef>
        </p:style>
      </p:cxnSp>
      <p:sp>
        <p:nvSpPr>
          <p:cNvPr id="20" name="Rectangle 19">
            <a:extLst>
              <a:ext uri="{FF2B5EF4-FFF2-40B4-BE49-F238E27FC236}">
                <a16:creationId xmlns:a16="http://schemas.microsoft.com/office/drawing/2014/main" id="{0FEC9C84-4E81-FE31-F077-C6F740B3B64F}"/>
              </a:ext>
            </a:extLst>
          </p:cNvPr>
          <p:cNvSpPr/>
          <p:nvPr userDrawn="1"/>
        </p:nvSpPr>
        <p:spPr>
          <a:xfrm>
            <a:off x="0" y="369873"/>
            <a:ext cx="94166" cy="91213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 Placeholder 2">
            <a:extLst>
              <a:ext uri="{FF2B5EF4-FFF2-40B4-BE49-F238E27FC236}">
                <a16:creationId xmlns:a16="http://schemas.microsoft.com/office/drawing/2014/main" id="{EF0898DD-3FC3-F282-2931-3FBD2C456A84}"/>
              </a:ext>
            </a:extLst>
          </p:cNvPr>
          <p:cNvSpPr>
            <a:spLocks noGrp="1"/>
          </p:cNvSpPr>
          <p:nvPr>
            <p:ph type="body" sz="quarter" idx="26"/>
          </p:nvPr>
        </p:nvSpPr>
        <p:spPr>
          <a:xfrm>
            <a:off x="671218" y="3429000"/>
            <a:ext cx="2798762" cy="1743075"/>
          </a:xfrm>
        </p:spPr>
        <p:txBody>
          <a:bodyPr>
            <a:normAutofit/>
          </a:bodyPr>
          <a:lstStyle>
            <a:lvl1pPr>
              <a:lnSpc>
                <a:spcPct val="100000"/>
              </a:lnSpc>
              <a:defRPr sz="1600"/>
            </a:lvl1pPr>
            <a:lvl2pPr>
              <a:lnSpc>
                <a:spcPct val="100000"/>
              </a:lnSpc>
              <a:defRPr sz="1400"/>
            </a:lvl2pPr>
            <a:lvl3pPr>
              <a:lnSpc>
                <a:spcPct val="100000"/>
              </a:lnSpc>
              <a:defRPr sz="1400"/>
            </a:lvl3pPr>
            <a:lvl4pPr>
              <a:lnSpc>
                <a:spcPct val="100000"/>
              </a:lnSpc>
              <a:defRPr sz="1400"/>
            </a:lvl4pPr>
            <a:lvl5pPr>
              <a:lnSpc>
                <a:spcPct val="100000"/>
              </a:lnSpc>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3" name="Text Placeholder 2">
            <a:extLst>
              <a:ext uri="{FF2B5EF4-FFF2-40B4-BE49-F238E27FC236}">
                <a16:creationId xmlns:a16="http://schemas.microsoft.com/office/drawing/2014/main" id="{2684F9D0-0439-CEE6-F2AF-9E4B40A29998}"/>
              </a:ext>
            </a:extLst>
          </p:cNvPr>
          <p:cNvSpPr>
            <a:spLocks noGrp="1"/>
          </p:cNvSpPr>
          <p:nvPr>
            <p:ph type="body" sz="quarter" idx="27"/>
          </p:nvPr>
        </p:nvSpPr>
        <p:spPr>
          <a:xfrm>
            <a:off x="4694578" y="3429000"/>
            <a:ext cx="2798762" cy="1743075"/>
          </a:xfrm>
        </p:spPr>
        <p:txBody>
          <a:bodyPr vert="horz" lIns="0" tIns="45720" rIns="91440" bIns="45720" rtlCol="0">
            <a:normAutofit/>
          </a:bodyPr>
          <a:lstStyle>
            <a:lvl1pPr>
              <a:defRPr lang="en-US" sz="1600" dirty="0"/>
            </a:lvl1pPr>
            <a:lvl2pPr>
              <a:defRPr lang="en-US" sz="1400" dirty="0"/>
            </a:lvl2pPr>
            <a:lvl3pPr>
              <a:defRPr lang="en-US" sz="1400" dirty="0"/>
            </a:lvl3pPr>
            <a:lvl4pPr>
              <a:defRPr lang="en-US" sz="1400" dirty="0"/>
            </a:lvl4pPr>
            <a:lvl5pPr>
              <a:defRPr lang="en-US" sz="1400" dirty="0"/>
            </a:lvl5pPr>
          </a:lstStyle>
          <a:p>
            <a:pPr lvl="0"/>
            <a:r>
              <a:rPr lang="en-US"/>
              <a:t>Click to edit Master text styles</a:t>
            </a:r>
          </a:p>
          <a:p>
            <a:pPr lvl="1"/>
            <a:r>
              <a:rPr lang="en-US"/>
              <a:t>Second level</a:t>
            </a:r>
          </a:p>
          <a:p>
            <a:pPr lvl="2">
              <a:lnSpc>
                <a:spcPct val="100000"/>
              </a:lnSpc>
            </a:pPr>
            <a:r>
              <a:rPr lang="en-US"/>
              <a:t>Third level</a:t>
            </a:r>
          </a:p>
          <a:p>
            <a:pPr lvl="3">
              <a:lnSpc>
                <a:spcPct val="100000"/>
              </a:lnSpc>
            </a:pPr>
            <a:r>
              <a:rPr lang="en-US"/>
              <a:t>Fourth level</a:t>
            </a:r>
          </a:p>
          <a:p>
            <a:pPr lvl="4">
              <a:lnSpc>
                <a:spcPct val="100000"/>
              </a:lnSpc>
            </a:pPr>
            <a:r>
              <a:rPr lang="en-US"/>
              <a:t>Fifth level</a:t>
            </a:r>
          </a:p>
        </p:txBody>
      </p:sp>
      <p:sp>
        <p:nvSpPr>
          <p:cNvPr id="26" name="Text Placeholder 2">
            <a:extLst>
              <a:ext uri="{FF2B5EF4-FFF2-40B4-BE49-F238E27FC236}">
                <a16:creationId xmlns:a16="http://schemas.microsoft.com/office/drawing/2014/main" id="{62218D04-FB75-D653-A75E-69DC81ADE7CC}"/>
              </a:ext>
            </a:extLst>
          </p:cNvPr>
          <p:cNvSpPr>
            <a:spLocks noGrp="1"/>
          </p:cNvSpPr>
          <p:nvPr>
            <p:ph type="body" sz="quarter" idx="28"/>
          </p:nvPr>
        </p:nvSpPr>
        <p:spPr>
          <a:xfrm>
            <a:off x="8608210" y="3429000"/>
            <a:ext cx="2798762" cy="1743075"/>
          </a:xfrm>
        </p:spPr>
        <p:txBody>
          <a:bodyPr vert="horz" lIns="0" tIns="45720" rIns="91440" bIns="45720" rtlCol="0">
            <a:normAutofit/>
          </a:bodyPr>
          <a:lstStyle>
            <a:lvl1pPr>
              <a:defRPr lang="en-US" sz="1600" dirty="0"/>
            </a:lvl1pPr>
            <a:lvl2pPr>
              <a:defRPr lang="en-US" sz="1400" dirty="0"/>
            </a:lvl2pPr>
            <a:lvl3pPr>
              <a:defRPr lang="en-US" sz="1400" dirty="0"/>
            </a:lvl3pPr>
            <a:lvl4pPr>
              <a:defRPr lang="en-US" sz="1400" dirty="0"/>
            </a:lvl4pPr>
            <a:lvl5pPr>
              <a:defRPr lang="en-US" sz="1400" dirty="0"/>
            </a:lvl5pPr>
          </a:lstStyle>
          <a:p>
            <a:pPr lvl="0"/>
            <a:r>
              <a:rPr lang="en-US"/>
              <a:t>Click to edit Master text styles</a:t>
            </a:r>
          </a:p>
          <a:p>
            <a:pPr lvl="1"/>
            <a:r>
              <a:rPr lang="en-US"/>
              <a:t>Second level</a:t>
            </a:r>
          </a:p>
          <a:p>
            <a:pPr lvl="2">
              <a:lnSpc>
                <a:spcPct val="100000"/>
              </a:lnSpc>
            </a:pPr>
            <a:r>
              <a:rPr lang="en-US"/>
              <a:t>Third level</a:t>
            </a:r>
          </a:p>
          <a:p>
            <a:pPr lvl="3">
              <a:lnSpc>
                <a:spcPct val="100000"/>
              </a:lnSpc>
            </a:pPr>
            <a:r>
              <a:rPr lang="en-US"/>
              <a:t>Fourth level</a:t>
            </a:r>
          </a:p>
          <a:p>
            <a:pPr lvl="4">
              <a:lnSpc>
                <a:spcPct val="100000"/>
              </a:lnSpc>
            </a:pPr>
            <a:r>
              <a:rPr lang="en-US"/>
              <a:t>Fifth level</a:t>
            </a:r>
          </a:p>
        </p:txBody>
      </p:sp>
      <p:sp>
        <p:nvSpPr>
          <p:cNvPr id="17" name="Title 2">
            <a:extLst>
              <a:ext uri="{FF2B5EF4-FFF2-40B4-BE49-F238E27FC236}">
                <a16:creationId xmlns:a16="http://schemas.microsoft.com/office/drawing/2014/main" id="{5617B750-1790-6ADB-1D34-B061F00EDC37}"/>
              </a:ext>
            </a:extLst>
          </p:cNvPr>
          <p:cNvSpPr>
            <a:spLocks noGrp="1"/>
          </p:cNvSpPr>
          <p:nvPr>
            <p:ph type="title" hasCustomPrompt="1"/>
          </p:nvPr>
        </p:nvSpPr>
        <p:spPr>
          <a:xfrm>
            <a:off x="612962" y="538515"/>
            <a:ext cx="10984992" cy="562442"/>
          </a:xfrm>
          <a:prstGeom prst="rect">
            <a:avLst/>
          </a:prstGeom>
        </p:spPr>
        <p:txBody>
          <a:bodyPr lIns="0" tIns="0" bIns="0" anchor="ctr">
            <a:normAutofit/>
          </a:bodyPr>
          <a:lstStyle>
            <a:lvl1pPr>
              <a:lnSpc>
                <a:spcPct val="100000"/>
              </a:lnSpc>
              <a:defRPr sz="3200"/>
            </a:lvl1pPr>
          </a:lstStyle>
          <a:p>
            <a:r>
              <a:rPr lang="en-US"/>
              <a:t>Blank Header</a:t>
            </a:r>
          </a:p>
        </p:txBody>
      </p:sp>
      <p:sp>
        <p:nvSpPr>
          <p:cNvPr id="18" name="TextBox 17">
            <a:extLst>
              <a:ext uri="{FF2B5EF4-FFF2-40B4-BE49-F238E27FC236}">
                <a16:creationId xmlns:a16="http://schemas.microsoft.com/office/drawing/2014/main" id="{E3B7FC66-A32B-E84E-9FDB-E50B27E66603}"/>
              </a:ext>
            </a:extLst>
          </p:cNvPr>
          <p:cNvSpPr txBox="1"/>
          <p:nvPr userDrawn="1"/>
        </p:nvSpPr>
        <p:spPr>
          <a:xfrm>
            <a:off x="11602720" y="6501249"/>
            <a:ext cx="443360" cy="215444"/>
          </a:xfrm>
          <a:prstGeom prst="rect">
            <a:avLst/>
          </a:prstGeom>
          <a:noFill/>
        </p:spPr>
        <p:txBody>
          <a:bodyPr wrap="square" lIns="0" tIns="45720" rIns="91440" bIns="45720" rtlCol="0">
            <a:spAutoFit/>
          </a:bodyPr>
          <a:lstStyle/>
          <a:p>
            <a:pPr algn="r"/>
            <a:fld id="{31541D0E-FE33-FA42-86B9-833DCB73E233}" type="slidenum">
              <a:rPr lang="en-US" sz="800" smtClean="0">
                <a:solidFill>
                  <a:schemeClr val="tx1"/>
                </a:solidFill>
              </a:rPr>
              <a:pPr algn="r"/>
              <a:t>‹Nr.›</a:t>
            </a:fld>
            <a:endParaRPr lang="en-US" sz="800">
              <a:solidFill>
                <a:schemeClr val="tx1"/>
              </a:solidFill>
            </a:endParaRPr>
          </a:p>
        </p:txBody>
      </p:sp>
    </p:spTree>
    <p:extLst>
      <p:ext uri="{BB962C8B-B14F-4D97-AF65-F5344CB8AC3E}">
        <p14:creationId xmlns:p14="http://schemas.microsoft.com/office/powerpoint/2010/main" val="1633932159"/>
      </p:ext>
    </p:extLst>
  </p:cSld>
  <p:clrMapOvr>
    <a:masterClrMapping/>
  </p:clrMapOvr>
  <p:extLst>
    <p:ext uri="{DCECCB84-F9BA-43D5-87BE-67443E8EF086}">
      <p15:sldGuideLst xmlns:p15="http://schemas.microsoft.com/office/powerpoint/2012/main">
        <p15:guide id="4" orient="horz" pos="2160" userDrawn="1">
          <p15:clr>
            <a:srgbClr val="FBAE40"/>
          </p15:clr>
        </p15:guide>
        <p15:guide id="5" pos="384" userDrawn="1">
          <p15:clr>
            <a:srgbClr val="FBAE40"/>
          </p15:clr>
        </p15:guide>
        <p15:guide id="6" pos="6048" userDrawn="1">
          <p15:clr>
            <a:srgbClr val="FBAE40"/>
          </p15:clr>
        </p15:guide>
      </p15:sldGuideLst>
    </p:ext>
  </p:extLst>
</p:sldLayout>
</file>

<file path=ppt/slideLayouts/slideLayout42.xml><?xml version="1.0" encoding="utf-8"?>
<p:sldLayout xmlns:a="http://schemas.openxmlformats.org/drawingml/2006/main" xmlns:r="http://schemas.openxmlformats.org/officeDocument/2006/relationships" xmlns:p="http://schemas.openxmlformats.org/presentationml/2006/main" preserve="1" userDrawn="1">
  <p:cSld name="4 Column - White">
    <p:spTree>
      <p:nvGrpSpPr>
        <p:cNvPr id="1" name=""/>
        <p:cNvGrpSpPr/>
        <p:nvPr/>
      </p:nvGrpSpPr>
      <p:grpSpPr>
        <a:xfrm>
          <a:off x="0" y="0"/>
          <a:ext cx="0" cy="0"/>
          <a:chOff x="0" y="0"/>
          <a:chExt cx="0" cy="0"/>
        </a:xfrm>
      </p:grpSpPr>
      <p:sp>
        <p:nvSpPr>
          <p:cNvPr id="14" name="Text Placeholder 4">
            <a:extLst>
              <a:ext uri="{FF2B5EF4-FFF2-40B4-BE49-F238E27FC236}">
                <a16:creationId xmlns:a16="http://schemas.microsoft.com/office/drawing/2014/main" id="{D9E8284A-1D01-2541-950B-6F954EDF6C5B}"/>
              </a:ext>
            </a:extLst>
          </p:cNvPr>
          <p:cNvSpPr>
            <a:spLocks noGrp="1"/>
          </p:cNvSpPr>
          <p:nvPr>
            <p:ph type="body" sz="quarter" idx="10" hasCustomPrompt="1"/>
          </p:nvPr>
        </p:nvSpPr>
        <p:spPr>
          <a:xfrm>
            <a:off x="609599" y="2964807"/>
            <a:ext cx="2204766" cy="307777"/>
          </a:xfrm>
        </p:spPr>
        <p:txBody>
          <a:bodyPr wrap="square" lIns="0" tIns="0" rIns="0" bIns="0" anchor="b" anchorCtr="0">
            <a:spAutoFit/>
          </a:bodyPr>
          <a:lstStyle>
            <a:lvl1pPr marL="0" indent="0" algn="l">
              <a:buNone/>
              <a:defRPr sz="2000" b="1" i="0">
                <a:solidFill>
                  <a:schemeClr val="tx2"/>
                </a:solidFill>
                <a:latin typeface="Arial" panose="020B0604020202020204" pitchFamily="34" charset="0"/>
                <a:cs typeface="Arial" panose="020B0604020202020204" pitchFamily="34" charset="0"/>
              </a:defRPr>
            </a:lvl1pPr>
          </a:lstStyle>
          <a:p>
            <a:pPr lvl="0"/>
            <a:r>
              <a:rPr lang="en-US"/>
              <a:t>Subhead 1</a:t>
            </a:r>
          </a:p>
        </p:txBody>
      </p:sp>
      <p:sp>
        <p:nvSpPr>
          <p:cNvPr id="22" name="Picture Placeholder 22">
            <a:extLst>
              <a:ext uri="{FF2B5EF4-FFF2-40B4-BE49-F238E27FC236}">
                <a16:creationId xmlns:a16="http://schemas.microsoft.com/office/drawing/2014/main" id="{FDFCC348-ECD6-9D44-9DF7-2C4F4029F1B9}"/>
              </a:ext>
            </a:extLst>
          </p:cNvPr>
          <p:cNvSpPr>
            <a:spLocks noGrp="1" noChangeAspect="1"/>
          </p:cNvSpPr>
          <p:nvPr>
            <p:ph type="pic" sz="quarter" idx="23" hasCustomPrompt="1"/>
          </p:nvPr>
        </p:nvSpPr>
        <p:spPr>
          <a:xfrm>
            <a:off x="609600" y="1842819"/>
            <a:ext cx="731520" cy="731520"/>
          </a:xfrm>
          <a:prstGeom prst="rect">
            <a:avLst/>
          </a:prstGeom>
        </p:spPr>
        <p:txBody>
          <a:bodyPr lIns="0" tIns="0" rIns="0" bIns="0">
            <a:normAutofit/>
          </a:bodyPr>
          <a:lstStyle>
            <a:lvl1pPr marL="0" indent="0" algn="ctr">
              <a:buNone/>
              <a:defRPr sz="800" b="0" i="0">
                <a:solidFill>
                  <a:schemeClr val="bg1"/>
                </a:solidFill>
                <a:latin typeface="Arial" panose="020B0604020202020204" pitchFamily="34" charset="0"/>
              </a:defRPr>
            </a:lvl1pPr>
          </a:lstStyle>
          <a:p>
            <a:r>
              <a:rPr lang="en-US"/>
              <a:t>CLICK TO INSERT ICON</a:t>
            </a:r>
          </a:p>
        </p:txBody>
      </p:sp>
      <p:sp>
        <p:nvSpPr>
          <p:cNvPr id="24" name="Picture Placeholder 22">
            <a:extLst>
              <a:ext uri="{FF2B5EF4-FFF2-40B4-BE49-F238E27FC236}">
                <a16:creationId xmlns:a16="http://schemas.microsoft.com/office/drawing/2014/main" id="{05765886-D345-5D4E-9A8E-AA09E75349F5}"/>
              </a:ext>
            </a:extLst>
          </p:cNvPr>
          <p:cNvSpPr>
            <a:spLocks noGrp="1" noChangeAspect="1"/>
          </p:cNvSpPr>
          <p:nvPr>
            <p:ph type="pic" sz="quarter" idx="24" hasCustomPrompt="1"/>
          </p:nvPr>
        </p:nvSpPr>
        <p:spPr>
          <a:xfrm>
            <a:off x="3516881" y="1842819"/>
            <a:ext cx="731520" cy="731520"/>
          </a:xfrm>
          <a:prstGeom prst="rect">
            <a:avLst/>
          </a:prstGeom>
        </p:spPr>
        <p:txBody>
          <a:bodyPr lIns="0" tIns="0" rIns="0" bIns="0">
            <a:normAutofit/>
          </a:bodyPr>
          <a:lstStyle>
            <a:lvl1pPr marL="0" indent="0" algn="ctr">
              <a:buNone/>
              <a:defRPr sz="800" b="0" i="0">
                <a:solidFill>
                  <a:schemeClr val="bg1"/>
                </a:solidFill>
                <a:latin typeface="Arial" panose="020B0604020202020204" pitchFamily="34" charset="0"/>
              </a:defRPr>
            </a:lvl1pPr>
          </a:lstStyle>
          <a:p>
            <a:r>
              <a:rPr lang="en-US"/>
              <a:t>CLICK TO INSERT ICON</a:t>
            </a:r>
          </a:p>
        </p:txBody>
      </p:sp>
      <p:sp>
        <p:nvSpPr>
          <p:cNvPr id="25" name="Picture Placeholder 22">
            <a:extLst>
              <a:ext uri="{FF2B5EF4-FFF2-40B4-BE49-F238E27FC236}">
                <a16:creationId xmlns:a16="http://schemas.microsoft.com/office/drawing/2014/main" id="{4F953FCB-DF07-534F-AA61-3D1CDEC00347}"/>
              </a:ext>
            </a:extLst>
          </p:cNvPr>
          <p:cNvSpPr>
            <a:spLocks noGrp="1" noChangeAspect="1"/>
          </p:cNvSpPr>
          <p:nvPr>
            <p:ph type="pic" sz="quarter" idx="25" hasCustomPrompt="1"/>
          </p:nvPr>
        </p:nvSpPr>
        <p:spPr>
          <a:xfrm>
            <a:off x="9591210" y="1842819"/>
            <a:ext cx="731520" cy="731520"/>
          </a:xfrm>
          <a:prstGeom prst="rect">
            <a:avLst/>
          </a:prstGeom>
        </p:spPr>
        <p:txBody>
          <a:bodyPr lIns="0" tIns="0" rIns="0" bIns="0">
            <a:normAutofit/>
          </a:bodyPr>
          <a:lstStyle>
            <a:lvl1pPr marL="0" indent="0" algn="ctr">
              <a:buNone/>
              <a:defRPr sz="800" b="0" i="0">
                <a:solidFill>
                  <a:schemeClr val="bg1"/>
                </a:solidFill>
                <a:latin typeface="Arial" panose="020B0604020202020204" pitchFamily="34" charset="0"/>
              </a:defRPr>
            </a:lvl1pPr>
          </a:lstStyle>
          <a:p>
            <a:r>
              <a:rPr lang="en-US"/>
              <a:t>CLICK TO INSERT ICON</a:t>
            </a:r>
          </a:p>
        </p:txBody>
      </p:sp>
      <p:sp>
        <p:nvSpPr>
          <p:cNvPr id="27" name="Picture Placeholder 22">
            <a:extLst>
              <a:ext uri="{FF2B5EF4-FFF2-40B4-BE49-F238E27FC236}">
                <a16:creationId xmlns:a16="http://schemas.microsoft.com/office/drawing/2014/main" id="{DD07B44C-B0A1-1849-8956-504408A4F109}"/>
              </a:ext>
            </a:extLst>
          </p:cNvPr>
          <p:cNvSpPr>
            <a:spLocks noGrp="1" noChangeAspect="1"/>
          </p:cNvSpPr>
          <p:nvPr>
            <p:ph type="pic" sz="quarter" idx="28" hasCustomPrompt="1"/>
          </p:nvPr>
        </p:nvSpPr>
        <p:spPr>
          <a:xfrm>
            <a:off x="6539799" y="1842819"/>
            <a:ext cx="731520" cy="731520"/>
          </a:xfrm>
          <a:prstGeom prst="rect">
            <a:avLst/>
          </a:prstGeom>
        </p:spPr>
        <p:txBody>
          <a:bodyPr lIns="0" tIns="0" rIns="0" bIns="0">
            <a:normAutofit/>
          </a:bodyPr>
          <a:lstStyle>
            <a:lvl1pPr marL="0" indent="0" algn="ctr">
              <a:buNone/>
              <a:defRPr sz="800" b="0" i="0">
                <a:solidFill>
                  <a:schemeClr val="bg1"/>
                </a:solidFill>
                <a:latin typeface="Arial" panose="020B0604020202020204" pitchFamily="34" charset="0"/>
              </a:defRPr>
            </a:lvl1pPr>
          </a:lstStyle>
          <a:p>
            <a:r>
              <a:rPr lang="en-US"/>
              <a:t>CLICK TO INSERT ICON</a:t>
            </a:r>
          </a:p>
        </p:txBody>
      </p:sp>
      <p:cxnSp>
        <p:nvCxnSpPr>
          <p:cNvPr id="36" name="Straight Connector 35">
            <a:extLst>
              <a:ext uri="{FF2B5EF4-FFF2-40B4-BE49-F238E27FC236}">
                <a16:creationId xmlns:a16="http://schemas.microsoft.com/office/drawing/2014/main" id="{094A2363-F149-7B46-8092-CFEEBEE20986}"/>
              </a:ext>
            </a:extLst>
          </p:cNvPr>
          <p:cNvCxnSpPr>
            <a:cxnSpLocks/>
          </p:cNvCxnSpPr>
          <p:nvPr/>
        </p:nvCxnSpPr>
        <p:spPr>
          <a:xfrm flipV="1">
            <a:off x="3157996" y="1345224"/>
            <a:ext cx="0" cy="4571999"/>
          </a:xfrm>
          <a:prstGeom prst="line">
            <a:avLst/>
          </a:prstGeom>
          <a:ln w="12700">
            <a:solidFill>
              <a:schemeClr val="bg1">
                <a:lumMod val="75000"/>
              </a:schemeClr>
            </a:solidFill>
            <a:prstDash val="sysDot"/>
          </a:ln>
        </p:spPr>
        <p:style>
          <a:lnRef idx="1">
            <a:schemeClr val="accent1"/>
          </a:lnRef>
          <a:fillRef idx="0">
            <a:schemeClr val="accent1"/>
          </a:fillRef>
          <a:effectRef idx="0">
            <a:schemeClr val="accent1"/>
          </a:effectRef>
          <a:fontRef idx="minor">
            <a:schemeClr val="tx1"/>
          </a:fontRef>
        </p:style>
      </p:cxnSp>
      <p:sp>
        <p:nvSpPr>
          <p:cNvPr id="28" name="Text Placeholder 4">
            <a:extLst>
              <a:ext uri="{FF2B5EF4-FFF2-40B4-BE49-F238E27FC236}">
                <a16:creationId xmlns:a16="http://schemas.microsoft.com/office/drawing/2014/main" id="{A228271E-C806-E148-85FE-A71075AE7801}"/>
              </a:ext>
            </a:extLst>
          </p:cNvPr>
          <p:cNvSpPr>
            <a:spLocks noGrp="1"/>
          </p:cNvSpPr>
          <p:nvPr>
            <p:ph type="body" sz="quarter" idx="29" hasCustomPrompt="1"/>
          </p:nvPr>
        </p:nvSpPr>
        <p:spPr>
          <a:xfrm>
            <a:off x="3516880" y="2964807"/>
            <a:ext cx="2204766" cy="307777"/>
          </a:xfrm>
        </p:spPr>
        <p:txBody>
          <a:bodyPr wrap="square" lIns="0" tIns="0" rIns="0" bIns="0" anchor="b" anchorCtr="0">
            <a:spAutoFit/>
          </a:bodyPr>
          <a:lstStyle>
            <a:lvl1pPr marL="0" indent="0" algn="l">
              <a:buNone/>
              <a:defRPr sz="2000" b="1" i="0">
                <a:solidFill>
                  <a:schemeClr val="tx2"/>
                </a:solidFill>
                <a:latin typeface="Arial" panose="020B0604020202020204" pitchFamily="34" charset="0"/>
                <a:cs typeface="Arial" panose="020B0604020202020204" pitchFamily="34" charset="0"/>
              </a:defRPr>
            </a:lvl1pPr>
          </a:lstStyle>
          <a:p>
            <a:pPr lvl="0"/>
            <a:r>
              <a:rPr lang="en-US"/>
              <a:t>Subhead 1</a:t>
            </a:r>
          </a:p>
        </p:txBody>
      </p:sp>
      <p:sp>
        <p:nvSpPr>
          <p:cNvPr id="30" name="Text Placeholder 4">
            <a:extLst>
              <a:ext uri="{FF2B5EF4-FFF2-40B4-BE49-F238E27FC236}">
                <a16:creationId xmlns:a16="http://schemas.microsoft.com/office/drawing/2014/main" id="{351E6C62-CC51-5F49-BADB-F0471E841500}"/>
              </a:ext>
            </a:extLst>
          </p:cNvPr>
          <p:cNvSpPr>
            <a:spLocks noGrp="1"/>
          </p:cNvSpPr>
          <p:nvPr>
            <p:ph type="body" sz="quarter" idx="31" hasCustomPrompt="1"/>
          </p:nvPr>
        </p:nvSpPr>
        <p:spPr>
          <a:xfrm>
            <a:off x="6539798" y="2964807"/>
            <a:ext cx="2204766" cy="307777"/>
          </a:xfrm>
        </p:spPr>
        <p:txBody>
          <a:bodyPr wrap="square" lIns="0" tIns="0" rIns="0" bIns="0" anchor="b" anchorCtr="0">
            <a:spAutoFit/>
          </a:bodyPr>
          <a:lstStyle>
            <a:lvl1pPr marL="0" indent="0" algn="l">
              <a:buNone/>
              <a:defRPr sz="2000" b="1" i="0">
                <a:solidFill>
                  <a:schemeClr val="tx2"/>
                </a:solidFill>
                <a:latin typeface="Arial" panose="020B0604020202020204" pitchFamily="34" charset="0"/>
                <a:cs typeface="Arial" panose="020B0604020202020204" pitchFamily="34" charset="0"/>
              </a:defRPr>
            </a:lvl1pPr>
          </a:lstStyle>
          <a:p>
            <a:pPr lvl="0"/>
            <a:r>
              <a:rPr lang="en-US"/>
              <a:t>Subhead 1</a:t>
            </a:r>
          </a:p>
        </p:txBody>
      </p:sp>
      <p:sp>
        <p:nvSpPr>
          <p:cNvPr id="32" name="Text Placeholder 4">
            <a:extLst>
              <a:ext uri="{FF2B5EF4-FFF2-40B4-BE49-F238E27FC236}">
                <a16:creationId xmlns:a16="http://schemas.microsoft.com/office/drawing/2014/main" id="{D707A82F-7F08-1A4F-BE9C-1C3B793884E4}"/>
              </a:ext>
            </a:extLst>
          </p:cNvPr>
          <p:cNvSpPr>
            <a:spLocks noGrp="1"/>
          </p:cNvSpPr>
          <p:nvPr>
            <p:ph type="body" sz="quarter" idx="33" hasCustomPrompt="1"/>
          </p:nvPr>
        </p:nvSpPr>
        <p:spPr>
          <a:xfrm>
            <a:off x="9591209" y="2964807"/>
            <a:ext cx="2204766" cy="307777"/>
          </a:xfrm>
        </p:spPr>
        <p:txBody>
          <a:bodyPr wrap="square" lIns="0" tIns="0" rIns="0" bIns="0" anchor="b" anchorCtr="0">
            <a:spAutoFit/>
          </a:bodyPr>
          <a:lstStyle>
            <a:lvl1pPr marL="0" indent="0" algn="l">
              <a:buNone/>
              <a:defRPr sz="2000" b="1" i="0">
                <a:solidFill>
                  <a:schemeClr val="tx2"/>
                </a:solidFill>
                <a:latin typeface="Arial" panose="020B0604020202020204" pitchFamily="34" charset="0"/>
                <a:cs typeface="Arial" panose="020B0604020202020204" pitchFamily="34" charset="0"/>
              </a:defRPr>
            </a:lvl1pPr>
          </a:lstStyle>
          <a:p>
            <a:pPr lvl="0"/>
            <a:r>
              <a:rPr lang="en-US"/>
              <a:t>Subhead 1</a:t>
            </a:r>
          </a:p>
        </p:txBody>
      </p:sp>
      <p:cxnSp>
        <p:nvCxnSpPr>
          <p:cNvPr id="34" name="Straight Connector 33">
            <a:extLst>
              <a:ext uri="{FF2B5EF4-FFF2-40B4-BE49-F238E27FC236}">
                <a16:creationId xmlns:a16="http://schemas.microsoft.com/office/drawing/2014/main" id="{17545639-AFBB-8C41-A0EC-DE3050AB3009}"/>
              </a:ext>
            </a:extLst>
          </p:cNvPr>
          <p:cNvCxnSpPr>
            <a:cxnSpLocks/>
          </p:cNvCxnSpPr>
          <p:nvPr userDrawn="1"/>
        </p:nvCxnSpPr>
        <p:spPr>
          <a:xfrm flipV="1">
            <a:off x="6096000" y="1345224"/>
            <a:ext cx="0" cy="4571999"/>
          </a:xfrm>
          <a:prstGeom prst="line">
            <a:avLst/>
          </a:prstGeom>
          <a:ln w="12700">
            <a:solidFill>
              <a:schemeClr val="bg1">
                <a:lumMod val="7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37" name="Straight Connector 36">
            <a:extLst>
              <a:ext uri="{FF2B5EF4-FFF2-40B4-BE49-F238E27FC236}">
                <a16:creationId xmlns:a16="http://schemas.microsoft.com/office/drawing/2014/main" id="{EAC7BD35-D749-C746-946A-9816E07B810E}"/>
              </a:ext>
            </a:extLst>
          </p:cNvPr>
          <p:cNvCxnSpPr>
            <a:cxnSpLocks/>
          </p:cNvCxnSpPr>
          <p:nvPr userDrawn="1"/>
        </p:nvCxnSpPr>
        <p:spPr>
          <a:xfrm flipV="1">
            <a:off x="9202615" y="1418493"/>
            <a:ext cx="0" cy="4571999"/>
          </a:xfrm>
          <a:prstGeom prst="line">
            <a:avLst/>
          </a:prstGeom>
          <a:ln w="12700">
            <a:solidFill>
              <a:schemeClr val="bg1">
                <a:lumMod val="75000"/>
              </a:schemeClr>
            </a:solidFill>
            <a:prstDash val="sysDot"/>
          </a:ln>
        </p:spPr>
        <p:style>
          <a:lnRef idx="1">
            <a:schemeClr val="accent1"/>
          </a:lnRef>
          <a:fillRef idx="0">
            <a:schemeClr val="accent1"/>
          </a:fillRef>
          <a:effectRef idx="0">
            <a:schemeClr val="accent1"/>
          </a:effectRef>
          <a:fontRef idx="minor">
            <a:schemeClr val="tx1"/>
          </a:fontRef>
        </p:style>
      </p:cxnSp>
      <p:sp>
        <p:nvSpPr>
          <p:cNvPr id="18" name="Rectangle 17">
            <a:extLst>
              <a:ext uri="{FF2B5EF4-FFF2-40B4-BE49-F238E27FC236}">
                <a16:creationId xmlns:a16="http://schemas.microsoft.com/office/drawing/2014/main" id="{DA0CBC42-9179-7CD6-7B52-55B1AD0B29B8}"/>
              </a:ext>
            </a:extLst>
          </p:cNvPr>
          <p:cNvSpPr/>
          <p:nvPr userDrawn="1"/>
        </p:nvSpPr>
        <p:spPr>
          <a:xfrm>
            <a:off x="0" y="369873"/>
            <a:ext cx="94166" cy="91213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Text Placeholder 2">
            <a:extLst>
              <a:ext uri="{FF2B5EF4-FFF2-40B4-BE49-F238E27FC236}">
                <a16:creationId xmlns:a16="http://schemas.microsoft.com/office/drawing/2014/main" id="{D9D9C2DD-7A65-3EAE-5066-1A889916E0B1}"/>
              </a:ext>
            </a:extLst>
          </p:cNvPr>
          <p:cNvSpPr>
            <a:spLocks noGrp="1"/>
          </p:cNvSpPr>
          <p:nvPr>
            <p:ph type="body" sz="quarter" idx="26"/>
          </p:nvPr>
        </p:nvSpPr>
        <p:spPr>
          <a:xfrm>
            <a:off x="609598" y="3663052"/>
            <a:ext cx="2204766" cy="2240280"/>
          </a:xfrm>
        </p:spPr>
        <p:txBody>
          <a:bodyPr>
            <a:normAutofit/>
          </a:bodyPr>
          <a:lstStyle>
            <a:lvl1pPr>
              <a:lnSpc>
                <a:spcPct val="100000"/>
              </a:lnSpc>
              <a:defRPr sz="1600"/>
            </a:lvl1pPr>
            <a:lvl2pPr>
              <a:lnSpc>
                <a:spcPct val="100000"/>
              </a:lnSpc>
              <a:defRPr sz="1400"/>
            </a:lvl2pPr>
            <a:lvl3pPr>
              <a:lnSpc>
                <a:spcPct val="100000"/>
              </a:lnSpc>
              <a:defRPr sz="1400"/>
            </a:lvl3pPr>
            <a:lvl4pPr>
              <a:lnSpc>
                <a:spcPct val="100000"/>
              </a:lnSpc>
              <a:defRPr sz="1400"/>
            </a:lvl4pPr>
            <a:lvl5pPr>
              <a:lnSpc>
                <a:spcPct val="100000"/>
              </a:lnSpc>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3" name="Text Placeholder 2">
            <a:extLst>
              <a:ext uri="{FF2B5EF4-FFF2-40B4-BE49-F238E27FC236}">
                <a16:creationId xmlns:a16="http://schemas.microsoft.com/office/drawing/2014/main" id="{A9DC390B-5A67-463A-5ABC-F6345EA67681}"/>
              </a:ext>
            </a:extLst>
          </p:cNvPr>
          <p:cNvSpPr>
            <a:spLocks noGrp="1"/>
          </p:cNvSpPr>
          <p:nvPr>
            <p:ph type="body" sz="quarter" idx="34"/>
          </p:nvPr>
        </p:nvSpPr>
        <p:spPr>
          <a:xfrm>
            <a:off x="3523486" y="3663052"/>
            <a:ext cx="2204766" cy="2240280"/>
          </a:xfrm>
        </p:spPr>
        <p:txBody>
          <a:bodyPr>
            <a:normAutofit/>
          </a:bodyPr>
          <a:lstStyle>
            <a:lvl1pPr>
              <a:lnSpc>
                <a:spcPct val="100000"/>
              </a:lnSpc>
              <a:defRPr sz="1600"/>
            </a:lvl1pPr>
            <a:lvl2pPr>
              <a:lnSpc>
                <a:spcPct val="100000"/>
              </a:lnSpc>
              <a:defRPr sz="1400"/>
            </a:lvl2pPr>
            <a:lvl3pPr>
              <a:lnSpc>
                <a:spcPct val="100000"/>
              </a:lnSpc>
              <a:defRPr sz="1400"/>
            </a:lvl3pPr>
            <a:lvl4pPr>
              <a:lnSpc>
                <a:spcPct val="100000"/>
              </a:lnSpc>
              <a:defRPr sz="1400"/>
            </a:lvl4pPr>
            <a:lvl5pPr>
              <a:lnSpc>
                <a:spcPct val="100000"/>
              </a:lnSpc>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6" name="Text Placeholder 2">
            <a:extLst>
              <a:ext uri="{FF2B5EF4-FFF2-40B4-BE49-F238E27FC236}">
                <a16:creationId xmlns:a16="http://schemas.microsoft.com/office/drawing/2014/main" id="{4934E66A-BC64-C611-5A91-9375CF4F6CE1}"/>
              </a:ext>
            </a:extLst>
          </p:cNvPr>
          <p:cNvSpPr>
            <a:spLocks noGrp="1"/>
          </p:cNvSpPr>
          <p:nvPr>
            <p:ph type="body" sz="quarter" idx="35"/>
          </p:nvPr>
        </p:nvSpPr>
        <p:spPr>
          <a:xfrm>
            <a:off x="6547102" y="3663052"/>
            <a:ext cx="2204766" cy="2240280"/>
          </a:xfrm>
        </p:spPr>
        <p:txBody>
          <a:bodyPr>
            <a:normAutofit/>
          </a:bodyPr>
          <a:lstStyle>
            <a:lvl1pPr>
              <a:lnSpc>
                <a:spcPct val="100000"/>
              </a:lnSpc>
              <a:defRPr sz="1600"/>
            </a:lvl1pPr>
            <a:lvl2pPr>
              <a:lnSpc>
                <a:spcPct val="100000"/>
              </a:lnSpc>
              <a:defRPr sz="1400"/>
            </a:lvl2pPr>
            <a:lvl3pPr>
              <a:lnSpc>
                <a:spcPct val="100000"/>
              </a:lnSpc>
              <a:defRPr sz="1400"/>
            </a:lvl3pPr>
            <a:lvl4pPr>
              <a:lnSpc>
                <a:spcPct val="100000"/>
              </a:lnSpc>
              <a:defRPr sz="1400"/>
            </a:lvl4pPr>
            <a:lvl5pPr>
              <a:lnSpc>
                <a:spcPct val="100000"/>
              </a:lnSpc>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5" name="Text Placeholder 2">
            <a:extLst>
              <a:ext uri="{FF2B5EF4-FFF2-40B4-BE49-F238E27FC236}">
                <a16:creationId xmlns:a16="http://schemas.microsoft.com/office/drawing/2014/main" id="{68DFD3B7-A2C2-9CCB-8840-E832A0BA42F0}"/>
              </a:ext>
            </a:extLst>
          </p:cNvPr>
          <p:cNvSpPr>
            <a:spLocks noGrp="1"/>
          </p:cNvSpPr>
          <p:nvPr>
            <p:ph type="body" sz="quarter" idx="36"/>
          </p:nvPr>
        </p:nvSpPr>
        <p:spPr>
          <a:xfrm>
            <a:off x="9595102" y="3663052"/>
            <a:ext cx="2204766" cy="2240280"/>
          </a:xfrm>
        </p:spPr>
        <p:txBody>
          <a:bodyPr>
            <a:normAutofit/>
          </a:bodyPr>
          <a:lstStyle>
            <a:lvl1pPr>
              <a:lnSpc>
                <a:spcPct val="100000"/>
              </a:lnSpc>
              <a:defRPr sz="1600"/>
            </a:lvl1pPr>
            <a:lvl2pPr>
              <a:lnSpc>
                <a:spcPct val="100000"/>
              </a:lnSpc>
              <a:defRPr sz="1400"/>
            </a:lvl2pPr>
            <a:lvl3pPr>
              <a:lnSpc>
                <a:spcPct val="100000"/>
              </a:lnSpc>
              <a:defRPr sz="1400"/>
            </a:lvl3pPr>
            <a:lvl4pPr>
              <a:lnSpc>
                <a:spcPct val="100000"/>
              </a:lnSpc>
              <a:defRPr sz="1400"/>
            </a:lvl4pPr>
            <a:lvl5pPr>
              <a:lnSpc>
                <a:spcPct val="100000"/>
              </a:lnSpc>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9" name="Title 2">
            <a:extLst>
              <a:ext uri="{FF2B5EF4-FFF2-40B4-BE49-F238E27FC236}">
                <a16:creationId xmlns:a16="http://schemas.microsoft.com/office/drawing/2014/main" id="{ED7FB019-4827-31D8-D81F-D178FFE297CB}"/>
              </a:ext>
            </a:extLst>
          </p:cNvPr>
          <p:cNvSpPr>
            <a:spLocks noGrp="1"/>
          </p:cNvSpPr>
          <p:nvPr>
            <p:ph type="title" hasCustomPrompt="1"/>
          </p:nvPr>
        </p:nvSpPr>
        <p:spPr>
          <a:xfrm>
            <a:off x="612962" y="538515"/>
            <a:ext cx="10984992" cy="562442"/>
          </a:xfrm>
          <a:prstGeom prst="rect">
            <a:avLst/>
          </a:prstGeom>
        </p:spPr>
        <p:txBody>
          <a:bodyPr lIns="0" tIns="0" bIns="0" anchor="ctr">
            <a:normAutofit/>
          </a:bodyPr>
          <a:lstStyle>
            <a:lvl1pPr>
              <a:lnSpc>
                <a:spcPct val="100000"/>
              </a:lnSpc>
              <a:defRPr sz="3200"/>
            </a:lvl1pPr>
          </a:lstStyle>
          <a:p>
            <a:r>
              <a:rPr lang="en-US"/>
              <a:t>Blank Header</a:t>
            </a:r>
          </a:p>
        </p:txBody>
      </p:sp>
      <p:sp>
        <p:nvSpPr>
          <p:cNvPr id="20" name="TextBox 19">
            <a:extLst>
              <a:ext uri="{FF2B5EF4-FFF2-40B4-BE49-F238E27FC236}">
                <a16:creationId xmlns:a16="http://schemas.microsoft.com/office/drawing/2014/main" id="{C3BAA9A0-5B0D-AE40-B7E7-3C6DEB37B3D8}"/>
              </a:ext>
            </a:extLst>
          </p:cNvPr>
          <p:cNvSpPr txBox="1"/>
          <p:nvPr userDrawn="1"/>
        </p:nvSpPr>
        <p:spPr>
          <a:xfrm>
            <a:off x="11602720" y="6501249"/>
            <a:ext cx="443360" cy="215444"/>
          </a:xfrm>
          <a:prstGeom prst="rect">
            <a:avLst/>
          </a:prstGeom>
          <a:noFill/>
        </p:spPr>
        <p:txBody>
          <a:bodyPr wrap="square" lIns="0" tIns="45720" rIns="91440" bIns="45720" rtlCol="0">
            <a:spAutoFit/>
          </a:bodyPr>
          <a:lstStyle/>
          <a:p>
            <a:pPr algn="r"/>
            <a:fld id="{31541D0E-FE33-FA42-86B9-833DCB73E233}" type="slidenum">
              <a:rPr lang="en-US" sz="800" smtClean="0">
                <a:solidFill>
                  <a:schemeClr val="tx1"/>
                </a:solidFill>
              </a:rPr>
              <a:pPr algn="r"/>
              <a:t>‹Nr.›</a:t>
            </a:fld>
            <a:endParaRPr lang="en-US" sz="800">
              <a:solidFill>
                <a:schemeClr val="tx1"/>
              </a:solidFill>
            </a:endParaRPr>
          </a:p>
        </p:txBody>
      </p:sp>
    </p:spTree>
    <p:extLst>
      <p:ext uri="{BB962C8B-B14F-4D97-AF65-F5344CB8AC3E}">
        <p14:creationId xmlns:p14="http://schemas.microsoft.com/office/powerpoint/2010/main" val="2463015063"/>
      </p:ext>
    </p:extLst>
  </p:cSld>
  <p:clrMapOvr>
    <a:masterClrMapping/>
  </p:clrMapOvr>
  <p:extLst>
    <p:ext uri="{DCECCB84-F9BA-43D5-87BE-67443E8EF086}">
      <p15:sldGuideLst xmlns:p15="http://schemas.microsoft.com/office/powerpoint/2012/main">
        <p15:guide id="4" orient="horz" pos="2160" userDrawn="1">
          <p15:clr>
            <a:srgbClr val="FBAE40"/>
          </p15:clr>
        </p15:guide>
        <p15:guide id="5" pos="384" userDrawn="1">
          <p15:clr>
            <a:srgbClr val="FBAE40"/>
          </p15:clr>
        </p15:guide>
        <p15:guide id="6" pos="7320" userDrawn="1">
          <p15:clr>
            <a:srgbClr val="FBAE40"/>
          </p15:clr>
        </p15:guide>
      </p15:sldGuideLst>
    </p:ext>
  </p:extLst>
</p:sldLayout>
</file>

<file path=ppt/slideLayouts/slideLayout43.xml><?xml version="1.0" encoding="utf-8"?>
<p:sldLayout xmlns:a="http://schemas.openxmlformats.org/drawingml/2006/main" xmlns:r="http://schemas.openxmlformats.org/officeDocument/2006/relationships" xmlns:p="http://schemas.openxmlformats.org/presentationml/2006/main" preserve="1" userDrawn="1">
  <p:cSld name="Device-Mobile">
    <p:spTree>
      <p:nvGrpSpPr>
        <p:cNvPr id="1" name=""/>
        <p:cNvGrpSpPr/>
        <p:nvPr/>
      </p:nvGrpSpPr>
      <p:grpSpPr>
        <a:xfrm>
          <a:off x="0" y="0"/>
          <a:ext cx="0" cy="0"/>
          <a:chOff x="0" y="0"/>
          <a:chExt cx="0" cy="0"/>
        </a:xfrm>
      </p:grpSpPr>
      <p:pic>
        <p:nvPicPr>
          <p:cNvPr id="3" name="Picture 2" descr="Background pattern&#10;&#10;Description automatically generated">
            <a:extLst>
              <a:ext uri="{FF2B5EF4-FFF2-40B4-BE49-F238E27FC236}">
                <a16:creationId xmlns:a16="http://schemas.microsoft.com/office/drawing/2014/main" id="{E685FEBD-C19A-1C4F-A81F-545CDED7A2DE}"/>
              </a:ext>
            </a:extLst>
          </p:cNvPr>
          <p:cNvPicPr>
            <a:picLocks noChangeAspect="1"/>
          </p:cNvPicPr>
          <p:nvPr userDrawn="1"/>
        </p:nvPicPr>
        <p:blipFill rotWithShape="1">
          <a:blip r:embed="rId2" cstate="screen">
            <a:extLst>
              <a:ext uri="{28A0092B-C50C-407E-A947-70E740481C1C}">
                <a14:useLocalDpi xmlns:a14="http://schemas.microsoft.com/office/drawing/2010/main"/>
              </a:ext>
            </a:extLst>
          </a:blip>
          <a:srcRect/>
          <a:stretch/>
        </p:blipFill>
        <p:spPr>
          <a:xfrm>
            <a:off x="0" y="-37843"/>
            <a:ext cx="12192000" cy="2407920"/>
          </a:xfrm>
          <a:prstGeom prst="rect">
            <a:avLst/>
          </a:prstGeom>
        </p:spPr>
      </p:pic>
      <p:pic>
        <p:nvPicPr>
          <p:cNvPr id="5" name="Picture 4">
            <a:extLst>
              <a:ext uri="{FF2B5EF4-FFF2-40B4-BE49-F238E27FC236}">
                <a16:creationId xmlns:a16="http://schemas.microsoft.com/office/drawing/2014/main" id="{5F7E04E9-59BC-2C44-99EA-C0B197AC7566}"/>
              </a:ext>
            </a:extLst>
          </p:cNvPr>
          <p:cNvPicPr>
            <a:picLocks noChangeAspect="1"/>
          </p:cNvPicPr>
          <p:nvPr/>
        </p:nvPicPr>
        <p:blipFill rotWithShape="1">
          <a:blip r:embed="rId3" cstate="screen">
            <a:extLst>
              <a:ext uri="{28A0092B-C50C-407E-A947-70E740481C1C}">
                <a14:useLocalDpi xmlns:a14="http://schemas.microsoft.com/office/drawing/2010/main"/>
              </a:ext>
            </a:extLst>
          </a:blip>
          <a:srcRect b="22634"/>
          <a:stretch/>
        </p:blipFill>
        <p:spPr>
          <a:xfrm>
            <a:off x="6989258" y="573344"/>
            <a:ext cx="4481381" cy="6284656"/>
          </a:xfrm>
          <a:prstGeom prst="rect">
            <a:avLst/>
          </a:prstGeom>
        </p:spPr>
      </p:pic>
      <p:sp>
        <p:nvSpPr>
          <p:cNvPr id="9" name="Picture Placeholder 8">
            <a:extLst>
              <a:ext uri="{FF2B5EF4-FFF2-40B4-BE49-F238E27FC236}">
                <a16:creationId xmlns:a16="http://schemas.microsoft.com/office/drawing/2014/main" id="{AFE1FA90-9329-0248-95F9-2055D4E5F340}"/>
              </a:ext>
            </a:extLst>
          </p:cNvPr>
          <p:cNvSpPr>
            <a:spLocks noGrp="1"/>
          </p:cNvSpPr>
          <p:nvPr>
            <p:ph type="pic" sz="quarter" idx="10" hasCustomPrompt="1"/>
          </p:nvPr>
        </p:nvSpPr>
        <p:spPr>
          <a:xfrm>
            <a:off x="7574995" y="936225"/>
            <a:ext cx="3452146" cy="7355628"/>
          </a:xfrm>
          <a:prstGeom prst="roundRect">
            <a:avLst>
              <a:gd name="adj" fmla="val 12498"/>
            </a:avLst>
          </a:prstGeom>
        </p:spPr>
        <p:txBody>
          <a:bodyPr anchor="ctr"/>
          <a:lstStyle>
            <a:lvl1pPr marL="0" indent="0" algn="ctr">
              <a:buNone/>
              <a:defRPr/>
            </a:lvl1pPr>
          </a:lstStyle>
          <a:p>
            <a:r>
              <a:rPr lang="en-US"/>
              <a:t>Click here to insert image</a:t>
            </a:r>
          </a:p>
        </p:txBody>
      </p:sp>
      <p:sp>
        <p:nvSpPr>
          <p:cNvPr id="18" name="Text Placeholder 17">
            <a:extLst>
              <a:ext uri="{FF2B5EF4-FFF2-40B4-BE49-F238E27FC236}">
                <a16:creationId xmlns:a16="http://schemas.microsoft.com/office/drawing/2014/main" id="{8F867D9E-8F0F-BD44-9027-C57518D78B85}"/>
              </a:ext>
            </a:extLst>
          </p:cNvPr>
          <p:cNvSpPr>
            <a:spLocks noGrp="1"/>
          </p:cNvSpPr>
          <p:nvPr>
            <p:ph type="body" sz="quarter" idx="11" hasCustomPrompt="1"/>
          </p:nvPr>
        </p:nvSpPr>
        <p:spPr>
          <a:xfrm>
            <a:off x="609599" y="822960"/>
            <a:ext cx="6066639" cy="1323081"/>
          </a:xfrm>
        </p:spPr>
        <p:txBody>
          <a:bodyPr anchor="b" anchorCtr="0">
            <a:normAutofit/>
          </a:bodyPr>
          <a:lstStyle>
            <a:lvl1pPr marL="0" indent="0">
              <a:buNone/>
              <a:defRPr sz="3200">
                <a:solidFill>
                  <a:schemeClr val="bg1"/>
                </a:solidFill>
              </a:defRPr>
            </a:lvl1pPr>
          </a:lstStyle>
          <a:p>
            <a:pPr lvl="0"/>
            <a:r>
              <a:rPr lang="en-US"/>
              <a:t>This is really cool</a:t>
            </a:r>
          </a:p>
        </p:txBody>
      </p:sp>
      <p:sp>
        <p:nvSpPr>
          <p:cNvPr id="7" name="Text Placeholder 12">
            <a:extLst>
              <a:ext uri="{FF2B5EF4-FFF2-40B4-BE49-F238E27FC236}">
                <a16:creationId xmlns:a16="http://schemas.microsoft.com/office/drawing/2014/main" id="{E7EA6704-8D68-1E9E-3501-2F22A0A42398}"/>
              </a:ext>
            </a:extLst>
          </p:cNvPr>
          <p:cNvSpPr>
            <a:spLocks noGrp="1"/>
          </p:cNvSpPr>
          <p:nvPr>
            <p:ph type="body" sz="quarter" idx="27"/>
          </p:nvPr>
        </p:nvSpPr>
        <p:spPr>
          <a:xfrm>
            <a:off x="618655" y="2612850"/>
            <a:ext cx="6066639" cy="3512744"/>
          </a:xfrm>
          <a:prstGeom prst="roundRect">
            <a:avLst>
              <a:gd name="adj" fmla="val 0"/>
            </a:avLst>
          </a:prstGeom>
          <a:noFill/>
        </p:spPr>
        <p:txBody>
          <a:bodyPr lIns="0" tIns="0" rIns="274320" bIns="274320"/>
          <a:lstStyle/>
          <a:p>
            <a:pPr lvl="0"/>
            <a:r>
              <a:rPr lang="en-US"/>
              <a:t>Click to edit Master text styles</a:t>
            </a:r>
          </a:p>
          <a:p>
            <a:pPr lvl="1"/>
            <a:r>
              <a:rPr lang="en-US"/>
              <a:t>Second level</a:t>
            </a:r>
          </a:p>
          <a:p>
            <a:pPr lvl="5"/>
            <a:r>
              <a:rPr lang="en-US"/>
              <a:t>Third level</a:t>
            </a:r>
          </a:p>
          <a:p>
            <a:pPr lvl="5"/>
            <a:r>
              <a:rPr lang="en-US"/>
              <a:t>Fourth level</a:t>
            </a:r>
          </a:p>
          <a:p>
            <a:pPr lvl="6"/>
            <a:r>
              <a:rPr lang="en-US"/>
              <a:t>Fifth level</a:t>
            </a:r>
          </a:p>
          <a:p>
            <a:pPr lvl="7"/>
            <a:r>
              <a:rPr lang="en-US"/>
              <a:t>Sixth</a:t>
            </a:r>
          </a:p>
        </p:txBody>
      </p:sp>
      <p:sp>
        <p:nvSpPr>
          <p:cNvPr id="8" name="TextBox 7">
            <a:extLst>
              <a:ext uri="{FF2B5EF4-FFF2-40B4-BE49-F238E27FC236}">
                <a16:creationId xmlns:a16="http://schemas.microsoft.com/office/drawing/2014/main" id="{66EC031C-9646-FC48-9111-1C5E123A1994}"/>
              </a:ext>
            </a:extLst>
          </p:cNvPr>
          <p:cNvSpPr txBox="1"/>
          <p:nvPr userDrawn="1"/>
        </p:nvSpPr>
        <p:spPr>
          <a:xfrm>
            <a:off x="11602720" y="6501249"/>
            <a:ext cx="443360" cy="215444"/>
          </a:xfrm>
          <a:prstGeom prst="rect">
            <a:avLst/>
          </a:prstGeom>
          <a:noFill/>
        </p:spPr>
        <p:txBody>
          <a:bodyPr wrap="square" lIns="0" tIns="45720" rIns="91440" bIns="45720" rtlCol="0">
            <a:spAutoFit/>
          </a:bodyPr>
          <a:lstStyle/>
          <a:p>
            <a:pPr algn="r"/>
            <a:fld id="{31541D0E-FE33-FA42-86B9-833DCB73E233}" type="slidenum">
              <a:rPr lang="en-US" sz="800" smtClean="0">
                <a:solidFill>
                  <a:schemeClr val="tx1"/>
                </a:solidFill>
              </a:rPr>
              <a:pPr algn="r"/>
              <a:t>‹Nr.›</a:t>
            </a:fld>
            <a:endParaRPr lang="en-US" sz="800">
              <a:solidFill>
                <a:schemeClr val="tx1"/>
              </a:solidFill>
            </a:endParaRPr>
          </a:p>
        </p:txBody>
      </p:sp>
    </p:spTree>
    <p:extLst>
      <p:ext uri="{BB962C8B-B14F-4D97-AF65-F5344CB8AC3E}">
        <p14:creationId xmlns:p14="http://schemas.microsoft.com/office/powerpoint/2010/main" val="3860792137"/>
      </p:ext>
    </p:extLst>
  </p:cSld>
  <p:clrMapOvr>
    <a:masterClrMapping/>
  </p:clrMapOvr>
  <p:extLst>
    <p:ext uri="{DCECCB84-F9BA-43D5-87BE-67443E8EF086}">
      <p15:sldGuideLst xmlns:p15="http://schemas.microsoft.com/office/powerpoint/2012/main">
        <p15:guide id="3" orient="horz" pos="1512" userDrawn="1">
          <p15:clr>
            <a:srgbClr val="FBAE40"/>
          </p15:clr>
        </p15:guide>
        <p15:guide id="4" pos="3840" userDrawn="1">
          <p15:clr>
            <a:srgbClr val="FBAE40"/>
          </p15:clr>
        </p15:guide>
      </p15:sldGuideLst>
    </p:ext>
  </p:extLst>
</p:sldLayout>
</file>

<file path=ppt/slideLayouts/slideLayout44.xml><?xml version="1.0" encoding="utf-8"?>
<p:sldLayout xmlns:a="http://schemas.openxmlformats.org/drawingml/2006/main" xmlns:r="http://schemas.openxmlformats.org/officeDocument/2006/relationships" xmlns:p="http://schemas.openxmlformats.org/presentationml/2006/main" preserve="1" userDrawn="1">
  <p:cSld name="Device-Laptop">
    <p:spTree>
      <p:nvGrpSpPr>
        <p:cNvPr id="1" name=""/>
        <p:cNvGrpSpPr/>
        <p:nvPr/>
      </p:nvGrpSpPr>
      <p:grpSpPr>
        <a:xfrm>
          <a:off x="0" y="0"/>
          <a:ext cx="0" cy="0"/>
          <a:chOff x="0" y="0"/>
          <a:chExt cx="0" cy="0"/>
        </a:xfrm>
      </p:grpSpPr>
      <p:pic>
        <p:nvPicPr>
          <p:cNvPr id="10" name="Picture 9" descr="Background pattern&#10;&#10;Description automatically generated">
            <a:extLst>
              <a:ext uri="{FF2B5EF4-FFF2-40B4-BE49-F238E27FC236}">
                <a16:creationId xmlns:a16="http://schemas.microsoft.com/office/drawing/2014/main" id="{01FF9BA5-A88D-AF4F-A611-6DE16C3603BF}"/>
              </a:ext>
            </a:extLst>
          </p:cNvPr>
          <p:cNvPicPr>
            <a:picLocks noChangeAspect="1"/>
          </p:cNvPicPr>
          <p:nvPr userDrawn="1"/>
        </p:nvPicPr>
        <p:blipFill rotWithShape="1">
          <a:blip r:embed="rId2" cstate="screen">
            <a:extLst>
              <a:ext uri="{28A0092B-C50C-407E-A947-70E740481C1C}">
                <a14:useLocalDpi xmlns:a14="http://schemas.microsoft.com/office/drawing/2010/main"/>
              </a:ext>
            </a:extLst>
          </a:blip>
          <a:srcRect/>
          <a:stretch/>
        </p:blipFill>
        <p:spPr>
          <a:xfrm>
            <a:off x="0" y="0"/>
            <a:ext cx="12192000" cy="2407920"/>
          </a:xfrm>
          <a:prstGeom prst="rect">
            <a:avLst/>
          </a:prstGeom>
        </p:spPr>
      </p:pic>
      <p:pic>
        <p:nvPicPr>
          <p:cNvPr id="26" name="Picture 25">
            <a:extLst>
              <a:ext uri="{FF2B5EF4-FFF2-40B4-BE49-F238E27FC236}">
                <a16:creationId xmlns:a16="http://schemas.microsoft.com/office/drawing/2014/main" id="{D5028B8E-5BA6-8A45-9D8A-ECBBE8A8761B}"/>
              </a:ext>
            </a:extLst>
          </p:cNvPr>
          <p:cNvPicPr>
            <a:picLocks noChangeAspect="1"/>
          </p:cNvPicPr>
          <p:nvPr/>
        </p:nvPicPr>
        <p:blipFill rotWithShape="1">
          <a:blip r:embed="rId3" cstate="screen">
            <a:extLst>
              <a:ext uri="{28A0092B-C50C-407E-A947-70E740481C1C}">
                <a14:useLocalDpi xmlns:a14="http://schemas.microsoft.com/office/drawing/2010/main"/>
              </a:ext>
            </a:extLst>
          </a:blip>
          <a:srcRect/>
          <a:stretch/>
        </p:blipFill>
        <p:spPr>
          <a:xfrm>
            <a:off x="5094514" y="516268"/>
            <a:ext cx="7097486" cy="6341732"/>
          </a:xfrm>
          <a:prstGeom prst="rect">
            <a:avLst/>
          </a:prstGeom>
        </p:spPr>
      </p:pic>
      <p:sp>
        <p:nvSpPr>
          <p:cNvPr id="27" name="Picture Placeholder 13">
            <a:extLst>
              <a:ext uri="{FF2B5EF4-FFF2-40B4-BE49-F238E27FC236}">
                <a16:creationId xmlns:a16="http://schemas.microsoft.com/office/drawing/2014/main" id="{BCE6F9D9-AB4E-EC44-8AD3-D45F48B82297}"/>
              </a:ext>
            </a:extLst>
          </p:cNvPr>
          <p:cNvSpPr>
            <a:spLocks noGrp="1"/>
          </p:cNvSpPr>
          <p:nvPr>
            <p:ph type="pic" sz="quarter" idx="14" hasCustomPrompt="1"/>
          </p:nvPr>
        </p:nvSpPr>
        <p:spPr>
          <a:xfrm>
            <a:off x="5607866" y="1511705"/>
            <a:ext cx="6584133" cy="4903092"/>
          </a:xfrm>
        </p:spPr>
        <p:txBody>
          <a:bodyPr anchor="ctr"/>
          <a:lstStyle>
            <a:lvl1pPr marL="0" indent="0" algn="ctr">
              <a:buNone/>
              <a:defRPr/>
            </a:lvl1pPr>
          </a:lstStyle>
          <a:p>
            <a:r>
              <a:rPr lang="en-US"/>
              <a:t>Click here to insert image</a:t>
            </a:r>
          </a:p>
        </p:txBody>
      </p:sp>
      <p:sp>
        <p:nvSpPr>
          <p:cNvPr id="7" name="Text Placeholder 17">
            <a:extLst>
              <a:ext uri="{FF2B5EF4-FFF2-40B4-BE49-F238E27FC236}">
                <a16:creationId xmlns:a16="http://schemas.microsoft.com/office/drawing/2014/main" id="{5EDF34EB-3204-2EBD-2412-05D2B91003FA}"/>
              </a:ext>
            </a:extLst>
          </p:cNvPr>
          <p:cNvSpPr>
            <a:spLocks noGrp="1"/>
          </p:cNvSpPr>
          <p:nvPr>
            <p:ph type="body" sz="quarter" idx="11" hasCustomPrompt="1"/>
          </p:nvPr>
        </p:nvSpPr>
        <p:spPr>
          <a:xfrm>
            <a:off x="609600" y="822960"/>
            <a:ext cx="4307633" cy="1383707"/>
          </a:xfrm>
        </p:spPr>
        <p:txBody>
          <a:bodyPr anchor="b" anchorCtr="0">
            <a:normAutofit/>
          </a:bodyPr>
          <a:lstStyle>
            <a:lvl1pPr marL="0" indent="0">
              <a:buNone/>
              <a:defRPr sz="3200">
                <a:solidFill>
                  <a:schemeClr val="bg1"/>
                </a:solidFill>
              </a:defRPr>
            </a:lvl1pPr>
          </a:lstStyle>
          <a:p>
            <a:pPr lvl="0"/>
            <a:r>
              <a:rPr lang="en-US"/>
              <a:t>This is really cool</a:t>
            </a:r>
          </a:p>
        </p:txBody>
      </p:sp>
      <p:sp>
        <p:nvSpPr>
          <p:cNvPr id="8" name="Text Placeholder 12">
            <a:extLst>
              <a:ext uri="{FF2B5EF4-FFF2-40B4-BE49-F238E27FC236}">
                <a16:creationId xmlns:a16="http://schemas.microsoft.com/office/drawing/2014/main" id="{64C1E24D-4108-13FB-E847-DE22CFB64738}"/>
              </a:ext>
            </a:extLst>
          </p:cNvPr>
          <p:cNvSpPr>
            <a:spLocks noGrp="1"/>
          </p:cNvSpPr>
          <p:nvPr>
            <p:ph type="body" sz="quarter" idx="27"/>
          </p:nvPr>
        </p:nvSpPr>
        <p:spPr>
          <a:xfrm>
            <a:off x="618656" y="2584853"/>
            <a:ext cx="4307633" cy="3512744"/>
          </a:xfrm>
          <a:prstGeom prst="roundRect">
            <a:avLst>
              <a:gd name="adj" fmla="val 0"/>
            </a:avLst>
          </a:prstGeom>
          <a:noFill/>
        </p:spPr>
        <p:txBody>
          <a:bodyPr lIns="0" tIns="0" rIns="274320" bIns="274320"/>
          <a:lstStyle/>
          <a:p>
            <a:pPr lvl="0"/>
            <a:r>
              <a:rPr lang="en-US"/>
              <a:t>Click to edit Master text styles</a:t>
            </a:r>
          </a:p>
          <a:p>
            <a:pPr lvl="1"/>
            <a:r>
              <a:rPr lang="en-US"/>
              <a:t>Second level</a:t>
            </a:r>
          </a:p>
          <a:p>
            <a:pPr lvl="5"/>
            <a:r>
              <a:rPr lang="en-US"/>
              <a:t>Third level</a:t>
            </a:r>
          </a:p>
          <a:p>
            <a:pPr lvl="5"/>
            <a:r>
              <a:rPr lang="en-US"/>
              <a:t>Fourth level</a:t>
            </a:r>
          </a:p>
          <a:p>
            <a:pPr lvl="6"/>
            <a:r>
              <a:rPr lang="en-US"/>
              <a:t>Fifth level</a:t>
            </a:r>
          </a:p>
          <a:p>
            <a:pPr lvl="7"/>
            <a:r>
              <a:rPr lang="en-US"/>
              <a:t>Sixth</a:t>
            </a:r>
          </a:p>
        </p:txBody>
      </p:sp>
      <p:sp>
        <p:nvSpPr>
          <p:cNvPr id="9" name="TextBox 8">
            <a:extLst>
              <a:ext uri="{FF2B5EF4-FFF2-40B4-BE49-F238E27FC236}">
                <a16:creationId xmlns:a16="http://schemas.microsoft.com/office/drawing/2014/main" id="{0BEBF02A-F7CA-764C-A3A7-B8C90FAE9DF3}"/>
              </a:ext>
            </a:extLst>
          </p:cNvPr>
          <p:cNvSpPr txBox="1"/>
          <p:nvPr userDrawn="1"/>
        </p:nvSpPr>
        <p:spPr>
          <a:xfrm>
            <a:off x="11602720" y="6501249"/>
            <a:ext cx="443360" cy="215444"/>
          </a:xfrm>
          <a:prstGeom prst="rect">
            <a:avLst/>
          </a:prstGeom>
          <a:noFill/>
        </p:spPr>
        <p:txBody>
          <a:bodyPr wrap="square" lIns="0" tIns="45720" rIns="91440" bIns="45720" rtlCol="0">
            <a:spAutoFit/>
          </a:bodyPr>
          <a:lstStyle/>
          <a:p>
            <a:pPr algn="r"/>
            <a:fld id="{31541D0E-FE33-FA42-86B9-833DCB73E233}" type="slidenum">
              <a:rPr lang="en-US" sz="800" smtClean="0">
                <a:solidFill>
                  <a:schemeClr val="bg1"/>
                </a:solidFill>
              </a:rPr>
              <a:pPr algn="r"/>
              <a:t>‹Nr.›</a:t>
            </a:fld>
            <a:endParaRPr lang="en-US" sz="800">
              <a:solidFill>
                <a:schemeClr val="bg1"/>
              </a:solidFill>
            </a:endParaRPr>
          </a:p>
        </p:txBody>
      </p:sp>
    </p:spTree>
    <p:extLst>
      <p:ext uri="{BB962C8B-B14F-4D97-AF65-F5344CB8AC3E}">
        <p14:creationId xmlns:p14="http://schemas.microsoft.com/office/powerpoint/2010/main" val="3095909001"/>
      </p:ext>
    </p:extLst>
  </p:cSld>
  <p:clrMapOvr>
    <a:masterClrMapping/>
  </p:clrMapOvr>
  <p:extLst>
    <p:ext uri="{DCECCB84-F9BA-43D5-87BE-67443E8EF086}">
      <p15:sldGuideLst xmlns:p15="http://schemas.microsoft.com/office/powerpoint/2012/main">
        <p15:guide id="3" orient="horz" pos="2160" userDrawn="1">
          <p15:clr>
            <a:srgbClr val="FBAE40"/>
          </p15:clr>
        </p15:guide>
        <p15:guide id="4" pos="3840" userDrawn="1">
          <p15:clr>
            <a:srgbClr val="FBAE40"/>
          </p15:clr>
        </p15:guide>
        <p15:guide id="5" orient="horz" pos="768" userDrawn="1">
          <p15:clr>
            <a:srgbClr val="FBAE40"/>
          </p15:clr>
        </p15:guide>
      </p15:sldGuideLst>
    </p:ext>
  </p:extLst>
</p:sldLayout>
</file>

<file path=ppt/slideLayouts/slideLayout45.xml><?xml version="1.0" encoding="utf-8"?>
<p:sldLayout xmlns:a="http://schemas.openxmlformats.org/drawingml/2006/main" xmlns:r="http://schemas.openxmlformats.org/officeDocument/2006/relationships" xmlns:p="http://schemas.openxmlformats.org/presentationml/2006/main" preserve="1">
  <p:cSld name="Blank Bold Statement">
    <p:spTree>
      <p:nvGrpSpPr>
        <p:cNvPr id="1" name=""/>
        <p:cNvGrpSpPr/>
        <p:nvPr/>
      </p:nvGrpSpPr>
      <p:grpSpPr>
        <a:xfrm>
          <a:off x="0" y="0"/>
          <a:ext cx="0" cy="0"/>
          <a:chOff x="0" y="0"/>
          <a:chExt cx="0" cy="0"/>
        </a:xfrm>
      </p:grpSpPr>
      <p:sp>
        <p:nvSpPr>
          <p:cNvPr id="4" name="Picture Placeholder 3">
            <a:extLst>
              <a:ext uri="{FF2B5EF4-FFF2-40B4-BE49-F238E27FC236}">
                <a16:creationId xmlns:a16="http://schemas.microsoft.com/office/drawing/2014/main" id="{E4661FEF-05A9-3543-85ED-3131AB6B57CA}"/>
              </a:ext>
            </a:extLst>
          </p:cNvPr>
          <p:cNvSpPr>
            <a:spLocks noGrp="1"/>
          </p:cNvSpPr>
          <p:nvPr>
            <p:ph type="pic" sz="quarter" idx="10" hasCustomPrompt="1"/>
          </p:nvPr>
        </p:nvSpPr>
        <p:spPr>
          <a:xfrm>
            <a:off x="0" y="0"/>
            <a:ext cx="12192000" cy="6858000"/>
          </a:xfrm>
        </p:spPr>
        <p:txBody>
          <a:bodyPr anchor="ctr"/>
          <a:lstStyle>
            <a:lvl1pPr marL="0" indent="0" algn="ctr">
              <a:buNone/>
              <a:defRPr/>
            </a:lvl1pPr>
          </a:lstStyle>
          <a:p>
            <a:r>
              <a:rPr lang="en-US"/>
              <a:t>Click here to insert your image</a:t>
            </a:r>
          </a:p>
        </p:txBody>
      </p:sp>
      <p:sp>
        <p:nvSpPr>
          <p:cNvPr id="3" name="TextBox 2">
            <a:extLst>
              <a:ext uri="{FF2B5EF4-FFF2-40B4-BE49-F238E27FC236}">
                <a16:creationId xmlns:a16="http://schemas.microsoft.com/office/drawing/2014/main" id="{C229B280-B5AF-CC44-9712-36DC8CD9A5B5}"/>
              </a:ext>
            </a:extLst>
          </p:cNvPr>
          <p:cNvSpPr txBox="1"/>
          <p:nvPr userDrawn="1"/>
        </p:nvSpPr>
        <p:spPr>
          <a:xfrm>
            <a:off x="11602720" y="6501249"/>
            <a:ext cx="443360" cy="215444"/>
          </a:xfrm>
          <a:prstGeom prst="rect">
            <a:avLst/>
          </a:prstGeom>
          <a:noFill/>
        </p:spPr>
        <p:txBody>
          <a:bodyPr wrap="square" lIns="0" tIns="45720" rIns="91440" bIns="45720" rtlCol="0">
            <a:spAutoFit/>
          </a:bodyPr>
          <a:lstStyle/>
          <a:p>
            <a:pPr algn="r"/>
            <a:fld id="{31541D0E-FE33-FA42-86B9-833DCB73E233}" type="slidenum">
              <a:rPr lang="en-US" sz="800" smtClean="0">
                <a:solidFill>
                  <a:schemeClr val="bg1"/>
                </a:solidFill>
              </a:rPr>
              <a:pPr algn="r"/>
              <a:t>‹Nr.›</a:t>
            </a:fld>
            <a:endParaRPr lang="en-US" sz="800">
              <a:solidFill>
                <a:schemeClr val="bg1"/>
              </a:solidFill>
            </a:endParaRPr>
          </a:p>
        </p:txBody>
      </p:sp>
    </p:spTree>
    <p:extLst>
      <p:ext uri="{BB962C8B-B14F-4D97-AF65-F5344CB8AC3E}">
        <p14:creationId xmlns:p14="http://schemas.microsoft.com/office/powerpoint/2010/main" val="1349547651"/>
      </p:ext>
    </p:extLst>
  </p:cSld>
  <p:clrMapOvr>
    <a:masterClrMapping/>
  </p:clrMapOvr>
  <p:extLst>
    <p:ext uri="{DCECCB84-F9BA-43D5-87BE-67443E8EF086}">
      <p15:sldGuideLst xmlns:p15="http://schemas.microsoft.com/office/powerpoint/2012/main">
        <p15:guide id="1" pos="384" userDrawn="1">
          <p15:clr>
            <a:srgbClr val="FBAE40"/>
          </p15:clr>
        </p15:guide>
      </p15:sldGuideLst>
    </p:ext>
  </p:extLst>
</p:sldLayout>
</file>

<file path=ppt/slideLayouts/slideLayout46.xml><?xml version="1.0" encoding="utf-8"?>
<p:sldLayout xmlns:a="http://schemas.openxmlformats.org/drawingml/2006/main" xmlns:r="http://schemas.openxmlformats.org/officeDocument/2006/relationships" xmlns:p="http://schemas.openxmlformats.org/presentationml/2006/main" preserve="1" userDrawn="1">
  <p:cSld name="Image Feature - Left">
    <p:spTree>
      <p:nvGrpSpPr>
        <p:cNvPr id="1" name=""/>
        <p:cNvGrpSpPr/>
        <p:nvPr/>
      </p:nvGrpSpPr>
      <p:grpSpPr>
        <a:xfrm>
          <a:off x="0" y="0"/>
          <a:ext cx="0" cy="0"/>
          <a:chOff x="0" y="0"/>
          <a:chExt cx="0" cy="0"/>
        </a:xfrm>
      </p:grpSpPr>
      <p:sp>
        <p:nvSpPr>
          <p:cNvPr id="7" name="Picture Placeholder 6">
            <a:extLst>
              <a:ext uri="{FF2B5EF4-FFF2-40B4-BE49-F238E27FC236}">
                <a16:creationId xmlns:a16="http://schemas.microsoft.com/office/drawing/2014/main" id="{1CA4AB94-D9FA-2B4B-AD4F-460B8552EF3D}"/>
              </a:ext>
            </a:extLst>
          </p:cNvPr>
          <p:cNvSpPr>
            <a:spLocks noGrp="1"/>
          </p:cNvSpPr>
          <p:nvPr>
            <p:ph type="pic" sz="quarter" idx="14" hasCustomPrompt="1"/>
          </p:nvPr>
        </p:nvSpPr>
        <p:spPr>
          <a:xfrm>
            <a:off x="0" y="0"/>
            <a:ext cx="6096000" cy="6858000"/>
          </a:xfrm>
        </p:spPr>
        <p:txBody>
          <a:bodyPr anchor="ctr"/>
          <a:lstStyle>
            <a:lvl1pPr marL="0" indent="0" algn="ctr">
              <a:buNone/>
              <a:defRPr/>
            </a:lvl1pPr>
          </a:lstStyle>
          <a:p>
            <a:r>
              <a:rPr lang="en-US"/>
              <a:t>Click icon to insert image</a:t>
            </a:r>
          </a:p>
        </p:txBody>
      </p:sp>
      <p:sp>
        <p:nvSpPr>
          <p:cNvPr id="4" name="Text Placeholder 19">
            <a:extLst>
              <a:ext uri="{FF2B5EF4-FFF2-40B4-BE49-F238E27FC236}">
                <a16:creationId xmlns:a16="http://schemas.microsoft.com/office/drawing/2014/main" id="{FE3740D4-5094-6CDC-1661-21B61F665F7E}"/>
              </a:ext>
            </a:extLst>
          </p:cNvPr>
          <p:cNvSpPr>
            <a:spLocks noGrp="1"/>
          </p:cNvSpPr>
          <p:nvPr>
            <p:ph type="body" sz="quarter" idx="12" hasCustomPrompt="1"/>
          </p:nvPr>
        </p:nvSpPr>
        <p:spPr>
          <a:xfrm>
            <a:off x="6684579" y="2736502"/>
            <a:ext cx="4897821" cy="1384995"/>
          </a:xfrm>
        </p:spPr>
        <p:txBody>
          <a:bodyPr wrap="square" anchor="ctr">
            <a:spAutoFit/>
          </a:bodyPr>
          <a:lstStyle>
            <a:lvl1pPr marL="0" indent="0">
              <a:lnSpc>
                <a:spcPct val="100000"/>
              </a:lnSpc>
              <a:buNone/>
              <a:defRPr sz="2800" i="0"/>
            </a:lvl1pPr>
          </a:lstStyle>
          <a:p>
            <a:r>
              <a:rPr lang="en-US" b="0"/>
              <a:t>Lorem ipsum dolor sit </a:t>
            </a:r>
            <a:r>
              <a:rPr lang="en-US" b="0" err="1"/>
              <a:t>amet</a:t>
            </a:r>
            <a:r>
              <a:rPr lang="en-US" b="0"/>
              <a:t>, </a:t>
            </a:r>
            <a:r>
              <a:rPr lang="en-US" b="0" err="1"/>
              <a:t>consectetur</a:t>
            </a:r>
            <a:r>
              <a:rPr lang="en-US" b="0"/>
              <a:t> </a:t>
            </a:r>
            <a:r>
              <a:rPr lang="en-US" b="0" err="1"/>
              <a:t>adipiscing</a:t>
            </a:r>
            <a:r>
              <a:rPr lang="en-US" b="0"/>
              <a:t> </a:t>
            </a:r>
            <a:r>
              <a:rPr lang="en-US" b="0" err="1"/>
              <a:t>elit</a:t>
            </a:r>
            <a:r>
              <a:rPr lang="en-US" b="0"/>
              <a:t>, sed do </a:t>
            </a:r>
            <a:r>
              <a:rPr lang="en-US" b="0" err="1"/>
              <a:t>eiusmod</a:t>
            </a:r>
            <a:r>
              <a:rPr lang="en-US" b="0"/>
              <a:t> </a:t>
            </a:r>
            <a:r>
              <a:rPr lang="en-US" b="0" err="1"/>
              <a:t>tempor</a:t>
            </a:r>
            <a:r>
              <a:rPr lang="en-US" b="0"/>
              <a:t>.</a:t>
            </a:r>
            <a:endParaRPr lang="en-US"/>
          </a:p>
        </p:txBody>
      </p:sp>
      <p:sp>
        <p:nvSpPr>
          <p:cNvPr id="5" name="TextBox 4">
            <a:extLst>
              <a:ext uri="{FF2B5EF4-FFF2-40B4-BE49-F238E27FC236}">
                <a16:creationId xmlns:a16="http://schemas.microsoft.com/office/drawing/2014/main" id="{1E28CA07-3F24-174F-8D60-D92F2FD661EF}"/>
              </a:ext>
            </a:extLst>
          </p:cNvPr>
          <p:cNvSpPr txBox="1"/>
          <p:nvPr userDrawn="1"/>
        </p:nvSpPr>
        <p:spPr>
          <a:xfrm>
            <a:off x="11602720" y="6501249"/>
            <a:ext cx="443360" cy="215444"/>
          </a:xfrm>
          <a:prstGeom prst="rect">
            <a:avLst/>
          </a:prstGeom>
          <a:noFill/>
        </p:spPr>
        <p:txBody>
          <a:bodyPr wrap="square" lIns="0" tIns="45720" rIns="91440" bIns="45720" rtlCol="0">
            <a:spAutoFit/>
          </a:bodyPr>
          <a:lstStyle/>
          <a:p>
            <a:pPr algn="r"/>
            <a:fld id="{31541D0E-FE33-FA42-86B9-833DCB73E233}" type="slidenum">
              <a:rPr lang="en-US" sz="800" smtClean="0">
                <a:solidFill>
                  <a:schemeClr val="tx1"/>
                </a:solidFill>
              </a:rPr>
              <a:pPr algn="r"/>
              <a:t>‹Nr.›</a:t>
            </a:fld>
            <a:endParaRPr lang="en-US" sz="800">
              <a:solidFill>
                <a:schemeClr val="tx1"/>
              </a:solidFill>
            </a:endParaRPr>
          </a:p>
        </p:txBody>
      </p:sp>
    </p:spTree>
    <p:extLst>
      <p:ext uri="{BB962C8B-B14F-4D97-AF65-F5344CB8AC3E}">
        <p14:creationId xmlns:p14="http://schemas.microsoft.com/office/powerpoint/2010/main" val="137785061"/>
      </p:ext>
    </p:extLst>
  </p:cSld>
  <p:clrMapOvr>
    <a:masterClrMapping/>
  </p:clrMapOvr>
  <p:extLst>
    <p:ext uri="{DCECCB84-F9BA-43D5-87BE-67443E8EF086}">
      <p15:sldGuideLst xmlns:p15="http://schemas.microsoft.com/office/powerpoint/2012/main">
        <p15:guide id="3" orient="horz" pos="1512" userDrawn="1">
          <p15:clr>
            <a:srgbClr val="FBAE40"/>
          </p15:clr>
        </p15:guide>
        <p15:guide id="4" pos="3840" userDrawn="1">
          <p15:clr>
            <a:srgbClr val="FBAE40"/>
          </p15:clr>
        </p15:guide>
      </p15:sldGuideLst>
    </p:ext>
  </p:extLst>
</p:sldLayout>
</file>

<file path=ppt/slideLayouts/slideLayout47.xml><?xml version="1.0" encoding="utf-8"?>
<p:sldLayout xmlns:a="http://schemas.openxmlformats.org/drawingml/2006/main" xmlns:r="http://schemas.openxmlformats.org/officeDocument/2006/relationships" xmlns:p="http://schemas.openxmlformats.org/presentationml/2006/main" preserve="1" userDrawn="1">
  <p:cSld name="Image Feature - Right">
    <p:spTree>
      <p:nvGrpSpPr>
        <p:cNvPr id="1" name=""/>
        <p:cNvGrpSpPr/>
        <p:nvPr/>
      </p:nvGrpSpPr>
      <p:grpSpPr>
        <a:xfrm>
          <a:off x="0" y="0"/>
          <a:ext cx="0" cy="0"/>
          <a:chOff x="0" y="0"/>
          <a:chExt cx="0" cy="0"/>
        </a:xfrm>
      </p:grpSpPr>
      <p:sp>
        <p:nvSpPr>
          <p:cNvPr id="20" name="Text Placeholder 19">
            <a:extLst>
              <a:ext uri="{FF2B5EF4-FFF2-40B4-BE49-F238E27FC236}">
                <a16:creationId xmlns:a16="http://schemas.microsoft.com/office/drawing/2014/main" id="{1DCB112C-5FE4-B04A-AF45-0FE5D56F6154}"/>
              </a:ext>
            </a:extLst>
          </p:cNvPr>
          <p:cNvSpPr>
            <a:spLocks noGrp="1"/>
          </p:cNvSpPr>
          <p:nvPr>
            <p:ph type="body" sz="quarter" idx="12" hasCustomPrompt="1"/>
          </p:nvPr>
        </p:nvSpPr>
        <p:spPr>
          <a:xfrm>
            <a:off x="609601" y="3167389"/>
            <a:ext cx="4813738" cy="523220"/>
          </a:xfrm>
        </p:spPr>
        <p:txBody>
          <a:bodyPr wrap="square" anchor="ctr">
            <a:spAutoFit/>
          </a:bodyPr>
          <a:lstStyle>
            <a:lvl1pPr marL="0" indent="0">
              <a:lnSpc>
                <a:spcPct val="100000"/>
              </a:lnSpc>
              <a:buNone/>
              <a:defRPr sz="2800" i="0"/>
            </a:lvl1pPr>
          </a:lstStyle>
          <a:p>
            <a:pPr lvl="0"/>
            <a:r>
              <a:rPr lang="en-US"/>
              <a:t>Hero Image</a:t>
            </a:r>
          </a:p>
        </p:txBody>
      </p:sp>
      <p:sp>
        <p:nvSpPr>
          <p:cNvPr id="7" name="Picture Placeholder 6">
            <a:extLst>
              <a:ext uri="{FF2B5EF4-FFF2-40B4-BE49-F238E27FC236}">
                <a16:creationId xmlns:a16="http://schemas.microsoft.com/office/drawing/2014/main" id="{1CA4AB94-D9FA-2B4B-AD4F-460B8552EF3D}"/>
              </a:ext>
            </a:extLst>
          </p:cNvPr>
          <p:cNvSpPr>
            <a:spLocks noGrp="1"/>
          </p:cNvSpPr>
          <p:nvPr>
            <p:ph type="pic" sz="quarter" idx="14" hasCustomPrompt="1"/>
          </p:nvPr>
        </p:nvSpPr>
        <p:spPr>
          <a:xfrm>
            <a:off x="6096000" y="0"/>
            <a:ext cx="6096000" cy="6858000"/>
          </a:xfrm>
        </p:spPr>
        <p:txBody>
          <a:bodyPr anchor="ctr"/>
          <a:lstStyle>
            <a:lvl1pPr marL="0" indent="0" algn="ctr">
              <a:buNone/>
              <a:defRPr/>
            </a:lvl1pPr>
          </a:lstStyle>
          <a:p>
            <a:r>
              <a:rPr lang="en-US"/>
              <a:t>Click icon to insert image</a:t>
            </a:r>
          </a:p>
        </p:txBody>
      </p:sp>
      <p:sp>
        <p:nvSpPr>
          <p:cNvPr id="4" name="TextBox 3">
            <a:extLst>
              <a:ext uri="{FF2B5EF4-FFF2-40B4-BE49-F238E27FC236}">
                <a16:creationId xmlns:a16="http://schemas.microsoft.com/office/drawing/2014/main" id="{AF8750C6-5A51-0A44-9162-A6B844ADADE5}"/>
              </a:ext>
            </a:extLst>
          </p:cNvPr>
          <p:cNvSpPr txBox="1"/>
          <p:nvPr userDrawn="1"/>
        </p:nvSpPr>
        <p:spPr>
          <a:xfrm>
            <a:off x="11602720" y="6501249"/>
            <a:ext cx="443360" cy="215444"/>
          </a:xfrm>
          <a:prstGeom prst="rect">
            <a:avLst/>
          </a:prstGeom>
          <a:noFill/>
        </p:spPr>
        <p:txBody>
          <a:bodyPr wrap="square" lIns="0" tIns="45720" rIns="91440" bIns="45720" rtlCol="0">
            <a:spAutoFit/>
          </a:bodyPr>
          <a:lstStyle/>
          <a:p>
            <a:pPr algn="r"/>
            <a:fld id="{31541D0E-FE33-FA42-86B9-833DCB73E233}" type="slidenum">
              <a:rPr lang="en-US" sz="800" smtClean="0">
                <a:solidFill>
                  <a:schemeClr val="bg1"/>
                </a:solidFill>
              </a:rPr>
              <a:pPr algn="r"/>
              <a:t>‹Nr.›</a:t>
            </a:fld>
            <a:endParaRPr lang="en-US" sz="800">
              <a:solidFill>
                <a:schemeClr val="bg1"/>
              </a:solidFill>
            </a:endParaRPr>
          </a:p>
        </p:txBody>
      </p:sp>
    </p:spTree>
    <p:extLst>
      <p:ext uri="{BB962C8B-B14F-4D97-AF65-F5344CB8AC3E}">
        <p14:creationId xmlns:p14="http://schemas.microsoft.com/office/powerpoint/2010/main" val="1237705929"/>
      </p:ext>
    </p:extLst>
  </p:cSld>
  <p:clrMapOvr>
    <a:masterClrMapping/>
  </p:clrMapOvr>
  <p:extLst>
    <p:ext uri="{DCECCB84-F9BA-43D5-87BE-67443E8EF086}">
      <p15:sldGuideLst xmlns:p15="http://schemas.microsoft.com/office/powerpoint/2012/main">
        <p15:guide id="3" orient="horz" pos="1512" userDrawn="1">
          <p15:clr>
            <a:srgbClr val="FBAE40"/>
          </p15:clr>
        </p15:guide>
        <p15:guide id="4" pos="3840" userDrawn="1">
          <p15:clr>
            <a:srgbClr val="FBAE40"/>
          </p15:clr>
        </p15:guide>
      </p15:sldGuideLst>
    </p:ext>
  </p:extLst>
</p:sldLayout>
</file>

<file path=ppt/slideLayouts/slideLayout48.xml><?xml version="1.0" encoding="utf-8"?>
<p:sldLayout xmlns:a="http://schemas.openxmlformats.org/drawingml/2006/main" xmlns:r="http://schemas.openxmlformats.org/officeDocument/2006/relationships" xmlns:p="http://schemas.openxmlformats.org/presentationml/2006/main" preserve="1" userDrawn="1">
  <p:cSld name="Screenshot B">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576567AC-165D-1C45-8535-9C57C13CB728}"/>
              </a:ext>
            </a:extLst>
          </p:cNvPr>
          <p:cNvSpPr/>
          <p:nvPr userDrawn="1"/>
        </p:nvSpPr>
        <p:spPr>
          <a:xfrm>
            <a:off x="0" y="1"/>
            <a:ext cx="12192000" cy="6857999"/>
          </a:xfrm>
          <a:prstGeom prst="rect">
            <a:avLst/>
          </a:prstGeom>
          <a:solidFill>
            <a:schemeClr val="bg1">
              <a:lumMod val="95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a:extLst>
              <a:ext uri="{FF2B5EF4-FFF2-40B4-BE49-F238E27FC236}">
                <a16:creationId xmlns:a16="http://schemas.microsoft.com/office/drawing/2014/main" id="{8DD6E834-ACD3-2449-9270-C7F83F44C59B}"/>
              </a:ext>
            </a:extLst>
          </p:cNvPr>
          <p:cNvPicPr/>
          <p:nvPr userDrawn="1"/>
        </p:nvPicPr>
        <p:blipFill>
          <a:blip r:embed="rId2" cstate="screen">
            <a:extLst>
              <a:ext uri="{28A0092B-C50C-407E-A947-70E740481C1C}">
                <a14:useLocalDpi xmlns:a14="http://schemas.microsoft.com/office/drawing/2010/main"/>
              </a:ext>
            </a:extLst>
          </a:blip>
          <a:stretch>
            <a:fillRect/>
          </a:stretch>
        </p:blipFill>
        <p:spPr>
          <a:xfrm>
            <a:off x="615911" y="6377262"/>
            <a:ext cx="914400" cy="68385"/>
          </a:xfrm>
          <a:prstGeom prst="rect">
            <a:avLst/>
          </a:prstGeom>
        </p:spPr>
      </p:pic>
      <p:sp>
        <p:nvSpPr>
          <p:cNvPr id="6" name="TextBox 5">
            <a:extLst>
              <a:ext uri="{FF2B5EF4-FFF2-40B4-BE49-F238E27FC236}">
                <a16:creationId xmlns:a16="http://schemas.microsoft.com/office/drawing/2014/main" id="{B86E4F30-1F14-9348-B65E-199B02F34DDF}"/>
              </a:ext>
            </a:extLst>
          </p:cNvPr>
          <p:cNvSpPr txBox="1"/>
          <p:nvPr userDrawn="1"/>
        </p:nvSpPr>
        <p:spPr>
          <a:xfrm>
            <a:off x="609600" y="6501929"/>
            <a:ext cx="2083263" cy="215444"/>
          </a:xfrm>
          <a:prstGeom prst="rect">
            <a:avLst/>
          </a:prstGeom>
          <a:noFill/>
        </p:spPr>
        <p:txBody>
          <a:bodyPr wrap="none" lIns="0"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800">
                <a:solidFill>
                  <a:schemeClr val="tx1">
                    <a:lumMod val="90000"/>
                    <a:lumOff val="10000"/>
                  </a:schemeClr>
                </a:solidFill>
                <a:cs typeface="Arial" panose="020B0604020202020204" pitchFamily="34" charset="0"/>
              </a:rPr>
              <a:t>Copyright © </a:t>
            </a:r>
            <a:fld id="{38EE0064-B099-0C4E-88EE-2AD5687BA263}" type="datetimeyyyy">
              <a:rPr lang="en-US" sz="800" smtClean="0">
                <a:solidFill>
                  <a:schemeClr val="tx1">
                    <a:lumMod val="90000"/>
                    <a:lumOff val="10000"/>
                  </a:schemeClr>
                </a:solidFill>
                <a:cs typeface="Arial" panose="020B0604020202020204" pitchFamily="34" charset="0"/>
              </a:rPr>
              <a:t>2025</a:t>
            </a:fld>
            <a:r>
              <a:rPr lang="en-US" sz="800">
                <a:solidFill>
                  <a:schemeClr val="tx1">
                    <a:lumMod val="90000"/>
                    <a:lumOff val="10000"/>
                  </a:schemeClr>
                </a:solidFill>
                <a:cs typeface="Arial" panose="020B0604020202020204" pitchFamily="34" charset="0"/>
              </a:rPr>
              <a:t> Ivanti. All rights reserved.</a:t>
            </a:r>
          </a:p>
        </p:txBody>
      </p:sp>
      <p:sp>
        <p:nvSpPr>
          <p:cNvPr id="7" name="Picture Placeholder 6">
            <a:extLst>
              <a:ext uri="{FF2B5EF4-FFF2-40B4-BE49-F238E27FC236}">
                <a16:creationId xmlns:a16="http://schemas.microsoft.com/office/drawing/2014/main" id="{1D786EE0-A27D-B08B-6849-390FFD01886D}"/>
              </a:ext>
            </a:extLst>
          </p:cNvPr>
          <p:cNvSpPr>
            <a:spLocks noGrp="1"/>
          </p:cNvSpPr>
          <p:nvPr>
            <p:ph type="pic" sz="quarter" idx="10"/>
          </p:nvPr>
        </p:nvSpPr>
        <p:spPr>
          <a:xfrm>
            <a:off x="609600" y="1474237"/>
            <a:ext cx="10972800" cy="4588426"/>
          </a:xfrm>
        </p:spPr>
        <p:txBody>
          <a:bodyPr anchor="ctr"/>
          <a:lstStyle>
            <a:lvl1pPr algn="ctr">
              <a:defRPr/>
            </a:lvl1pPr>
          </a:lstStyle>
          <a:p>
            <a:endParaRPr lang="en-US"/>
          </a:p>
        </p:txBody>
      </p:sp>
      <p:sp>
        <p:nvSpPr>
          <p:cNvPr id="8" name="Rectangle 7">
            <a:extLst>
              <a:ext uri="{FF2B5EF4-FFF2-40B4-BE49-F238E27FC236}">
                <a16:creationId xmlns:a16="http://schemas.microsoft.com/office/drawing/2014/main" id="{16D594D2-E5C1-00A6-1E11-E1B27504FC21}"/>
              </a:ext>
            </a:extLst>
          </p:cNvPr>
          <p:cNvSpPr/>
          <p:nvPr userDrawn="1"/>
        </p:nvSpPr>
        <p:spPr>
          <a:xfrm>
            <a:off x="0" y="369873"/>
            <a:ext cx="94166" cy="91213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Title 2">
            <a:extLst>
              <a:ext uri="{FF2B5EF4-FFF2-40B4-BE49-F238E27FC236}">
                <a16:creationId xmlns:a16="http://schemas.microsoft.com/office/drawing/2014/main" id="{045A71B3-F105-4780-CF59-19BA095AB74F}"/>
              </a:ext>
            </a:extLst>
          </p:cNvPr>
          <p:cNvSpPr>
            <a:spLocks noGrp="1"/>
          </p:cNvSpPr>
          <p:nvPr>
            <p:ph type="title" hasCustomPrompt="1"/>
          </p:nvPr>
        </p:nvSpPr>
        <p:spPr>
          <a:xfrm>
            <a:off x="612962" y="538515"/>
            <a:ext cx="10984992" cy="562442"/>
          </a:xfrm>
          <a:prstGeom prst="rect">
            <a:avLst/>
          </a:prstGeom>
        </p:spPr>
        <p:txBody>
          <a:bodyPr lIns="0" tIns="0" bIns="0" anchor="ctr">
            <a:normAutofit/>
          </a:bodyPr>
          <a:lstStyle>
            <a:lvl1pPr>
              <a:lnSpc>
                <a:spcPct val="100000"/>
              </a:lnSpc>
              <a:defRPr sz="3200"/>
            </a:lvl1pPr>
          </a:lstStyle>
          <a:p>
            <a:r>
              <a:rPr lang="en-US"/>
              <a:t>Blank Header</a:t>
            </a:r>
          </a:p>
        </p:txBody>
      </p:sp>
      <p:sp>
        <p:nvSpPr>
          <p:cNvPr id="9" name="TextBox 8">
            <a:extLst>
              <a:ext uri="{FF2B5EF4-FFF2-40B4-BE49-F238E27FC236}">
                <a16:creationId xmlns:a16="http://schemas.microsoft.com/office/drawing/2014/main" id="{DC44924B-0035-CC41-99D9-EDF2F9A93C08}"/>
              </a:ext>
            </a:extLst>
          </p:cNvPr>
          <p:cNvSpPr txBox="1"/>
          <p:nvPr userDrawn="1"/>
        </p:nvSpPr>
        <p:spPr>
          <a:xfrm>
            <a:off x="11602720" y="6501249"/>
            <a:ext cx="443360" cy="215444"/>
          </a:xfrm>
          <a:prstGeom prst="rect">
            <a:avLst/>
          </a:prstGeom>
          <a:noFill/>
        </p:spPr>
        <p:txBody>
          <a:bodyPr wrap="square" lIns="0" tIns="45720" rIns="91440" bIns="45720" rtlCol="0">
            <a:spAutoFit/>
          </a:bodyPr>
          <a:lstStyle/>
          <a:p>
            <a:pPr algn="r"/>
            <a:fld id="{31541D0E-FE33-FA42-86B9-833DCB73E233}" type="slidenum">
              <a:rPr lang="en-US" sz="800" smtClean="0">
                <a:solidFill>
                  <a:schemeClr val="tx1"/>
                </a:solidFill>
              </a:rPr>
              <a:pPr algn="r"/>
              <a:t>‹Nr.›</a:t>
            </a:fld>
            <a:endParaRPr lang="en-US" sz="800">
              <a:solidFill>
                <a:schemeClr val="tx1"/>
              </a:solidFill>
            </a:endParaRPr>
          </a:p>
        </p:txBody>
      </p:sp>
    </p:spTree>
    <p:extLst>
      <p:ext uri="{BB962C8B-B14F-4D97-AF65-F5344CB8AC3E}">
        <p14:creationId xmlns:p14="http://schemas.microsoft.com/office/powerpoint/2010/main" val="139696727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pos="384">
          <p15:clr>
            <a:srgbClr val="FBAE40"/>
          </p15:clr>
        </p15:guide>
      </p15:sldGuideLst>
    </p:ext>
  </p:extLst>
</p:sldLayout>
</file>

<file path=ppt/slideLayouts/slideLayout49.xml><?xml version="1.0" encoding="utf-8"?>
<p:sldLayout xmlns:a="http://schemas.openxmlformats.org/drawingml/2006/main" xmlns:r="http://schemas.openxmlformats.org/officeDocument/2006/relationships" xmlns:p="http://schemas.openxmlformats.org/presentationml/2006/main" preserve="1" userDrawn="1">
  <p:cSld name="Basic Bullets">
    <p:spTree>
      <p:nvGrpSpPr>
        <p:cNvPr id="1" name=""/>
        <p:cNvGrpSpPr/>
        <p:nvPr/>
      </p:nvGrpSpPr>
      <p:grpSpPr>
        <a:xfrm>
          <a:off x="0" y="0"/>
          <a:ext cx="0" cy="0"/>
          <a:chOff x="0" y="0"/>
          <a:chExt cx="0" cy="0"/>
        </a:xfrm>
      </p:grpSpPr>
      <p:sp>
        <p:nvSpPr>
          <p:cNvPr id="19" name="Text Placeholder 18">
            <a:extLst>
              <a:ext uri="{FF2B5EF4-FFF2-40B4-BE49-F238E27FC236}">
                <a16:creationId xmlns:a16="http://schemas.microsoft.com/office/drawing/2014/main" id="{F1B22E97-D39B-A54D-BA5B-4EF153EDF51E}"/>
              </a:ext>
            </a:extLst>
          </p:cNvPr>
          <p:cNvSpPr>
            <a:spLocks noGrp="1"/>
          </p:cNvSpPr>
          <p:nvPr>
            <p:ph type="body" sz="quarter" idx="15" hasCustomPrompt="1"/>
          </p:nvPr>
        </p:nvSpPr>
        <p:spPr>
          <a:xfrm>
            <a:off x="609600" y="1449042"/>
            <a:ext cx="10984992" cy="590550"/>
          </a:xfrm>
        </p:spPr>
        <p:txBody>
          <a:bodyPr anchor="t" anchorCtr="0">
            <a:normAutofit/>
          </a:bodyPr>
          <a:lstStyle>
            <a:lvl1pPr marL="0" indent="0">
              <a:buNone/>
              <a:defRPr sz="1800" b="0">
                <a:solidFill>
                  <a:srgbClr val="FF0000"/>
                </a:solidFill>
              </a:defRPr>
            </a:lvl1pPr>
          </a:lstStyle>
          <a:p>
            <a:pPr lvl="0"/>
            <a:r>
              <a:rPr lang="en-US"/>
              <a:t>A little more detail on what’s being shown below</a:t>
            </a:r>
          </a:p>
        </p:txBody>
      </p:sp>
      <p:sp>
        <p:nvSpPr>
          <p:cNvPr id="5" name="Rectangle 4">
            <a:extLst>
              <a:ext uri="{FF2B5EF4-FFF2-40B4-BE49-F238E27FC236}">
                <a16:creationId xmlns:a16="http://schemas.microsoft.com/office/drawing/2014/main" id="{FC98E71D-297E-9C9F-F2D7-79967A89C05A}"/>
              </a:ext>
            </a:extLst>
          </p:cNvPr>
          <p:cNvSpPr/>
          <p:nvPr userDrawn="1"/>
        </p:nvSpPr>
        <p:spPr>
          <a:xfrm>
            <a:off x="0" y="369873"/>
            <a:ext cx="94166" cy="91213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 Placeholder 2">
            <a:extLst>
              <a:ext uri="{FF2B5EF4-FFF2-40B4-BE49-F238E27FC236}">
                <a16:creationId xmlns:a16="http://schemas.microsoft.com/office/drawing/2014/main" id="{FDCC0E3D-0EBC-6402-B7FC-D4CC921A7A95}"/>
              </a:ext>
            </a:extLst>
          </p:cNvPr>
          <p:cNvSpPr>
            <a:spLocks noGrp="1"/>
          </p:cNvSpPr>
          <p:nvPr>
            <p:ph type="body" sz="quarter" idx="16"/>
          </p:nvPr>
        </p:nvSpPr>
        <p:spPr>
          <a:xfrm>
            <a:off x="609600" y="2206625"/>
            <a:ext cx="10985500" cy="3462338"/>
          </a:xfrm>
        </p:spPr>
        <p:txBody>
          <a:bodyPr/>
          <a:lstStyle>
            <a:lvl1pPr>
              <a:lnSpc>
                <a:spcPct val="100000"/>
              </a:lnSpc>
              <a:defRPr/>
            </a:lvl1pPr>
            <a:lvl2pPr>
              <a:lnSpc>
                <a:spcPct val="100000"/>
              </a:lnSpc>
              <a:defRPr/>
            </a:lvl2pPr>
            <a:lvl3pPr>
              <a:lnSpc>
                <a:spcPct val="100000"/>
              </a:lnSpc>
              <a:defRPr/>
            </a:lvl3pPr>
            <a:lvl4pPr>
              <a:lnSpc>
                <a:spcPct val="100000"/>
              </a:lnSpc>
              <a:defRPr/>
            </a:lvl4pPr>
            <a:lvl5pPr>
              <a:lnSpc>
                <a:spcPct val="100000"/>
              </a:lnSpc>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Title 2">
            <a:extLst>
              <a:ext uri="{FF2B5EF4-FFF2-40B4-BE49-F238E27FC236}">
                <a16:creationId xmlns:a16="http://schemas.microsoft.com/office/drawing/2014/main" id="{17C85578-3BE5-79D9-2CAF-87A53D007C4D}"/>
              </a:ext>
            </a:extLst>
          </p:cNvPr>
          <p:cNvSpPr>
            <a:spLocks noGrp="1"/>
          </p:cNvSpPr>
          <p:nvPr>
            <p:ph type="title" hasCustomPrompt="1"/>
          </p:nvPr>
        </p:nvSpPr>
        <p:spPr>
          <a:xfrm>
            <a:off x="612962" y="538515"/>
            <a:ext cx="10984992" cy="562442"/>
          </a:xfrm>
          <a:prstGeom prst="rect">
            <a:avLst/>
          </a:prstGeom>
        </p:spPr>
        <p:txBody>
          <a:bodyPr lIns="0" tIns="0" bIns="0" anchor="ctr" anchorCtr="0">
            <a:normAutofit/>
          </a:bodyPr>
          <a:lstStyle>
            <a:lvl1pPr>
              <a:lnSpc>
                <a:spcPct val="100000"/>
              </a:lnSpc>
              <a:defRPr sz="3200"/>
            </a:lvl1pPr>
          </a:lstStyle>
          <a:p>
            <a:r>
              <a:rPr lang="en-US"/>
              <a:t>Blank Header</a:t>
            </a:r>
          </a:p>
        </p:txBody>
      </p:sp>
      <p:sp>
        <p:nvSpPr>
          <p:cNvPr id="7" name="TextBox 6">
            <a:extLst>
              <a:ext uri="{FF2B5EF4-FFF2-40B4-BE49-F238E27FC236}">
                <a16:creationId xmlns:a16="http://schemas.microsoft.com/office/drawing/2014/main" id="{0A2F2174-BD0A-4044-AFBD-998340341FB3}"/>
              </a:ext>
            </a:extLst>
          </p:cNvPr>
          <p:cNvSpPr txBox="1"/>
          <p:nvPr userDrawn="1"/>
        </p:nvSpPr>
        <p:spPr>
          <a:xfrm>
            <a:off x="11602720" y="6501249"/>
            <a:ext cx="443360" cy="215444"/>
          </a:xfrm>
          <a:prstGeom prst="rect">
            <a:avLst/>
          </a:prstGeom>
          <a:noFill/>
        </p:spPr>
        <p:txBody>
          <a:bodyPr wrap="square" lIns="0" tIns="45720" rIns="91440" bIns="45720" rtlCol="0">
            <a:spAutoFit/>
          </a:bodyPr>
          <a:lstStyle/>
          <a:p>
            <a:pPr algn="r"/>
            <a:fld id="{31541D0E-FE33-FA42-86B9-833DCB73E233}" type="slidenum">
              <a:rPr lang="en-US" sz="800" smtClean="0">
                <a:solidFill>
                  <a:schemeClr val="tx1"/>
                </a:solidFill>
              </a:rPr>
              <a:pPr algn="r"/>
              <a:t>‹Nr.›</a:t>
            </a:fld>
            <a:endParaRPr lang="en-US" sz="800">
              <a:solidFill>
                <a:schemeClr val="tx1"/>
              </a:solidFill>
            </a:endParaRPr>
          </a:p>
        </p:txBody>
      </p:sp>
    </p:spTree>
    <p:extLst>
      <p:ext uri="{BB962C8B-B14F-4D97-AF65-F5344CB8AC3E}">
        <p14:creationId xmlns:p14="http://schemas.microsoft.com/office/powerpoint/2010/main" val="881992070"/>
      </p:ext>
    </p:extLst>
  </p:cSld>
  <p:clrMapOvr>
    <a:masterClrMapping/>
  </p:clrMapOvr>
  <p:extLst>
    <p:ext uri="{DCECCB84-F9BA-43D5-87BE-67443E8EF086}">
      <p15:sldGuideLst xmlns:p15="http://schemas.microsoft.com/office/powerpoint/2012/main">
        <p15:guide id="5" orient="horz" pos="2160" userDrawn="1">
          <p15:clr>
            <a:srgbClr val="FBAE40"/>
          </p15:clr>
        </p15:guide>
        <p15:guide id="6" orient="horz" pos="4128" userDrawn="1">
          <p15:clr>
            <a:srgbClr val="FBAE40"/>
          </p15:clr>
        </p15:guide>
        <p15:guide id="7" pos="384" userDrawn="1">
          <p15:clr>
            <a:srgbClr val="FBAE40"/>
          </p15:clr>
        </p15:guide>
        <p15:guide id="8" pos="7296" userDrawn="1">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userDrawn="1">
  <p:cSld name="Agenda - B">
    <p:bg>
      <p:bgRef idx="1001">
        <a:schemeClr val="bg1"/>
      </p:bgRef>
    </p:bg>
    <p:spTree>
      <p:nvGrpSpPr>
        <p:cNvPr id="1" name=""/>
        <p:cNvGrpSpPr/>
        <p:nvPr/>
      </p:nvGrpSpPr>
      <p:grpSpPr>
        <a:xfrm>
          <a:off x="0" y="0"/>
          <a:ext cx="0" cy="0"/>
          <a:chOff x="0" y="0"/>
          <a:chExt cx="0" cy="0"/>
        </a:xfrm>
      </p:grpSpPr>
      <p:pic>
        <p:nvPicPr>
          <p:cNvPr id="7" name="Picture 6" descr="Background pattern&#10;&#10;Description automatically generated">
            <a:extLst>
              <a:ext uri="{FF2B5EF4-FFF2-40B4-BE49-F238E27FC236}">
                <a16:creationId xmlns:a16="http://schemas.microsoft.com/office/drawing/2014/main" id="{1BF0EF54-E52F-FA11-56E1-25148F8B137C}"/>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rot="10800000">
            <a:off x="0" y="0"/>
            <a:ext cx="12192000" cy="6858000"/>
          </a:xfrm>
          <a:prstGeom prst="rect">
            <a:avLst/>
          </a:prstGeom>
        </p:spPr>
      </p:pic>
      <p:sp>
        <p:nvSpPr>
          <p:cNvPr id="4" name="Text Placeholder 6">
            <a:extLst>
              <a:ext uri="{FF2B5EF4-FFF2-40B4-BE49-F238E27FC236}">
                <a16:creationId xmlns:a16="http://schemas.microsoft.com/office/drawing/2014/main" id="{6434D2BC-84CA-BC4C-B24C-110E93E4C840}"/>
              </a:ext>
            </a:extLst>
          </p:cNvPr>
          <p:cNvSpPr>
            <a:spLocks noGrp="1"/>
          </p:cNvSpPr>
          <p:nvPr>
            <p:ph type="body" sz="quarter" idx="16" hasCustomPrompt="1"/>
          </p:nvPr>
        </p:nvSpPr>
        <p:spPr>
          <a:xfrm>
            <a:off x="609600" y="3126425"/>
            <a:ext cx="4772025" cy="605150"/>
          </a:xfrm>
        </p:spPr>
        <p:txBody>
          <a:bodyPr anchor="ctr">
            <a:noAutofit/>
          </a:bodyPr>
          <a:lstStyle>
            <a:lvl1pPr marL="0" indent="0" algn="ctr">
              <a:buFontTx/>
              <a:buNone/>
              <a:defRPr sz="4200" b="1" i="0">
                <a:solidFill>
                  <a:schemeClr val="bg1"/>
                </a:solidFill>
                <a:latin typeface="Arial" panose="020B0604020202020204" pitchFamily="34" charset="0"/>
                <a:cs typeface="Arial" panose="020B0604020202020204" pitchFamily="34" charset="0"/>
              </a:defRPr>
            </a:lvl1pPr>
          </a:lstStyle>
          <a:p>
            <a:r>
              <a:rPr lang="en-US"/>
              <a:t>Agenda</a:t>
            </a:r>
          </a:p>
        </p:txBody>
      </p:sp>
      <p:sp>
        <p:nvSpPr>
          <p:cNvPr id="8" name="Text Placeholder 2">
            <a:extLst>
              <a:ext uri="{FF2B5EF4-FFF2-40B4-BE49-F238E27FC236}">
                <a16:creationId xmlns:a16="http://schemas.microsoft.com/office/drawing/2014/main" id="{F796A067-9A0D-C4B5-E137-CBAB200950D3}"/>
              </a:ext>
            </a:extLst>
          </p:cNvPr>
          <p:cNvSpPr>
            <a:spLocks noGrp="1"/>
          </p:cNvSpPr>
          <p:nvPr>
            <p:ph type="body" sz="quarter" idx="19" hasCustomPrompt="1"/>
          </p:nvPr>
        </p:nvSpPr>
        <p:spPr>
          <a:xfrm>
            <a:off x="6096000" y="952500"/>
            <a:ext cx="4772025" cy="5001260"/>
          </a:xfrm>
        </p:spPr>
        <p:txBody>
          <a:bodyPr anchor="ctr">
            <a:noAutofit/>
          </a:bodyPr>
          <a:lstStyle>
            <a:lvl1pPr marL="0" marR="0" indent="0" algn="l" defTabSz="914400" rtl="0" eaLnBrk="1" fontAlgn="auto" latinLnBrk="0" hangingPunct="1">
              <a:lnSpc>
                <a:spcPct val="100000"/>
              </a:lnSpc>
              <a:spcBef>
                <a:spcPts val="1000"/>
              </a:spcBef>
              <a:spcAft>
                <a:spcPts val="0"/>
              </a:spcAft>
              <a:buClrTx/>
              <a:buSzTx/>
              <a:buFont typeface="Wingdings" pitchFamily="2" charset="2"/>
              <a:buNone/>
              <a:tabLst>
                <a:tab pos="852488" algn="l"/>
              </a:tabLst>
              <a:defRPr b="1">
                <a:solidFill>
                  <a:schemeClr val="bg1"/>
                </a:solidFill>
              </a:defRPr>
            </a:lvl1pPr>
            <a:lvl2pPr marL="0" indent="0" algn="l">
              <a:buFont typeface="Wingdings" pitchFamily="2" charset="2"/>
              <a:buChar char="§"/>
              <a:defRPr b="0">
                <a:solidFill>
                  <a:schemeClr val="bg1"/>
                </a:solidFill>
              </a:defRPr>
            </a:lvl2pPr>
            <a:lvl3pPr marL="914400" indent="0" algn="l">
              <a:buFont typeface="Wingdings" pitchFamily="2" charset="2"/>
              <a:buChar char="§"/>
              <a:defRPr b="0">
                <a:solidFill>
                  <a:schemeClr val="bg1"/>
                </a:solidFill>
              </a:defRPr>
            </a:lvl3pPr>
            <a:lvl4pPr marL="1371600" indent="0" algn="l">
              <a:buFont typeface="Wingdings" pitchFamily="2" charset="2"/>
              <a:buChar char="§"/>
              <a:defRPr b="0">
                <a:solidFill>
                  <a:schemeClr val="bg1"/>
                </a:solidFill>
              </a:defRPr>
            </a:lvl4pPr>
            <a:lvl5pPr marL="1828800" indent="0" algn="l">
              <a:buFont typeface="Wingdings" pitchFamily="2" charset="2"/>
              <a:buChar char="§"/>
              <a:defRPr b="0">
                <a:solidFill>
                  <a:schemeClr val="bg1"/>
                </a:solidFill>
              </a:defRPr>
            </a:lvl5pPr>
            <a:lvl6pPr marL="1716088" indent="-857250">
              <a:tabLst/>
              <a:defRPr>
                <a:solidFill>
                  <a:schemeClr val="bg1"/>
                </a:solidFill>
              </a:defRPr>
            </a:lvl6pPr>
            <a:lvl7pPr>
              <a:defRPr>
                <a:solidFill>
                  <a:schemeClr val="bg1"/>
                </a:solidFill>
              </a:defRPr>
            </a:lvl7pPr>
            <a:lvl8pPr>
              <a:defRPr>
                <a:solidFill>
                  <a:schemeClr val="bg1"/>
                </a:solidFill>
              </a:defRPr>
            </a:lvl8pPr>
            <a:lvl9pPr>
              <a:buFont typeface="Wingdings" pitchFamily="2" charset="2"/>
              <a:buChar char="§"/>
              <a:defRPr>
                <a:solidFill>
                  <a:schemeClr val="bg1"/>
                </a:solidFill>
              </a:defRPr>
            </a:lvl9pPr>
          </a:lstStyle>
          <a:p>
            <a:pPr marL="342900" marR="0" lvl="0" indent="-342900" algn="l" defTabSz="914400" rtl="0" eaLnBrk="1" fontAlgn="auto" latinLnBrk="0" hangingPunct="1">
              <a:lnSpc>
                <a:spcPct val="90000"/>
              </a:lnSpc>
              <a:spcBef>
                <a:spcPts val="1000"/>
              </a:spcBef>
              <a:spcAft>
                <a:spcPts val="0"/>
              </a:spcAft>
              <a:buClrTx/>
              <a:buSzTx/>
              <a:tabLst/>
              <a:defRPr/>
            </a:pPr>
            <a:r>
              <a:rPr lang="en-US"/>
              <a:t>Items to be discussed</a:t>
            </a:r>
          </a:p>
        </p:txBody>
      </p:sp>
      <p:sp>
        <p:nvSpPr>
          <p:cNvPr id="5" name="TextBox 4">
            <a:extLst>
              <a:ext uri="{FF2B5EF4-FFF2-40B4-BE49-F238E27FC236}">
                <a16:creationId xmlns:a16="http://schemas.microsoft.com/office/drawing/2014/main" id="{D9FF3C75-9137-574B-B2AF-30D82D3219DA}"/>
              </a:ext>
            </a:extLst>
          </p:cNvPr>
          <p:cNvSpPr txBox="1"/>
          <p:nvPr userDrawn="1"/>
        </p:nvSpPr>
        <p:spPr>
          <a:xfrm>
            <a:off x="609600" y="6501929"/>
            <a:ext cx="2083263" cy="215444"/>
          </a:xfrm>
          <a:prstGeom prst="rect">
            <a:avLst/>
          </a:prstGeom>
          <a:noFill/>
        </p:spPr>
        <p:txBody>
          <a:bodyPr wrap="none" lIns="0"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800">
                <a:solidFill>
                  <a:schemeClr val="bg1"/>
                </a:solidFill>
                <a:cs typeface="Arial" panose="020B0604020202020204" pitchFamily="34" charset="0"/>
              </a:rPr>
              <a:t>Copyright © </a:t>
            </a:r>
            <a:fld id="{38EE0064-B099-0C4E-88EE-2AD5687BA263}" type="datetimeyyyy">
              <a:rPr lang="en-US" sz="800" smtClean="0">
                <a:solidFill>
                  <a:schemeClr val="bg1"/>
                </a:solidFill>
                <a:cs typeface="Arial" panose="020B0604020202020204" pitchFamily="34" charset="0"/>
              </a:rPr>
              <a:t>2025</a:t>
            </a:fld>
            <a:r>
              <a:rPr lang="en-US" sz="800">
                <a:solidFill>
                  <a:schemeClr val="bg1"/>
                </a:solidFill>
                <a:cs typeface="Arial" panose="020B0604020202020204" pitchFamily="34" charset="0"/>
              </a:rPr>
              <a:t> Ivanti. All rights reserved.</a:t>
            </a:r>
          </a:p>
        </p:txBody>
      </p:sp>
      <p:sp>
        <p:nvSpPr>
          <p:cNvPr id="2" name="TextBox 1">
            <a:extLst>
              <a:ext uri="{FF2B5EF4-FFF2-40B4-BE49-F238E27FC236}">
                <a16:creationId xmlns:a16="http://schemas.microsoft.com/office/drawing/2014/main" id="{AB75BC86-E9A7-FD44-A23D-7A99665884D3}"/>
              </a:ext>
            </a:extLst>
          </p:cNvPr>
          <p:cNvSpPr txBox="1"/>
          <p:nvPr userDrawn="1"/>
        </p:nvSpPr>
        <p:spPr>
          <a:xfrm>
            <a:off x="11602720" y="6501249"/>
            <a:ext cx="443360" cy="215444"/>
          </a:xfrm>
          <a:prstGeom prst="rect">
            <a:avLst/>
          </a:prstGeom>
          <a:noFill/>
        </p:spPr>
        <p:txBody>
          <a:bodyPr wrap="square" lIns="0" tIns="45720" rIns="91440" bIns="45720" rtlCol="0">
            <a:spAutoFit/>
          </a:bodyPr>
          <a:lstStyle/>
          <a:p>
            <a:pPr algn="r"/>
            <a:fld id="{31541D0E-FE33-FA42-86B9-833DCB73E233}" type="slidenum">
              <a:rPr lang="en-US" sz="800" smtClean="0">
                <a:solidFill>
                  <a:schemeClr val="bg1"/>
                </a:solidFill>
              </a:rPr>
              <a:pPr algn="r"/>
              <a:t>‹Nr.›</a:t>
            </a:fld>
            <a:endParaRPr lang="en-US" sz="800">
              <a:solidFill>
                <a:schemeClr val="bg1"/>
              </a:solidFill>
            </a:endParaRPr>
          </a:p>
        </p:txBody>
      </p:sp>
    </p:spTree>
    <p:extLst>
      <p:ext uri="{BB962C8B-B14F-4D97-AF65-F5344CB8AC3E}">
        <p14:creationId xmlns:p14="http://schemas.microsoft.com/office/powerpoint/2010/main" val="3778090476"/>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5" orient="horz" pos="2160" userDrawn="1">
          <p15:clr>
            <a:srgbClr val="FBAE40"/>
          </p15:clr>
        </p15:guide>
        <p15:guide id="6" pos="3840" userDrawn="1">
          <p15:clr>
            <a:srgbClr val="FBAE40"/>
          </p15:clr>
        </p15:guide>
        <p15:guide id="7" orient="horz" pos="600" userDrawn="1">
          <p15:clr>
            <a:srgbClr val="FBAE40"/>
          </p15:clr>
        </p15:guide>
        <p15:guide id="8" pos="504" userDrawn="1">
          <p15:clr>
            <a:srgbClr val="FBAE40"/>
          </p15:clr>
        </p15:guide>
      </p15:sldGuideLst>
    </p:ext>
  </p:extLst>
</p:sldLayout>
</file>

<file path=ppt/slideLayouts/slideLayout50.xml><?xml version="1.0" encoding="utf-8"?>
<p:sldLayout xmlns:a="http://schemas.openxmlformats.org/drawingml/2006/main" xmlns:r="http://schemas.openxmlformats.org/officeDocument/2006/relationships" xmlns:p="http://schemas.openxmlformats.org/presentationml/2006/main" preserve="1" userDrawn="1">
  <p:cSld name="Stat">
    <p:spTree>
      <p:nvGrpSpPr>
        <p:cNvPr id="1" name=""/>
        <p:cNvGrpSpPr/>
        <p:nvPr/>
      </p:nvGrpSpPr>
      <p:grpSpPr>
        <a:xfrm>
          <a:off x="0" y="0"/>
          <a:ext cx="0" cy="0"/>
          <a:chOff x="0" y="0"/>
          <a:chExt cx="0" cy="0"/>
        </a:xfrm>
      </p:grpSpPr>
      <p:sp>
        <p:nvSpPr>
          <p:cNvPr id="9" name="Text Placeholder 2">
            <a:extLst>
              <a:ext uri="{FF2B5EF4-FFF2-40B4-BE49-F238E27FC236}">
                <a16:creationId xmlns:a16="http://schemas.microsoft.com/office/drawing/2014/main" id="{C92A6B8F-77CE-F94D-99DB-C05DBEEED100}"/>
              </a:ext>
            </a:extLst>
          </p:cNvPr>
          <p:cNvSpPr>
            <a:spLocks noGrp="1"/>
          </p:cNvSpPr>
          <p:nvPr>
            <p:ph type="body" sz="quarter" idx="13" hasCustomPrompt="1"/>
          </p:nvPr>
        </p:nvSpPr>
        <p:spPr>
          <a:xfrm>
            <a:off x="607451" y="3583342"/>
            <a:ext cx="5474424" cy="1478299"/>
          </a:xfrm>
        </p:spPr>
        <p:txBody>
          <a:bodyPr anchor="t" anchorCtr="0">
            <a:normAutofit/>
          </a:bodyPr>
          <a:lstStyle>
            <a:lvl1pPr marL="0" indent="0">
              <a:buNone/>
              <a:defRPr sz="2000" b="0"/>
            </a:lvl1pPr>
          </a:lstStyle>
          <a:p>
            <a:r>
              <a:rPr lang="en-US"/>
              <a:t>Details on what we are looking at on the right.</a:t>
            </a:r>
          </a:p>
        </p:txBody>
      </p:sp>
      <p:sp>
        <p:nvSpPr>
          <p:cNvPr id="13" name="Title 1">
            <a:extLst>
              <a:ext uri="{FF2B5EF4-FFF2-40B4-BE49-F238E27FC236}">
                <a16:creationId xmlns:a16="http://schemas.microsoft.com/office/drawing/2014/main" id="{337685D1-D971-0E4D-A0B2-82864626BE97}"/>
              </a:ext>
            </a:extLst>
          </p:cNvPr>
          <p:cNvSpPr>
            <a:spLocks noGrp="1"/>
          </p:cNvSpPr>
          <p:nvPr>
            <p:ph type="title" hasCustomPrompt="1"/>
          </p:nvPr>
        </p:nvSpPr>
        <p:spPr>
          <a:xfrm>
            <a:off x="607451" y="1593666"/>
            <a:ext cx="5474425" cy="1661993"/>
          </a:xfrm>
          <a:prstGeom prst="rect">
            <a:avLst/>
          </a:prstGeom>
        </p:spPr>
        <p:txBody>
          <a:bodyPr lIns="0" anchor="b" anchorCtr="0">
            <a:normAutofit/>
          </a:bodyPr>
          <a:lstStyle>
            <a:lvl1pPr>
              <a:defRPr sz="4000" b="1"/>
            </a:lvl1pPr>
          </a:lstStyle>
          <a:p>
            <a:r>
              <a:rPr lang="en-US"/>
              <a:t>Seriously important stat right here</a:t>
            </a:r>
          </a:p>
        </p:txBody>
      </p:sp>
      <p:sp>
        <p:nvSpPr>
          <p:cNvPr id="6" name="Chart Placeholder 5">
            <a:extLst>
              <a:ext uri="{FF2B5EF4-FFF2-40B4-BE49-F238E27FC236}">
                <a16:creationId xmlns:a16="http://schemas.microsoft.com/office/drawing/2014/main" id="{027BB852-00E3-07A4-24D6-83AF5EB9BA19}"/>
              </a:ext>
            </a:extLst>
          </p:cNvPr>
          <p:cNvSpPr>
            <a:spLocks noGrp="1"/>
          </p:cNvSpPr>
          <p:nvPr>
            <p:ph type="chart" sz="quarter" idx="14"/>
          </p:nvPr>
        </p:nvSpPr>
        <p:spPr>
          <a:xfrm>
            <a:off x="6427788" y="1168400"/>
            <a:ext cx="4997450" cy="4454525"/>
          </a:xfrm>
        </p:spPr>
        <p:txBody>
          <a:bodyPr anchor="ctr" anchorCtr="0"/>
          <a:lstStyle>
            <a:lvl1pPr algn="ctr">
              <a:defRPr>
                <a:solidFill>
                  <a:schemeClr val="accent4"/>
                </a:solidFill>
              </a:defRPr>
            </a:lvl1pPr>
          </a:lstStyle>
          <a:p>
            <a:endParaRPr lang="en-US"/>
          </a:p>
        </p:txBody>
      </p:sp>
      <p:sp>
        <p:nvSpPr>
          <p:cNvPr id="7" name="Rectangle 6">
            <a:extLst>
              <a:ext uri="{FF2B5EF4-FFF2-40B4-BE49-F238E27FC236}">
                <a16:creationId xmlns:a16="http://schemas.microsoft.com/office/drawing/2014/main" id="{7E07A259-36FB-A0B1-B03C-74D1EAEA57C3}"/>
              </a:ext>
            </a:extLst>
          </p:cNvPr>
          <p:cNvSpPr/>
          <p:nvPr userDrawn="1"/>
        </p:nvSpPr>
        <p:spPr>
          <a:xfrm>
            <a:off x="0" y="369873"/>
            <a:ext cx="94166" cy="91213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 Placeholder 2">
            <a:extLst>
              <a:ext uri="{FF2B5EF4-FFF2-40B4-BE49-F238E27FC236}">
                <a16:creationId xmlns:a16="http://schemas.microsoft.com/office/drawing/2014/main" id="{9C7669DD-6390-068C-9A30-7BFB18FE4807}"/>
              </a:ext>
            </a:extLst>
          </p:cNvPr>
          <p:cNvSpPr>
            <a:spLocks noGrp="1"/>
          </p:cNvSpPr>
          <p:nvPr>
            <p:ph type="body" sz="quarter" idx="15" hasCustomPrompt="1"/>
          </p:nvPr>
        </p:nvSpPr>
        <p:spPr>
          <a:xfrm>
            <a:off x="612648" y="539496"/>
            <a:ext cx="10974387" cy="609600"/>
          </a:xfrm>
        </p:spPr>
        <p:txBody>
          <a:bodyPr anchor="ctr" anchorCtr="0">
            <a:normAutofit/>
          </a:bodyPr>
          <a:lstStyle>
            <a:lvl1pPr>
              <a:defRPr sz="3200"/>
            </a:lvl1pPr>
          </a:lstStyle>
          <a:p>
            <a:pPr lvl="0"/>
            <a:r>
              <a:rPr lang="en-US"/>
              <a:t>Blank Header</a:t>
            </a:r>
          </a:p>
        </p:txBody>
      </p:sp>
      <p:sp>
        <p:nvSpPr>
          <p:cNvPr id="8" name="TextBox 7">
            <a:extLst>
              <a:ext uri="{FF2B5EF4-FFF2-40B4-BE49-F238E27FC236}">
                <a16:creationId xmlns:a16="http://schemas.microsoft.com/office/drawing/2014/main" id="{C1847281-4FB3-7547-856E-1CCF11988345}"/>
              </a:ext>
            </a:extLst>
          </p:cNvPr>
          <p:cNvSpPr txBox="1"/>
          <p:nvPr userDrawn="1"/>
        </p:nvSpPr>
        <p:spPr>
          <a:xfrm>
            <a:off x="11602720" y="6501249"/>
            <a:ext cx="443360" cy="215444"/>
          </a:xfrm>
          <a:prstGeom prst="rect">
            <a:avLst/>
          </a:prstGeom>
          <a:noFill/>
        </p:spPr>
        <p:txBody>
          <a:bodyPr wrap="square" lIns="0" tIns="45720" rIns="91440" bIns="45720" rtlCol="0">
            <a:spAutoFit/>
          </a:bodyPr>
          <a:lstStyle/>
          <a:p>
            <a:pPr algn="r"/>
            <a:fld id="{31541D0E-FE33-FA42-86B9-833DCB73E233}" type="slidenum">
              <a:rPr lang="en-US" sz="800" smtClean="0">
                <a:solidFill>
                  <a:schemeClr val="tx1"/>
                </a:solidFill>
              </a:rPr>
              <a:pPr algn="r"/>
              <a:t>‹Nr.›</a:t>
            </a:fld>
            <a:endParaRPr lang="en-US" sz="800">
              <a:solidFill>
                <a:schemeClr val="tx1"/>
              </a:solidFill>
            </a:endParaRPr>
          </a:p>
        </p:txBody>
      </p:sp>
    </p:spTree>
    <p:extLst>
      <p:ext uri="{BB962C8B-B14F-4D97-AF65-F5344CB8AC3E}">
        <p14:creationId xmlns:p14="http://schemas.microsoft.com/office/powerpoint/2010/main" val="1912331884"/>
      </p:ext>
    </p:extLst>
  </p:cSld>
  <p:clrMapOvr>
    <a:masterClrMapping/>
  </p:clrMapOvr>
  <p:extLst>
    <p:ext uri="{DCECCB84-F9BA-43D5-87BE-67443E8EF086}">
      <p15:sldGuideLst xmlns:p15="http://schemas.microsoft.com/office/powerpoint/2012/main">
        <p15:guide id="4" orient="horz" pos="2160" userDrawn="1">
          <p15:clr>
            <a:srgbClr val="FBAE40"/>
          </p15:clr>
        </p15:guide>
        <p15:guide id="5" orient="horz" pos="4128" userDrawn="1">
          <p15:clr>
            <a:srgbClr val="FBAE40"/>
          </p15:clr>
        </p15:guide>
        <p15:guide id="6" pos="480" userDrawn="1">
          <p15:clr>
            <a:srgbClr val="FBAE40"/>
          </p15:clr>
        </p15:guide>
      </p15:sldGuideLst>
    </p:ext>
  </p:extLst>
</p:sldLayout>
</file>

<file path=ppt/slideLayouts/slideLayout51.xml><?xml version="1.0" encoding="utf-8"?>
<p:sldLayout xmlns:a="http://schemas.openxmlformats.org/drawingml/2006/main" xmlns:r="http://schemas.openxmlformats.org/officeDocument/2006/relationships" xmlns:p="http://schemas.openxmlformats.org/presentationml/2006/main" showMasterSp="0" preserve="1" userDrawn="1">
  <p:cSld name="Quote - Image">
    <p:spTree>
      <p:nvGrpSpPr>
        <p:cNvPr id="1" name=""/>
        <p:cNvGrpSpPr/>
        <p:nvPr/>
      </p:nvGrpSpPr>
      <p:grpSpPr>
        <a:xfrm>
          <a:off x="0" y="0"/>
          <a:ext cx="0" cy="0"/>
          <a:chOff x="0" y="0"/>
          <a:chExt cx="0" cy="0"/>
        </a:xfrm>
      </p:grpSpPr>
      <p:sp>
        <p:nvSpPr>
          <p:cNvPr id="3" name="Picture Placeholder 2">
            <a:extLst>
              <a:ext uri="{FF2B5EF4-FFF2-40B4-BE49-F238E27FC236}">
                <a16:creationId xmlns:a16="http://schemas.microsoft.com/office/drawing/2014/main" id="{96BEC209-DE2F-27F4-DD52-F9E956D99038}"/>
              </a:ext>
            </a:extLst>
          </p:cNvPr>
          <p:cNvSpPr>
            <a:spLocks noGrp="1"/>
          </p:cNvSpPr>
          <p:nvPr>
            <p:ph type="pic" sz="quarter" idx="10"/>
          </p:nvPr>
        </p:nvSpPr>
        <p:spPr>
          <a:xfrm>
            <a:off x="0" y="0"/>
            <a:ext cx="12192000" cy="6858000"/>
          </a:xfrm>
        </p:spPr>
        <p:txBody>
          <a:bodyPr anchor="ctr" anchorCtr="0"/>
          <a:lstStyle>
            <a:lvl1pPr algn="ctr">
              <a:defRPr/>
            </a:lvl1pPr>
          </a:lstStyle>
          <a:p>
            <a:endParaRPr lang="en-US"/>
          </a:p>
        </p:txBody>
      </p:sp>
      <p:sp>
        <p:nvSpPr>
          <p:cNvPr id="5" name="Text Placeholder 2">
            <a:extLst>
              <a:ext uri="{FF2B5EF4-FFF2-40B4-BE49-F238E27FC236}">
                <a16:creationId xmlns:a16="http://schemas.microsoft.com/office/drawing/2014/main" id="{D22AA1D7-E8BE-4C92-B4BE-9766936969D2}"/>
              </a:ext>
            </a:extLst>
          </p:cNvPr>
          <p:cNvSpPr>
            <a:spLocks noGrp="1"/>
          </p:cNvSpPr>
          <p:nvPr>
            <p:ph type="body" sz="quarter" idx="15" hasCustomPrompt="1"/>
          </p:nvPr>
        </p:nvSpPr>
        <p:spPr>
          <a:xfrm>
            <a:off x="609600" y="4215618"/>
            <a:ext cx="5481918" cy="462878"/>
          </a:xfrm>
        </p:spPr>
        <p:txBody>
          <a:bodyPr anchor="t" anchorCtr="0">
            <a:noAutofit/>
          </a:bodyPr>
          <a:lstStyle>
            <a:lvl1pPr marL="0" indent="0" algn="l">
              <a:buNone/>
              <a:defRPr sz="1400" b="1">
                <a:solidFill>
                  <a:schemeClr val="bg1"/>
                </a:solidFill>
              </a:defRPr>
            </a:lvl1pPr>
          </a:lstStyle>
          <a:p>
            <a:r>
              <a:rPr lang="en-US"/>
              <a:t>Matt Mullenweg, Social Media Entrepreneur</a:t>
            </a:r>
          </a:p>
        </p:txBody>
      </p:sp>
      <p:sp>
        <p:nvSpPr>
          <p:cNvPr id="6" name="Title 1">
            <a:extLst>
              <a:ext uri="{FF2B5EF4-FFF2-40B4-BE49-F238E27FC236}">
                <a16:creationId xmlns:a16="http://schemas.microsoft.com/office/drawing/2014/main" id="{434B642B-143D-47FA-991B-7641E0CC1B07}"/>
              </a:ext>
            </a:extLst>
          </p:cNvPr>
          <p:cNvSpPr>
            <a:spLocks noGrp="1"/>
          </p:cNvSpPr>
          <p:nvPr>
            <p:ph type="title" hasCustomPrompt="1"/>
          </p:nvPr>
        </p:nvSpPr>
        <p:spPr>
          <a:xfrm>
            <a:off x="614082" y="1407147"/>
            <a:ext cx="5481918" cy="2470469"/>
          </a:xfrm>
          <a:prstGeom prst="rect">
            <a:avLst/>
          </a:prstGeom>
        </p:spPr>
        <p:txBody>
          <a:bodyPr lIns="0" anchor="b" anchorCtr="0">
            <a:normAutofit/>
          </a:bodyPr>
          <a:lstStyle>
            <a:lvl1pPr marL="7938" indent="1588">
              <a:lnSpc>
                <a:spcPct val="100000"/>
              </a:lnSpc>
              <a:tabLst>
                <a:tab pos="3878263" algn="l"/>
              </a:tabLst>
              <a:defRPr sz="4000" b="1" i="0">
                <a:solidFill>
                  <a:schemeClr val="bg1"/>
                </a:solidFill>
              </a:defRPr>
            </a:lvl1pPr>
          </a:lstStyle>
          <a:p>
            <a:r>
              <a:rPr lang="en-US"/>
              <a:t>Technology is best when it brings people together.</a:t>
            </a:r>
          </a:p>
        </p:txBody>
      </p:sp>
      <p:sp>
        <p:nvSpPr>
          <p:cNvPr id="7" name="TextBox 6">
            <a:extLst>
              <a:ext uri="{FF2B5EF4-FFF2-40B4-BE49-F238E27FC236}">
                <a16:creationId xmlns:a16="http://schemas.microsoft.com/office/drawing/2014/main" id="{051792A2-0795-3843-A69A-37EFFA3879BB}"/>
              </a:ext>
            </a:extLst>
          </p:cNvPr>
          <p:cNvSpPr txBox="1"/>
          <p:nvPr userDrawn="1"/>
        </p:nvSpPr>
        <p:spPr>
          <a:xfrm>
            <a:off x="11602720" y="6501249"/>
            <a:ext cx="443360" cy="215444"/>
          </a:xfrm>
          <a:prstGeom prst="rect">
            <a:avLst/>
          </a:prstGeom>
          <a:noFill/>
        </p:spPr>
        <p:txBody>
          <a:bodyPr wrap="square" lIns="0" tIns="45720" rIns="91440" bIns="45720" rtlCol="0">
            <a:spAutoFit/>
          </a:bodyPr>
          <a:lstStyle/>
          <a:p>
            <a:pPr algn="r"/>
            <a:fld id="{31541D0E-FE33-FA42-86B9-833DCB73E233}" type="slidenum">
              <a:rPr lang="en-US" sz="800" smtClean="0">
                <a:solidFill>
                  <a:schemeClr val="bg1"/>
                </a:solidFill>
              </a:rPr>
              <a:pPr algn="r"/>
              <a:t>‹Nr.›</a:t>
            </a:fld>
            <a:endParaRPr lang="en-US" sz="800">
              <a:solidFill>
                <a:schemeClr val="bg1"/>
              </a:solidFill>
            </a:endParaRPr>
          </a:p>
        </p:txBody>
      </p:sp>
    </p:spTree>
    <p:extLst>
      <p:ext uri="{BB962C8B-B14F-4D97-AF65-F5344CB8AC3E}">
        <p14:creationId xmlns:p14="http://schemas.microsoft.com/office/powerpoint/2010/main" val="2186821416"/>
      </p:ext>
    </p:extLst>
  </p:cSld>
  <p:clrMapOvr>
    <a:masterClrMapping/>
  </p:clrMapOvr>
  <p:extLst>
    <p:ext uri="{DCECCB84-F9BA-43D5-87BE-67443E8EF086}">
      <p15:sldGuideLst xmlns:p15="http://schemas.microsoft.com/office/powerpoint/2012/main">
        <p15:guide id="1" pos="384" userDrawn="1">
          <p15:clr>
            <a:srgbClr val="FBAE40"/>
          </p15:clr>
        </p15:guide>
      </p15:sldGuideLst>
    </p:ext>
  </p:extLst>
</p:sldLayout>
</file>

<file path=ppt/slideLayouts/slideLayout52.xml><?xml version="1.0" encoding="utf-8"?>
<p:sldLayout xmlns:a="http://schemas.openxmlformats.org/drawingml/2006/main" xmlns:r="http://schemas.openxmlformats.org/officeDocument/2006/relationships" xmlns:p="http://schemas.openxmlformats.org/presentationml/2006/main" preserve="1" userDrawn="1">
  <p:cSld name="Quote - Cool">
    <p:spTree>
      <p:nvGrpSpPr>
        <p:cNvPr id="1" name=""/>
        <p:cNvGrpSpPr/>
        <p:nvPr/>
      </p:nvGrpSpPr>
      <p:grpSpPr>
        <a:xfrm>
          <a:off x="0" y="0"/>
          <a:ext cx="0" cy="0"/>
          <a:chOff x="0" y="0"/>
          <a:chExt cx="0" cy="0"/>
        </a:xfrm>
      </p:grpSpPr>
      <p:pic>
        <p:nvPicPr>
          <p:cNvPr id="3" name="Picture 2" descr="A picture containing shape&#10;&#10;Description automatically generated">
            <a:extLst>
              <a:ext uri="{FF2B5EF4-FFF2-40B4-BE49-F238E27FC236}">
                <a16:creationId xmlns:a16="http://schemas.microsoft.com/office/drawing/2014/main" id="{068162FD-0C22-F04D-9518-CD21CF1905E8}"/>
              </a:ext>
            </a:extLst>
          </p:cNvPr>
          <p:cNvPicPr>
            <a:picLocks noChangeAspect="1"/>
          </p:cNvPicPr>
          <p:nvPr userDrawn="1"/>
        </p:nvPicPr>
        <p:blipFill>
          <a:blip r:embed="rId2"/>
          <a:stretch>
            <a:fillRect/>
          </a:stretch>
        </p:blipFill>
        <p:spPr>
          <a:xfrm>
            <a:off x="0" y="0"/>
            <a:ext cx="12192000" cy="6858000"/>
          </a:xfrm>
          <a:prstGeom prst="rect">
            <a:avLst/>
          </a:prstGeom>
        </p:spPr>
      </p:pic>
      <p:pic>
        <p:nvPicPr>
          <p:cNvPr id="7" name="Picture 6">
            <a:extLst>
              <a:ext uri="{FF2B5EF4-FFF2-40B4-BE49-F238E27FC236}">
                <a16:creationId xmlns:a16="http://schemas.microsoft.com/office/drawing/2014/main" id="{7D3F759A-9484-F246-B7C2-967CCD16E4AC}"/>
              </a:ext>
            </a:extLst>
          </p:cNvPr>
          <p:cNvPicPr/>
          <p:nvPr userDrawn="1"/>
        </p:nvPicPr>
        <p:blipFill>
          <a:blip r:embed="rId3" cstate="screen">
            <a:extLst>
              <a:ext uri="{28A0092B-C50C-407E-A947-70E740481C1C}">
                <a14:useLocalDpi xmlns:a14="http://schemas.microsoft.com/office/drawing/2010/main"/>
              </a:ext>
            </a:extLst>
          </a:blip>
          <a:stretch>
            <a:fillRect/>
          </a:stretch>
        </p:blipFill>
        <p:spPr>
          <a:xfrm>
            <a:off x="615911" y="6377262"/>
            <a:ext cx="914400" cy="68385"/>
          </a:xfrm>
          <a:prstGeom prst="rect">
            <a:avLst/>
          </a:prstGeom>
        </p:spPr>
      </p:pic>
      <p:sp>
        <p:nvSpPr>
          <p:cNvPr id="8" name="TextBox 7">
            <a:extLst>
              <a:ext uri="{FF2B5EF4-FFF2-40B4-BE49-F238E27FC236}">
                <a16:creationId xmlns:a16="http://schemas.microsoft.com/office/drawing/2014/main" id="{2C3D03DB-FB4B-488C-2DE3-7035D38538A6}"/>
              </a:ext>
            </a:extLst>
          </p:cNvPr>
          <p:cNvSpPr txBox="1"/>
          <p:nvPr userDrawn="1"/>
        </p:nvSpPr>
        <p:spPr>
          <a:xfrm>
            <a:off x="609600" y="6501929"/>
            <a:ext cx="2083263" cy="215444"/>
          </a:xfrm>
          <a:prstGeom prst="rect">
            <a:avLst/>
          </a:prstGeom>
          <a:noFill/>
        </p:spPr>
        <p:txBody>
          <a:bodyPr wrap="none" lIns="0"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800">
                <a:solidFill>
                  <a:schemeClr val="tx1">
                    <a:lumMod val="90000"/>
                    <a:lumOff val="10000"/>
                  </a:schemeClr>
                </a:solidFill>
                <a:cs typeface="Arial" panose="020B0604020202020204" pitchFamily="34" charset="0"/>
              </a:rPr>
              <a:t>Copyright © </a:t>
            </a:r>
            <a:fld id="{38EE0064-B099-0C4E-88EE-2AD5687BA263}" type="datetimeyyyy">
              <a:rPr lang="en-US" sz="800" smtClean="0">
                <a:solidFill>
                  <a:schemeClr val="tx1">
                    <a:lumMod val="90000"/>
                    <a:lumOff val="10000"/>
                  </a:schemeClr>
                </a:solidFill>
                <a:cs typeface="Arial" panose="020B0604020202020204" pitchFamily="34" charset="0"/>
              </a:rPr>
              <a:t>2025</a:t>
            </a:fld>
            <a:r>
              <a:rPr lang="en-US" sz="800">
                <a:solidFill>
                  <a:schemeClr val="tx1">
                    <a:lumMod val="90000"/>
                    <a:lumOff val="10000"/>
                  </a:schemeClr>
                </a:solidFill>
                <a:cs typeface="Arial" panose="020B0604020202020204" pitchFamily="34" charset="0"/>
              </a:rPr>
              <a:t> Ivanti. All rights reserved.</a:t>
            </a:r>
          </a:p>
        </p:txBody>
      </p:sp>
      <p:sp>
        <p:nvSpPr>
          <p:cNvPr id="9" name="Text Placeholder 2">
            <a:extLst>
              <a:ext uri="{FF2B5EF4-FFF2-40B4-BE49-F238E27FC236}">
                <a16:creationId xmlns:a16="http://schemas.microsoft.com/office/drawing/2014/main" id="{502DB42B-A53F-CCFE-C614-381ADF640BF2}"/>
              </a:ext>
            </a:extLst>
          </p:cNvPr>
          <p:cNvSpPr>
            <a:spLocks noGrp="1"/>
          </p:cNvSpPr>
          <p:nvPr>
            <p:ph type="body" sz="quarter" idx="15" hasCustomPrompt="1"/>
          </p:nvPr>
        </p:nvSpPr>
        <p:spPr>
          <a:xfrm>
            <a:off x="609600" y="4215618"/>
            <a:ext cx="4027925" cy="462878"/>
          </a:xfrm>
        </p:spPr>
        <p:txBody>
          <a:bodyPr anchor="t" anchorCtr="0">
            <a:noAutofit/>
          </a:bodyPr>
          <a:lstStyle>
            <a:lvl1pPr marL="0" indent="0" algn="l">
              <a:buNone/>
              <a:defRPr sz="1400" b="0">
                <a:solidFill>
                  <a:schemeClr val="tx1"/>
                </a:solidFill>
              </a:defRPr>
            </a:lvl1pPr>
          </a:lstStyle>
          <a:p>
            <a:r>
              <a:rPr lang="en-US"/>
              <a:t>Matt Mullenweg, Social Media Entrepreneur</a:t>
            </a:r>
          </a:p>
        </p:txBody>
      </p:sp>
      <p:sp>
        <p:nvSpPr>
          <p:cNvPr id="10" name="Title 1">
            <a:extLst>
              <a:ext uri="{FF2B5EF4-FFF2-40B4-BE49-F238E27FC236}">
                <a16:creationId xmlns:a16="http://schemas.microsoft.com/office/drawing/2014/main" id="{065E5164-FC53-65D9-6383-2188D51CDD69}"/>
              </a:ext>
            </a:extLst>
          </p:cNvPr>
          <p:cNvSpPr>
            <a:spLocks noGrp="1"/>
          </p:cNvSpPr>
          <p:nvPr>
            <p:ph type="title" hasCustomPrompt="1"/>
          </p:nvPr>
        </p:nvSpPr>
        <p:spPr>
          <a:xfrm>
            <a:off x="614082" y="1407147"/>
            <a:ext cx="4260511" cy="2470469"/>
          </a:xfrm>
          <a:prstGeom prst="rect">
            <a:avLst/>
          </a:prstGeom>
        </p:spPr>
        <p:txBody>
          <a:bodyPr lIns="0" anchor="b" anchorCtr="0">
            <a:normAutofit/>
          </a:bodyPr>
          <a:lstStyle>
            <a:lvl1pPr marL="7938" indent="1588">
              <a:lnSpc>
                <a:spcPct val="100000"/>
              </a:lnSpc>
              <a:tabLst>
                <a:tab pos="3878263" algn="l"/>
              </a:tabLst>
              <a:defRPr sz="4000" b="1" i="0">
                <a:solidFill>
                  <a:schemeClr val="tx1"/>
                </a:solidFill>
              </a:defRPr>
            </a:lvl1pPr>
          </a:lstStyle>
          <a:p>
            <a:r>
              <a:rPr lang="en-US"/>
              <a:t>Technology is best when it brings people together.”</a:t>
            </a:r>
          </a:p>
        </p:txBody>
      </p:sp>
      <p:sp>
        <p:nvSpPr>
          <p:cNvPr id="11" name="TextBox 10">
            <a:extLst>
              <a:ext uri="{FF2B5EF4-FFF2-40B4-BE49-F238E27FC236}">
                <a16:creationId xmlns:a16="http://schemas.microsoft.com/office/drawing/2014/main" id="{AB84721E-20F6-014A-8FE8-1BE25CA016B7}"/>
              </a:ext>
            </a:extLst>
          </p:cNvPr>
          <p:cNvSpPr txBox="1"/>
          <p:nvPr userDrawn="1"/>
        </p:nvSpPr>
        <p:spPr>
          <a:xfrm>
            <a:off x="11602720" y="6501249"/>
            <a:ext cx="443360" cy="215444"/>
          </a:xfrm>
          <a:prstGeom prst="rect">
            <a:avLst/>
          </a:prstGeom>
          <a:noFill/>
        </p:spPr>
        <p:txBody>
          <a:bodyPr wrap="square" lIns="0" tIns="45720" rIns="91440" bIns="45720" rtlCol="0">
            <a:spAutoFit/>
          </a:bodyPr>
          <a:lstStyle/>
          <a:p>
            <a:pPr algn="r"/>
            <a:fld id="{31541D0E-FE33-FA42-86B9-833DCB73E233}" type="slidenum">
              <a:rPr lang="en-US" sz="800" smtClean="0">
                <a:solidFill>
                  <a:schemeClr val="tx1"/>
                </a:solidFill>
              </a:rPr>
              <a:pPr algn="r"/>
              <a:t>‹Nr.›</a:t>
            </a:fld>
            <a:endParaRPr lang="en-US" sz="800">
              <a:solidFill>
                <a:schemeClr val="tx1"/>
              </a:solidFill>
            </a:endParaRPr>
          </a:p>
        </p:txBody>
      </p:sp>
    </p:spTree>
    <p:extLst>
      <p:ext uri="{BB962C8B-B14F-4D97-AF65-F5344CB8AC3E}">
        <p14:creationId xmlns:p14="http://schemas.microsoft.com/office/powerpoint/2010/main" val="2293719438"/>
      </p:ext>
    </p:extLst>
  </p:cSld>
  <p:clrMapOvr>
    <a:masterClrMapping/>
  </p:clrMapOvr>
  <p:extLst>
    <p:ext uri="{DCECCB84-F9BA-43D5-87BE-67443E8EF086}">
      <p15:sldGuideLst xmlns:p15="http://schemas.microsoft.com/office/powerpoint/2012/main">
        <p15:guide id="4" orient="horz" pos="2160" userDrawn="1">
          <p15:clr>
            <a:srgbClr val="FBAE40"/>
          </p15:clr>
        </p15:guide>
        <p15:guide id="5" orient="horz" pos="4128" userDrawn="1">
          <p15:clr>
            <a:srgbClr val="FBAE40"/>
          </p15:clr>
        </p15:guide>
        <p15:guide id="6" pos="480" userDrawn="1">
          <p15:clr>
            <a:srgbClr val="FBAE40"/>
          </p15:clr>
        </p15:guide>
      </p15:sldGuideLst>
    </p:ext>
  </p:extLst>
</p:sldLayout>
</file>

<file path=ppt/slideLayouts/slideLayout53.xml><?xml version="1.0" encoding="utf-8"?>
<p:sldLayout xmlns:a="http://schemas.openxmlformats.org/drawingml/2006/main" xmlns:r="http://schemas.openxmlformats.org/officeDocument/2006/relationships" xmlns:p="http://schemas.openxmlformats.org/presentationml/2006/main" preserve="1" userDrawn="1">
  <p:cSld name="Quote - Warm">
    <p:spTree>
      <p:nvGrpSpPr>
        <p:cNvPr id="1" name=""/>
        <p:cNvGrpSpPr/>
        <p:nvPr/>
      </p:nvGrpSpPr>
      <p:grpSpPr>
        <a:xfrm>
          <a:off x="0" y="0"/>
          <a:ext cx="0" cy="0"/>
          <a:chOff x="0" y="0"/>
          <a:chExt cx="0" cy="0"/>
        </a:xfrm>
      </p:grpSpPr>
      <p:pic>
        <p:nvPicPr>
          <p:cNvPr id="4" name="Picture 3" descr="A picture containing chart&#10;&#10;Description automatically generated">
            <a:extLst>
              <a:ext uri="{FF2B5EF4-FFF2-40B4-BE49-F238E27FC236}">
                <a16:creationId xmlns:a16="http://schemas.microsoft.com/office/drawing/2014/main" id="{D9CC65F7-EECD-004E-A033-275E9B471E72}"/>
              </a:ext>
            </a:extLst>
          </p:cNvPr>
          <p:cNvPicPr>
            <a:picLocks noChangeAspect="1"/>
          </p:cNvPicPr>
          <p:nvPr userDrawn="1"/>
        </p:nvPicPr>
        <p:blipFill>
          <a:blip r:embed="rId2"/>
          <a:stretch>
            <a:fillRect/>
          </a:stretch>
        </p:blipFill>
        <p:spPr>
          <a:xfrm>
            <a:off x="0" y="0"/>
            <a:ext cx="12192000" cy="6858000"/>
          </a:xfrm>
          <a:prstGeom prst="rect">
            <a:avLst/>
          </a:prstGeom>
        </p:spPr>
      </p:pic>
      <p:pic>
        <p:nvPicPr>
          <p:cNvPr id="7" name="Picture 6">
            <a:extLst>
              <a:ext uri="{FF2B5EF4-FFF2-40B4-BE49-F238E27FC236}">
                <a16:creationId xmlns:a16="http://schemas.microsoft.com/office/drawing/2014/main" id="{A4EE5526-CC92-BE4E-A6A3-ECF8A064836B}"/>
              </a:ext>
            </a:extLst>
          </p:cNvPr>
          <p:cNvPicPr/>
          <p:nvPr userDrawn="1"/>
        </p:nvPicPr>
        <p:blipFill>
          <a:blip r:embed="rId3" cstate="screen">
            <a:extLst>
              <a:ext uri="{28A0092B-C50C-407E-A947-70E740481C1C}">
                <a14:useLocalDpi xmlns:a14="http://schemas.microsoft.com/office/drawing/2010/main"/>
              </a:ext>
            </a:extLst>
          </a:blip>
          <a:stretch>
            <a:fillRect/>
          </a:stretch>
        </p:blipFill>
        <p:spPr>
          <a:xfrm>
            <a:off x="615911" y="6377262"/>
            <a:ext cx="914400" cy="68385"/>
          </a:xfrm>
          <a:prstGeom prst="rect">
            <a:avLst/>
          </a:prstGeom>
        </p:spPr>
      </p:pic>
      <p:sp>
        <p:nvSpPr>
          <p:cNvPr id="8" name="TextBox 7">
            <a:extLst>
              <a:ext uri="{FF2B5EF4-FFF2-40B4-BE49-F238E27FC236}">
                <a16:creationId xmlns:a16="http://schemas.microsoft.com/office/drawing/2014/main" id="{9A7A50DF-FA80-FEC6-513F-5DD9D04DB735}"/>
              </a:ext>
            </a:extLst>
          </p:cNvPr>
          <p:cNvSpPr txBox="1"/>
          <p:nvPr userDrawn="1"/>
        </p:nvSpPr>
        <p:spPr>
          <a:xfrm>
            <a:off x="609600" y="6501929"/>
            <a:ext cx="2083263" cy="215444"/>
          </a:xfrm>
          <a:prstGeom prst="rect">
            <a:avLst/>
          </a:prstGeom>
          <a:noFill/>
        </p:spPr>
        <p:txBody>
          <a:bodyPr wrap="none" lIns="0"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800">
                <a:solidFill>
                  <a:schemeClr val="tx1">
                    <a:lumMod val="90000"/>
                    <a:lumOff val="10000"/>
                  </a:schemeClr>
                </a:solidFill>
                <a:cs typeface="Arial" panose="020B0604020202020204" pitchFamily="34" charset="0"/>
              </a:rPr>
              <a:t>Copyright © </a:t>
            </a:r>
            <a:fld id="{38EE0064-B099-0C4E-88EE-2AD5687BA263}" type="datetimeyyyy">
              <a:rPr lang="en-US" sz="800" smtClean="0">
                <a:solidFill>
                  <a:schemeClr val="tx1">
                    <a:lumMod val="90000"/>
                    <a:lumOff val="10000"/>
                  </a:schemeClr>
                </a:solidFill>
                <a:cs typeface="Arial" panose="020B0604020202020204" pitchFamily="34" charset="0"/>
              </a:rPr>
              <a:t>2025</a:t>
            </a:fld>
            <a:r>
              <a:rPr lang="en-US" sz="800">
                <a:solidFill>
                  <a:schemeClr val="tx1">
                    <a:lumMod val="90000"/>
                    <a:lumOff val="10000"/>
                  </a:schemeClr>
                </a:solidFill>
                <a:cs typeface="Arial" panose="020B0604020202020204" pitchFamily="34" charset="0"/>
              </a:rPr>
              <a:t> Ivanti. All rights reserved.</a:t>
            </a:r>
          </a:p>
        </p:txBody>
      </p:sp>
      <p:sp>
        <p:nvSpPr>
          <p:cNvPr id="9" name="Text Placeholder 2">
            <a:extLst>
              <a:ext uri="{FF2B5EF4-FFF2-40B4-BE49-F238E27FC236}">
                <a16:creationId xmlns:a16="http://schemas.microsoft.com/office/drawing/2014/main" id="{3EDD020F-228E-70EB-15CB-AB15AF1E3DD6}"/>
              </a:ext>
            </a:extLst>
          </p:cNvPr>
          <p:cNvSpPr>
            <a:spLocks noGrp="1"/>
          </p:cNvSpPr>
          <p:nvPr>
            <p:ph type="body" sz="quarter" idx="15" hasCustomPrompt="1"/>
          </p:nvPr>
        </p:nvSpPr>
        <p:spPr>
          <a:xfrm>
            <a:off x="609600" y="4215618"/>
            <a:ext cx="4027925" cy="462878"/>
          </a:xfrm>
        </p:spPr>
        <p:txBody>
          <a:bodyPr anchor="t" anchorCtr="0">
            <a:noAutofit/>
          </a:bodyPr>
          <a:lstStyle>
            <a:lvl1pPr marL="0" indent="0" algn="l">
              <a:buNone/>
              <a:defRPr sz="1400" b="0">
                <a:solidFill>
                  <a:schemeClr val="tx1"/>
                </a:solidFill>
              </a:defRPr>
            </a:lvl1pPr>
          </a:lstStyle>
          <a:p>
            <a:r>
              <a:rPr lang="en-US"/>
              <a:t>Matt Mullenweg, Social Media Entrepreneur</a:t>
            </a:r>
          </a:p>
        </p:txBody>
      </p:sp>
      <p:sp>
        <p:nvSpPr>
          <p:cNvPr id="12" name="Title 1">
            <a:extLst>
              <a:ext uri="{FF2B5EF4-FFF2-40B4-BE49-F238E27FC236}">
                <a16:creationId xmlns:a16="http://schemas.microsoft.com/office/drawing/2014/main" id="{22A53509-ADD3-E241-6ACE-9E7809FE546B}"/>
              </a:ext>
            </a:extLst>
          </p:cNvPr>
          <p:cNvSpPr>
            <a:spLocks noGrp="1"/>
          </p:cNvSpPr>
          <p:nvPr>
            <p:ph type="title" hasCustomPrompt="1"/>
          </p:nvPr>
        </p:nvSpPr>
        <p:spPr>
          <a:xfrm>
            <a:off x="614082" y="1407147"/>
            <a:ext cx="4260511" cy="2470469"/>
          </a:xfrm>
          <a:prstGeom prst="rect">
            <a:avLst/>
          </a:prstGeom>
        </p:spPr>
        <p:txBody>
          <a:bodyPr lIns="0" anchor="b" anchorCtr="0">
            <a:normAutofit/>
          </a:bodyPr>
          <a:lstStyle>
            <a:lvl1pPr marL="7938" indent="1588">
              <a:lnSpc>
                <a:spcPct val="100000"/>
              </a:lnSpc>
              <a:tabLst>
                <a:tab pos="3878263" algn="l"/>
              </a:tabLst>
              <a:defRPr sz="4000" b="1" i="0">
                <a:solidFill>
                  <a:schemeClr val="tx1"/>
                </a:solidFill>
              </a:defRPr>
            </a:lvl1pPr>
          </a:lstStyle>
          <a:p>
            <a:r>
              <a:rPr lang="en-US"/>
              <a:t>Technology is best when it brings people together.”</a:t>
            </a:r>
          </a:p>
        </p:txBody>
      </p:sp>
      <p:sp>
        <p:nvSpPr>
          <p:cNvPr id="10" name="TextBox 9">
            <a:extLst>
              <a:ext uri="{FF2B5EF4-FFF2-40B4-BE49-F238E27FC236}">
                <a16:creationId xmlns:a16="http://schemas.microsoft.com/office/drawing/2014/main" id="{24AAC9F3-4DD3-6A45-8991-1CD006205BB6}"/>
              </a:ext>
            </a:extLst>
          </p:cNvPr>
          <p:cNvSpPr txBox="1"/>
          <p:nvPr userDrawn="1"/>
        </p:nvSpPr>
        <p:spPr>
          <a:xfrm>
            <a:off x="11602720" y="6501249"/>
            <a:ext cx="443360" cy="215444"/>
          </a:xfrm>
          <a:prstGeom prst="rect">
            <a:avLst/>
          </a:prstGeom>
          <a:noFill/>
        </p:spPr>
        <p:txBody>
          <a:bodyPr wrap="square" lIns="0" tIns="45720" rIns="91440" bIns="45720" rtlCol="0">
            <a:spAutoFit/>
          </a:bodyPr>
          <a:lstStyle/>
          <a:p>
            <a:pPr algn="r"/>
            <a:fld id="{31541D0E-FE33-FA42-86B9-833DCB73E233}" type="slidenum">
              <a:rPr lang="en-US" sz="800" smtClean="0">
                <a:solidFill>
                  <a:schemeClr val="tx1"/>
                </a:solidFill>
              </a:rPr>
              <a:pPr algn="r"/>
              <a:t>‹Nr.›</a:t>
            </a:fld>
            <a:endParaRPr lang="en-US" sz="800">
              <a:solidFill>
                <a:schemeClr val="tx1"/>
              </a:solidFill>
            </a:endParaRPr>
          </a:p>
        </p:txBody>
      </p:sp>
    </p:spTree>
    <p:extLst>
      <p:ext uri="{BB962C8B-B14F-4D97-AF65-F5344CB8AC3E}">
        <p14:creationId xmlns:p14="http://schemas.microsoft.com/office/powerpoint/2010/main" val="2094844653"/>
      </p:ext>
    </p:extLst>
  </p:cSld>
  <p:clrMapOvr>
    <a:masterClrMapping/>
  </p:clrMapOvr>
  <p:extLst>
    <p:ext uri="{DCECCB84-F9BA-43D5-87BE-67443E8EF086}">
      <p15:sldGuideLst xmlns:p15="http://schemas.microsoft.com/office/powerpoint/2012/main">
        <p15:guide id="4" orient="horz" pos="2160" userDrawn="1">
          <p15:clr>
            <a:srgbClr val="FBAE40"/>
          </p15:clr>
        </p15:guide>
        <p15:guide id="5" orient="horz" pos="4128" userDrawn="1">
          <p15:clr>
            <a:srgbClr val="FBAE40"/>
          </p15:clr>
        </p15:guide>
        <p15:guide id="6" pos="480" userDrawn="1">
          <p15:clr>
            <a:srgbClr val="FBAE40"/>
          </p15:clr>
        </p15:guide>
      </p15:sldGuideLst>
    </p:ext>
  </p:extLst>
</p:sldLayout>
</file>

<file path=ppt/slideLayouts/slideLayout54.xml><?xml version="1.0" encoding="utf-8"?>
<p:sldLayout xmlns:a="http://schemas.openxmlformats.org/drawingml/2006/main" xmlns:r="http://schemas.openxmlformats.org/officeDocument/2006/relationships" xmlns:p="http://schemas.openxmlformats.org/presentationml/2006/main" preserve="1" userDrawn="1">
  <p:cSld name="Feature List 3 Content">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81544CC3-34D5-954A-802F-21C3B2564D62}"/>
              </a:ext>
            </a:extLst>
          </p:cNvPr>
          <p:cNvSpPr>
            <a:spLocks noGrp="1"/>
          </p:cNvSpPr>
          <p:nvPr>
            <p:ph type="body" sz="quarter" idx="14" hasCustomPrompt="1"/>
          </p:nvPr>
        </p:nvSpPr>
        <p:spPr>
          <a:xfrm>
            <a:off x="609600" y="1505300"/>
            <a:ext cx="3017520" cy="401560"/>
          </a:xfrm>
        </p:spPr>
        <p:txBody>
          <a:bodyPr anchor="ctr"/>
          <a:lstStyle>
            <a:lvl1pPr marL="0" indent="0" algn="l">
              <a:buNone/>
              <a:defRPr>
                <a:solidFill>
                  <a:schemeClr val="tx2"/>
                </a:solidFill>
              </a:defRPr>
            </a:lvl1pPr>
          </a:lstStyle>
          <a:p>
            <a:pPr lvl="0"/>
            <a:r>
              <a:rPr lang="en-US"/>
              <a:t>Item</a:t>
            </a:r>
          </a:p>
        </p:txBody>
      </p:sp>
      <p:sp>
        <p:nvSpPr>
          <p:cNvPr id="30" name="Text Placeholder 2">
            <a:extLst>
              <a:ext uri="{FF2B5EF4-FFF2-40B4-BE49-F238E27FC236}">
                <a16:creationId xmlns:a16="http://schemas.microsoft.com/office/drawing/2014/main" id="{BDE1ADF1-F1F7-FF4F-8464-B5D243C2B82D}"/>
              </a:ext>
            </a:extLst>
          </p:cNvPr>
          <p:cNvSpPr>
            <a:spLocks noGrp="1"/>
          </p:cNvSpPr>
          <p:nvPr>
            <p:ph type="body" sz="quarter" idx="17" hasCustomPrompt="1"/>
          </p:nvPr>
        </p:nvSpPr>
        <p:spPr>
          <a:xfrm>
            <a:off x="4430754" y="1501582"/>
            <a:ext cx="3017520" cy="401560"/>
          </a:xfrm>
        </p:spPr>
        <p:txBody>
          <a:bodyPr anchor="ctr"/>
          <a:lstStyle>
            <a:lvl1pPr marL="0" indent="0" algn="l">
              <a:buNone/>
              <a:defRPr>
                <a:solidFill>
                  <a:schemeClr val="tx2"/>
                </a:solidFill>
              </a:defRPr>
            </a:lvl1pPr>
          </a:lstStyle>
          <a:p>
            <a:pPr lvl="0"/>
            <a:r>
              <a:rPr lang="en-US"/>
              <a:t>Item</a:t>
            </a:r>
          </a:p>
        </p:txBody>
      </p:sp>
      <p:sp>
        <p:nvSpPr>
          <p:cNvPr id="33" name="Text Placeholder 2">
            <a:extLst>
              <a:ext uri="{FF2B5EF4-FFF2-40B4-BE49-F238E27FC236}">
                <a16:creationId xmlns:a16="http://schemas.microsoft.com/office/drawing/2014/main" id="{ABEA8179-7DC3-274C-914B-680EF5FE4087}"/>
              </a:ext>
            </a:extLst>
          </p:cNvPr>
          <p:cNvSpPr>
            <a:spLocks noGrp="1"/>
          </p:cNvSpPr>
          <p:nvPr>
            <p:ph type="body" sz="quarter" idx="20" hasCustomPrompt="1"/>
          </p:nvPr>
        </p:nvSpPr>
        <p:spPr>
          <a:xfrm>
            <a:off x="8309784" y="1509015"/>
            <a:ext cx="3017520" cy="401560"/>
          </a:xfrm>
        </p:spPr>
        <p:txBody>
          <a:bodyPr anchor="ctr"/>
          <a:lstStyle>
            <a:lvl1pPr marL="0" indent="0" algn="l">
              <a:buNone/>
              <a:defRPr>
                <a:solidFill>
                  <a:schemeClr val="tx2"/>
                </a:solidFill>
              </a:defRPr>
            </a:lvl1pPr>
          </a:lstStyle>
          <a:p>
            <a:pPr lvl="0"/>
            <a:r>
              <a:rPr lang="en-US"/>
              <a:t>Item</a:t>
            </a:r>
          </a:p>
        </p:txBody>
      </p:sp>
      <p:cxnSp>
        <p:nvCxnSpPr>
          <p:cNvPr id="14" name="Straight Connector 13">
            <a:extLst>
              <a:ext uri="{FF2B5EF4-FFF2-40B4-BE49-F238E27FC236}">
                <a16:creationId xmlns:a16="http://schemas.microsoft.com/office/drawing/2014/main" id="{4D610BAA-8B7A-1A42-9152-E82813F6E5FD}"/>
              </a:ext>
            </a:extLst>
          </p:cNvPr>
          <p:cNvCxnSpPr>
            <a:cxnSpLocks/>
          </p:cNvCxnSpPr>
          <p:nvPr/>
        </p:nvCxnSpPr>
        <p:spPr>
          <a:xfrm flipV="1">
            <a:off x="4053660" y="1291046"/>
            <a:ext cx="0" cy="4690304"/>
          </a:xfrm>
          <a:prstGeom prst="line">
            <a:avLst/>
          </a:prstGeom>
          <a:ln w="12700">
            <a:solidFill>
              <a:schemeClr val="bg1">
                <a:lumMod val="7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15" name="Straight Connector 14">
            <a:extLst>
              <a:ext uri="{FF2B5EF4-FFF2-40B4-BE49-F238E27FC236}">
                <a16:creationId xmlns:a16="http://schemas.microsoft.com/office/drawing/2014/main" id="{90FA1B82-B866-8C41-BF00-B84816E64D46}"/>
              </a:ext>
            </a:extLst>
          </p:cNvPr>
          <p:cNvCxnSpPr>
            <a:cxnSpLocks/>
          </p:cNvCxnSpPr>
          <p:nvPr/>
        </p:nvCxnSpPr>
        <p:spPr>
          <a:xfrm flipV="1">
            <a:off x="7900375" y="1291046"/>
            <a:ext cx="0" cy="4690304"/>
          </a:xfrm>
          <a:prstGeom prst="line">
            <a:avLst/>
          </a:prstGeom>
          <a:ln w="12700">
            <a:solidFill>
              <a:schemeClr val="bg1">
                <a:lumMod val="7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78318F73-E129-624E-AC10-805E0EB3AE5A}"/>
              </a:ext>
            </a:extLst>
          </p:cNvPr>
          <p:cNvCxnSpPr>
            <a:cxnSpLocks/>
          </p:cNvCxnSpPr>
          <p:nvPr userDrawn="1"/>
        </p:nvCxnSpPr>
        <p:spPr>
          <a:xfrm flipV="1">
            <a:off x="4053660" y="1291046"/>
            <a:ext cx="0" cy="4690304"/>
          </a:xfrm>
          <a:prstGeom prst="line">
            <a:avLst/>
          </a:prstGeom>
          <a:ln w="12700">
            <a:solidFill>
              <a:schemeClr val="bg1">
                <a:lumMod val="7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B78EDEA0-4B39-254F-988C-4F845CDF3D23}"/>
              </a:ext>
            </a:extLst>
          </p:cNvPr>
          <p:cNvCxnSpPr>
            <a:cxnSpLocks/>
          </p:cNvCxnSpPr>
          <p:nvPr userDrawn="1"/>
        </p:nvCxnSpPr>
        <p:spPr>
          <a:xfrm flipV="1">
            <a:off x="7900375" y="1291046"/>
            <a:ext cx="0" cy="4690304"/>
          </a:xfrm>
          <a:prstGeom prst="line">
            <a:avLst/>
          </a:prstGeom>
          <a:ln w="12700">
            <a:solidFill>
              <a:schemeClr val="bg1">
                <a:lumMod val="75000"/>
              </a:schemeClr>
            </a:solidFill>
            <a:prstDash val="sysDot"/>
          </a:ln>
        </p:spPr>
        <p:style>
          <a:lnRef idx="1">
            <a:schemeClr val="accent1"/>
          </a:lnRef>
          <a:fillRef idx="0">
            <a:schemeClr val="accent1"/>
          </a:fillRef>
          <a:effectRef idx="0">
            <a:schemeClr val="accent1"/>
          </a:effectRef>
          <a:fontRef idx="minor">
            <a:schemeClr val="tx1"/>
          </a:fontRef>
        </p:style>
      </p:cxnSp>
      <p:sp>
        <p:nvSpPr>
          <p:cNvPr id="22" name="Text Placeholder 3">
            <a:extLst>
              <a:ext uri="{FF2B5EF4-FFF2-40B4-BE49-F238E27FC236}">
                <a16:creationId xmlns:a16="http://schemas.microsoft.com/office/drawing/2014/main" id="{7461C223-99FD-8B46-A688-80D388746BC3}"/>
              </a:ext>
            </a:extLst>
          </p:cNvPr>
          <p:cNvSpPr>
            <a:spLocks noGrp="1"/>
          </p:cNvSpPr>
          <p:nvPr>
            <p:ph type="body" sz="quarter" idx="32" hasCustomPrompt="1"/>
          </p:nvPr>
        </p:nvSpPr>
        <p:spPr>
          <a:xfrm>
            <a:off x="609601" y="2152650"/>
            <a:ext cx="3017518" cy="3506788"/>
          </a:xfrm>
        </p:spPr>
        <p:txBody>
          <a:bodyPr/>
          <a:lstStyle>
            <a:lvl1pPr marL="0" indent="0">
              <a:lnSpc>
                <a:spcPct val="100000"/>
              </a:lnSpc>
              <a:buNone/>
              <a:defRPr sz="1600" b="0"/>
            </a:lvl1pPr>
            <a:lvl2pPr marL="114300" indent="114300">
              <a:lnSpc>
                <a:spcPct val="100000"/>
              </a:lnSpc>
              <a:buFont typeface="Wingdings" pitchFamily="2" charset="2"/>
              <a:buChar char="§"/>
              <a:tabLst/>
              <a:defRPr sz="1400" b="0"/>
            </a:lvl2pPr>
            <a:lvl3pPr marL="114300" indent="114300">
              <a:lnSpc>
                <a:spcPct val="100000"/>
              </a:lnSpc>
              <a:buFont typeface="Wingdings" pitchFamily="2" charset="2"/>
              <a:buChar char="§"/>
              <a:tabLst/>
              <a:defRPr sz="1400" b="0"/>
            </a:lvl3pPr>
            <a:lvl4pPr marL="114300" indent="114300">
              <a:lnSpc>
                <a:spcPct val="100000"/>
              </a:lnSpc>
              <a:buFont typeface="Wingdings" pitchFamily="2" charset="2"/>
              <a:buChar char="§"/>
              <a:tabLst/>
              <a:defRPr sz="1400" b="0"/>
            </a:lvl4pPr>
            <a:lvl5pPr marL="114300" indent="114300">
              <a:lnSpc>
                <a:spcPct val="100000"/>
              </a:lnSpc>
              <a:buFont typeface="Wingdings" pitchFamily="2" charset="2"/>
              <a:buChar char="§"/>
              <a:tabLst/>
              <a:defRPr sz="1400" b="0"/>
            </a:lvl5pPr>
          </a:lstStyle>
          <a:p>
            <a:r>
              <a:rPr lang="en-US"/>
              <a:t>A brief statement that tells a story and offers some more context, followed up by a few bullets</a:t>
            </a:r>
            <a:br>
              <a:rPr lang="en-US"/>
            </a:br>
            <a:endParaRPr lang="en-US"/>
          </a:p>
          <a:p>
            <a:pPr lvl="1"/>
            <a:r>
              <a:rPr lang="en-US"/>
              <a:t>Second level</a:t>
            </a:r>
          </a:p>
          <a:p>
            <a:pPr lvl="2"/>
            <a:r>
              <a:rPr lang="en-US"/>
              <a:t>Third level</a:t>
            </a:r>
          </a:p>
          <a:p>
            <a:pPr lvl="3"/>
            <a:r>
              <a:rPr lang="en-US"/>
              <a:t>Fourth level</a:t>
            </a:r>
          </a:p>
          <a:p>
            <a:pPr lvl="4"/>
            <a:r>
              <a:rPr lang="en-US"/>
              <a:t>Fifth level</a:t>
            </a:r>
          </a:p>
        </p:txBody>
      </p:sp>
      <p:sp>
        <p:nvSpPr>
          <p:cNvPr id="23" name="Text Placeholder 3">
            <a:extLst>
              <a:ext uri="{FF2B5EF4-FFF2-40B4-BE49-F238E27FC236}">
                <a16:creationId xmlns:a16="http://schemas.microsoft.com/office/drawing/2014/main" id="{CDED2006-DE43-674F-8844-55A08D8A752F}"/>
              </a:ext>
            </a:extLst>
          </p:cNvPr>
          <p:cNvSpPr>
            <a:spLocks noGrp="1"/>
          </p:cNvSpPr>
          <p:nvPr>
            <p:ph type="body" sz="quarter" idx="33" hasCustomPrompt="1"/>
          </p:nvPr>
        </p:nvSpPr>
        <p:spPr>
          <a:xfrm>
            <a:off x="4430754" y="2167141"/>
            <a:ext cx="3017518" cy="3506788"/>
          </a:xfrm>
        </p:spPr>
        <p:txBody>
          <a:bodyPr/>
          <a:lstStyle>
            <a:lvl1pPr marL="0" indent="0">
              <a:lnSpc>
                <a:spcPct val="100000"/>
              </a:lnSpc>
              <a:buNone/>
              <a:defRPr sz="1600" b="0"/>
            </a:lvl1pPr>
            <a:lvl2pPr marL="114300" indent="114300">
              <a:lnSpc>
                <a:spcPct val="100000"/>
              </a:lnSpc>
              <a:buFont typeface="Wingdings" pitchFamily="2" charset="2"/>
              <a:buChar char="§"/>
              <a:tabLst/>
              <a:defRPr sz="1400" b="0"/>
            </a:lvl2pPr>
            <a:lvl3pPr marL="114300" indent="114300">
              <a:lnSpc>
                <a:spcPct val="100000"/>
              </a:lnSpc>
              <a:buFont typeface="Wingdings" pitchFamily="2" charset="2"/>
              <a:buChar char="§"/>
              <a:tabLst/>
              <a:defRPr sz="1400" b="0"/>
            </a:lvl3pPr>
            <a:lvl4pPr marL="114300" indent="114300">
              <a:lnSpc>
                <a:spcPct val="100000"/>
              </a:lnSpc>
              <a:buFont typeface="Wingdings" pitchFamily="2" charset="2"/>
              <a:buChar char="§"/>
              <a:tabLst/>
              <a:defRPr sz="1400" b="0"/>
            </a:lvl4pPr>
            <a:lvl5pPr marL="114300" indent="114300">
              <a:lnSpc>
                <a:spcPct val="100000"/>
              </a:lnSpc>
              <a:buFont typeface="Wingdings" pitchFamily="2" charset="2"/>
              <a:buChar char="§"/>
              <a:tabLst/>
              <a:defRPr sz="1400" b="0"/>
            </a:lvl5pPr>
          </a:lstStyle>
          <a:p>
            <a:r>
              <a:rPr lang="en-US"/>
              <a:t>A brief statement that tells a story and offers some more context, followed up by a few bullets</a:t>
            </a:r>
            <a:br>
              <a:rPr lang="en-US"/>
            </a:br>
            <a:endParaRPr lang="en-US"/>
          </a:p>
          <a:p>
            <a:pPr lvl="1"/>
            <a:r>
              <a:rPr lang="en-US"/>
              <a:t>Second level</a:t>
            </a:r>
          </a:p>
          <a:p>
            <a:pPr lvl="2"/>
            <a:r>
              <a:rPr lang="en-US"/>
              <a:t>Third level</a:t>
            </a:r>
          </a:p>
          <a:p>
            <a:pPr lvl="3"/>
            <a:r>
              <a:rPr lang="en-US"/>
              <a:t>Fourth level</a:t>
            </a:r>
          </a:p>
          <a:p>
            <a:pPr lvl="4"/>
            <a:r>
              <a:rPr lang="en-US"/>
              <a:t>Fifth level</a:t>
            </a:r>
          </a:p>
        </p:txBody>
      </p:sp>
      <p:sp>
        <p:nvSpPr>
          <p:cNvPr id="24" name="Text Placeholder 3">
            <a:extLst>
              <a:ext uri="{FF2B5EF4-FFF2-40B4-BE49-F238E27FC236}">
                <a16:creationId xmlns:a16="http://schemas.microsoft.com/office/drawing/2014/main" id="{9971BF54-ACB0-A645-A489-6886B7561334}"/>
              </a:ext>
            </a:extLst>
          </p:cNvPr>
          <p:cNvSpPr>
            <a:spLocks noGrp="1"/>
          </p:cNvSpPr>
          <p:nvPr>
            <p:ph type="body" sz="quarter" idx="34" hasCustomPrompt="1"/>
          </p:nvPr>
        </p:nvSpPr>
        <p:spPr>
          <a:xfrm>
            <a:off x="8309786" y="2167141"/>
            <a:ext cx="3017518" cy="3506788"/>
          </a:xfrm>
        </p:spPr>
        <p:txBody>
          <a:bodyPr/>
          <a:lstStyle>
            <a:lvl1pPr marL="0" indent="0">
              <a:lnSpc>
                <a:spcPct val="100000"/>
              </a:lnSpc>
              <a:buNone/>
              <a:defRPr sz="1600" b="0"/>
            </a:lvl1pPr>
            <a:lvl2pPr marL="114300" indent="114300">
              <a:lnSpc>
                <a:spcPct val="100000"/>
              </a:lnSpc>
              <a:buFont typeface="Wingdings" pitchFamily="2" charset="2"/>
              <a:buChar char="§"/>
              <a:tabLst/>
              <a:defRPr sz="1400" b="0"/>
            </a:lvl2pPr>
            <a:lvl3pPr marL="114300" indent="114300">
              <a:lnSpc>
                <a:spcPct val="100000"/>
              </a:lnSpc>
              <a:buFont typeface="Wingdings" pitchFamily="2" charset="2"/>
              <a:buChar char="§"/>
              <a:tabLst/>
              <a:defRPr sz="1400" b="0"/>
            </a:lvl3pPr>
            <a:lvl4pPr marL="114300" indent="114300">
              <a:lnSpc>
                <a:spcPct val="100000"/>
              </a:lnSpc>
              <a:buFont typeface="Wingdings" pitchFamily="2" charset="2"/>
              <a:buChar char="§"/>
              <a:tabLst/>
              <a:defRPr sz="1400" b="0"/>
            </a:lvl4pPr>
            <a:lvl5pPr marL="114300" indent="114300">
              <a:lnSpc>
                <a:spcPct val="100000"/>
              </a:lnSpc>
              <a:buFont typeface="Wingdings" pitchFamily="2" charset="2"/>
              <a:buChar char="§"/>
              <a:tabLst/>
              <a:defRPr sz="1400" b="0"/>
            </a:lvl5pPr>
          </a:lstStyle>
          <a:p>
            <a:r>
              <a:rPr lang="en-US"/>
              <a:t>A brief statement that tells a story and offers some more context, followed up by a few bullets</a:t>
            </a:r>
            <a:br>
              <a:rPr lang="en-US"/>
            </a:br>
            <a:endParaRPr lang="en-US"/>
          </a:p>
          <a:p>
            <a:pPr lvl="1"/>
            <a:r>
              <a:rPr lang="en-US"/>
              <a:t>Second level</a:t>
            </a:r>
          </a:p>
          <a:p>
            <a:pPr lvl="2"/>
            <a:r>
              <a:rPr lang="en-US"/>
              <a:t>Third level</a:t>
            </a:r>
          </a:p>
          <a:p>
            <a:pPr lvl="3"/>
            <a:r>
              <a:rPr lang="en-US"/>
              <a:t>Fourth level</a:t>
            </a:r>
          </a:p>
          <a:p>
            <a:pPr lvl="4"/>
            <a:r>
              <a:rPr lang="en-US"/>
              <a:t>Fifth level</a:t>
            </a:r>
          </a:p>
        </p:txBody>
      </p:sp>
      <p:sp>
        <p:nvSpPr>
          <p:cNvPr id="13" name="Rectangle 12">
            <a:extLst>
              <a:ext uri="{FF2B5EF4-FFF2-40B4-BE49-F238E27FC236}">
                <a16:creationId xmlns:a16="http://schemas.microsoft.com/office/drawing/2014/main" id="{37812CB9-CB14-2620-A883-69D62CC2E8BB}"/>
              </a:ext>
            </a:extLst>
          </p:cNvPr>
          <p:cNvSpPr/>
          <p:nvPr userDrawn="1"/>
        </p:nvSpPr>
        <p:spPr>
          <a:xfrm>
            <a:off x="0" y="369873"/>
            <a:ext cx="94166" cy="91213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Title 2">
            <a:extLst>
              <a:ext uri="{FF2B5EF4-FFF2-40B4-BE49-F238E27FC236}">
                <a16:creationId xmlns:a16="http://schemas.microsoft.com/office/drawing/2014/main" id="{6F96FAB9-F009-2BC9-1C24-BF400AA8410B}"/>
              </a:ext>
            </a:extLst>
          </p:cNvPr>
          <p:cNvSpPr>
            <a:spLocks noGrp="1"/>
          </p:cNvSpPr>
          <p:nvPr>
            <p:ph type="title" hasCustomPrompt="1"/>
          </p:nvPr>
        </p:nvSpPr>
        <p:spPr>
          <a:xfrm>
            <a:off x="612962" y="538515"/>
            <a:ext cx="10984992" cy="562442"/>
          </a:xfrm>
          <a:prstGeom prst="rect">
            <a:avLst/>
          </a:prstGeom>
        </p:spPr>
        <p:txBody>
          <a:bodyPr lIns="0" tIns="0" bIns="0" anchor="ctr">
            <a:normAutofit/>
          </a:bodyPr>
          <a:lstStyle>
            <a:lvl1pPr>
              <a:lnSpc>
                <a:spcPct val="100000"/>
              </a:lnSpc>
              <a:defRPr sz="3200"/>
            </a:lvl1pPr>
          </a:lstStyle>
          <a:p>
            <a:r>
              <a:rPr lang="en-US"/>
              <a:t>Blank Header</a:t>
            </a:r>
          </a:p>
        </p:txBody>
      </p:sp>
      <p:sp>
        <p:nvSpPr>
          <p:cNvPr id="19" name="TextBox 18">
            <a:extLst>
              <a:ext uri="{FF2B5EF4-FFF2-40B4-BE49-F238E27FC236}">
                <a16:creationId xmlns:a16="http://schemas.microsoft.com/office/drawing/2014/main" id="{950B3E27-26A7-9542-B9DD-372E8B919E76}"/>
              </a:ext>
            </a:extLst>
          </p:cNvPr>
          <p:cNvSpPr txBox="1"/>
          <p:nvPr userDrawn="1"/>
        </p:nvSpPr>
        <p:spPr>
          <a:xfrm>
            <a:off x="11602720" y="6501249"/>
            <a:ext cx="443360" cy="215444"/>
          </a:xfrm>
          <a:prstGeom prst="rect">
            <a:avLst/>
          </a:prstGeom>
          <a:noFill/>
        </p:spPr>
        <p:txBody>
          <a:bodyPr wrap="square" lIns="0" tIns="45720" rIns="91440" bIns="45720" rtlCol="0">
            <a:spAutoFit/>
          </a:bodyPr>
          <a:lstStyle/>
          <a:p>
            <a:pPr algn="r"/>
            <a:fld id="{31541D0E-FE33-FA42-86B9-833DCB73E233}" type="slidenum">
              <a:rPr lang="en-US" sz="800" smtClean="0">
                <a:solidFill>
                  <a:schemeClr val="tx1"/>
                </a:solidFill>
              </a:rPr>
              <a:pPr algn="r"/>
              <a:t>‹Nr.›</a:t>
            </a:fld>
            <a:endParaRPr lang="en-US" sz="800">
              <a:solidFill>
                <a:schemeClr val="tx1"/>
              </a:solidFill>
            </a:endParaRPr>
          </a:p>
        </p:txBody>
      </p:sp>
    </p:spTree>
    <p:extLst>
      <p:ext uri="{BB962C8B-B14F-4D97-AF65-F5344CB8AC3E}">
        <p14:creationId xmlns:p14="http://schemas.microsoft.com/office/powerpoint/2010/main" val="3656076883"/>
      </p:ext>
    </p:extLst>
  </p:cSld>
  <p:clrMapOvr>
    <a:masterClrMapping/>
  </p:clrMapOvr>
  <p:extLst>
    <p:ext uri="{DCECCB84-F9BA-43D5-87BE-67443E8EF086}">
      <p15:sldGuideLst xmlns:p15="http://schemas.microsoft.com/office/powerpoint/2012/main">
        <p15:guide id="4" orient="horz" pos="1200" userDrawn="1">
          <p15:clr>
            <a:srgbClr val="FBAE40"/>
          </p15:clr>
        </p15:guide>
        <p15:guide id="5" pos="384" userDrawn="1">
          <p15:clr>
            <a:srgbClr val="FBAE40"/>
          </p15:clr>
        </p15:guide>
        <p15:guide id="6" pos="7080" userDrawn="1">
          <p15:clr>
            <a:srgbClr val="FBAE40"/>
          </p15:clr>
        </p15:guide>
      </p15:sldGuideLst>
    </p:ext>
  </p:extLst>
</p:sldLayout>
</file>

<file path=ppt/slideLayouts/slideLayout55.xml><?xml version="1.0" encoding="utf-8"?>
<p:sldLayout xmlns:a="http://schemas.openxmlformats.org/drawingml/2006/main" xmlns:r="http://schemas.openxmlformats.org/officeDocument/2006/relationships" xmlns:p="http://schemas.openxmlformats.org/presentationml/2006/main" preserve="1" userDrawn="1">
  <p:cSld name="Feature List 4 Content">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81544CC3-34D5-954A-802F-21C3B2564D62}"/>
              </a:ext>
            </a:extLst>
          </p:cNvPr>
          <p:cNvSpPr>
            <a:spLocks noGrp="1"/>
          </p:cNvSpPr>
          <p:nvPr>
            <p:ph type="body" sz="quarter" idx="14" hasCustomPrompt="1"/>
          </p:nvPr>
        </p:nvSpPr>
        <p:spPr>
          <a:xfrm>
            <a:off x="609600" y="1505300"/>
            <a:ext cx="2339077" cy="401560"/>
          </a:xfrm>
        </p:spPr>
        <p:txBody>
          <a:bodyPr anchor="ctr"/>
          <a:lstStyle>
            <a:lvl1pPr marL="0" indent="0" algn="l">
              <a:buNone/>
              <a:defRPr>
                <a:solidFill>
                  <a:schemeClr val="tx2"/>
                </a:solidFill>
              </a:defRPr>
            </a:lvl1pPr>
          </a:lstStyle>
          <a:p>
            <a:pPr lvl="0"/>
            <a:r>
              <a:rPr lang="en-US"/>
              <a:t>Item</a:t>
            </a:r>
          </a:p>
        </p:txBody>
      </p:sp>
      <p:cxnSp>
        <p:nvCxnSpPr>
          <p:cNvPr id="14" name="Straight Connector 13">
            <a:extLst>
              <a:ext uri="{FF2B5EF4-FFF2-40B4-BE49-F238E27FC236}">
                <a16:creationId xmlns:a16="http://schemas.microsoft.com/office/drawing/2014/main" id="{4D610BAA-8B7A-1A42-9152-E82813F6E5FD}"/>
              </a:ext>
            </a:extLst>
          </p:cNvPr>
          <p:cNvCxnSpPr>
            <a:cxnSpLocks/>
          </p:cNvCxnSpPr>
          <p:nvPr/>
        </p:nvCxnSpPr>
        <p:spPr>
          <a:xfrm flipV="1">
            <a:off x="3201344" y="1291046"/>
            <a:ext cx="0" cy="4690304"/>
          </a:xfrm>
          <a:prstGeom prst="line">
            <a:avLst/>
          </a:prstGeom>
          <a:ln w="12700">
            <a:solidFill>
              <a:schemeClr val="bg1">
                <a:lumMod val="7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78318F73-E129-624E-AC10-805E0EB3AE5A}"/>
              </a:ext>
            </a:extLst>
          </p:cNvPr>
          <p:cNvCxnSpPr>
            <a:cxnSpLocks/>
          </p:cNvCxnSpPr>
          <p:nvPr userDrawn="1"/>
        </p:nvCxnSpPr>
        <p:spPr>
          <a:xfrm flipV="1">
            <a:off x="6097715" y="1291046"/>
            <a:ext cx="0" cy="4690304"/>
          </a:xfrm>
          <a:prstGeom prst="line">
            <a:avLst/>
          </a:prstGeom>
          <a:ln w="12700">
            <a:solidFill>
              <a:schemeClr val="bg1">
                <a:lumMod val="7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B78EDEA0-4B39-254F-988C-4F845CDF3D23}"/>
              </a:ext>
            </a:extLst>
          </p:cNvPr>
          <p:cNvCxnSpPr>
            <a:cxnSpLocks/>
          </p:cNvCxnSpPr>
          <p:nvPr userDrawn="1"/>
        </p:nvCxnSpPr>
        <p:spPr>
          <a:xfrm flipV="1">
            <a:off x="9061355" y="1291046"/>
            <a:ext cx="0" cy="4690304"/>
          </a:xfrm>
          <a:prstGeom prst="line">
            <a:avLst/>
          </a:prstGeom>
          <a:ln w="12700">
            <a:solidFill>
              <a:schemeClr val="bg1">
                <a:lumMod val="75000"/>
              </a:schemeClr>
            </a:solidFill>
            <a:prstDash val="sysDot"/>
          </a:ln>
        </p:spPr>
        <p:style>
          <a:lnRef idx="1">
            <a:schemeClr val="accent1"/>
          </a:lnRef>
          <a:fillRef idx="0">
            <a:schemeClr val="accent1"/>
          </a:fillRef>
          <a:effectRef idx="0">
            <a:schemeClr val="accent1"/>
          </a:effectRef>
          <a:fontRef idx="minor">
            <a:schemeClr val="tx1"/>
          </a:fontRef>
        </p:style>
      </p:cxnSp>
      <p:sp>
        <p:nvSpPr>
          <p:cNvPr id="19" name="Text Placeholder 2">
            <a:extLst>
              <a:ext uri="{FF2B5EF4-FFF2-40B4-BE49-F238E27FC236}">
                <a16:creationId xmlns:a16="http://schemas.microsoft.com/office/drawing/2014/main" id="{4018DE0C-EC97-1545-BBF9-7B18C88864F9}"/>
              </a:ext>
            </a:extLst>
          </p:cNvPr>
          <p:cNvSpPr>
            <a:spLocks noGrp="1"/>
          </p:cNvSpPr>
          <p:nvPr>
            <p:ph type="body" sz="quarter" idx="25" hasCustomPrompt="1"/>
          </p:nvPr>
        </p:nvSpPr>
        <p:spPr>
          <a:xfrm>
            <a:off x="3427906" y="1505300"/>
            <a:ext cx="2339077" cy="401560"/>
          </a:xfrm>
        </p:spPr>
        <p:txBody>
          <a:bodyPr anchor="ctr"/>
          <a:lstStyle>
            <a:lvl1pPr marL="0" indent="0" algn="l">
              <a:buNone/>
              <a:defRPr>
                <a:solidFill>
                  <a:schemeClr val="tx2"/>
                </a:solidFill>
              </a:defRPr>
            </a:lvl1pPr>
          </a:lstStyle>
          <a:p>
            <a:pPr lvl="0"/>
            <a:r>
              <a:rPr lang="en-US"/>
              <a:t>Item</a:t>
            </a:r>
          </a:p>
        </p:txBody>
      </p:sp>
      <p:sp>
        <p:nvSpPr>
          <p:cNvPr id="22" name="Text Placeholder 2">
            <a:extLst>
              <a:ext uri="{FF2B5EF4-FFF2-40B4-BE49-F238E27FC236}">
                <a16:creationId xmlns:a16="http://schemas.microsoft.com/office/drawing/2014/main" id="{EE3F2EED-F4ED-654D-A159-1E85E6296366}"/>
              </a:ext>
            </a:extLst>
          </p:cNvPr>
          <p:cNvSpPr>
            <a:spLocks noGrp="1"/>
          </p:cNvSpPr>
          <p:nvPr>
            <p:ph type="body" sz="quarter" idx="28" hasCustomPrompt="1"/>
          </p:nvPr>
        </p:nvSpPr>
        <p:spPr>
          <a:xfrm>
            <a:off x="6382473" y="1505300"/>
            <a:ext cx="2339077" cy="401560"/>
          </a:xfrm>
        </p:spPr>
        <p:txBody>
          <a:bodyPr anchor="ctr"/>
          <a:lstStyle>
            <a:lvl1pPr marL="0" indent="0" algn="l">
              <a:buNone/>
              <a:defRPr>
                <a:solidFill>
                  <a:schemeClr val="tx2"/>
                </a:solidFill>
              </a:defRPr>
            </a:lvl1pPr>
          </a:lstStyle>
          <a:p>
            <a:pPr lvl="0"/>
            <a:r>
              <a:rPr lang="en-US"/>
              <a:t>Item</a:t>
            </a:r>
          </a:p>
        </p:txBody>
      </p:sp>
      <p:sp>
        <p:nvSpPr>
          <p:cNvPr id="25" name="Text Placeholder 2">
            <a:extLst>
              <a:ext uri="{FF2B5EF4-FFF2-40B4-BE49-F238E27FC236}">
                <a16:creationId xmlns:a16="http://schemas.microsoft.com/office/drawing/2014/main" id="{7A8D5858-85EE-3B4A-B497-AACE1F1AAD6C}"/>
              </a:ext>
            </a:extLst>
          </p:cNvPr>
          <p:cNvSpPr>
            <a:spLocks noGrp="1"/>
          </p:cNvSpPr>
          <p:nvPr>
            <p:ph type="body" sz="quarter" idx="31" hasCustomPrompt="1"/>
          </p:nvPr>
        </p:nvSpPr>
        <p:spPr>
          <a:xfrm>
            <a:off x="9385531" y="1505300"/>
            <a:ext cx="2339077" cy="401560"/>
          </a:xfrm>
        </p:spPr>
        <p:txBody>
          <a:bodyPr anchor="ctr"/>
          <a:lstStyle>
            <a:lvl1pPr marL="0" indent="0" algn="l">
              <a:buNone/>
              <a:defRPr>
                <a:solidFill>
                  <a:schemeClr val="tx2"/>
                </a:solidFill>
              </a:defRPr>
            </a:lvl1pPr>
          </a:lstStyle>
          <a:p>
            <a:pPr lvl="0"/>
            <a:r>
              <a:rPr lang="en-US"/>
              <a:t>Item</a:t>
            </a:r>
          </a:p>
        </p:txBody>
      </p:sp>
      <p:sp>
        <p:nvSpPr>
          <p:cNvPr id="28" name="Text Placeholder 3">
            <a:extLst>
              <a:ext uri="{FF2B5EF4-FFF2-40B4-BE49-F238E27FC236}">
                <a16:creationId xmlns:a16="http://schemas.microsoft.com/office/drawing/2014/main" id="{590270F8-2E18-5F4A-B7B5-86AA03215CDD}"/>
              </a:ext>
            </a:extLst>
          </p:cNvPr>
          <p:cNvSpPr>
            <a:spLocks noGrp="1"/>
          </p:cNvSpPr>
          <p:nvPr>
            <p:ph type="body" sz="quarter" idx="32" hasCustomPrompt="1"/>
          </p:nvPr>
        </p:nvSpPr>
        <p:spPr>
          <a:xfrm>
            <a:off x="609601" y="2152650"/>
            <a:ext cx="2339075" cy="3506788"/>
          </a:xfrm>
        </p:spPr>
        <p:txBody>
          <a:bodyPr/>
          <a:lstStyle>
            <a:lvl1pPr marL="0" indent="0">
              <a:lnSpc>
                <a:spcPct val="100000"/>
              </a:lnSpc>
              <a:buNone/>
              <a:defRPr sz="1600" b="0"/>
            </a:lvl1pPr>
            <a:lvl2pPr marL="114300" indent="114300">
              <a:lnSpc>
                <a:spcPct val="100000"/>
              </a:lnSpc>
              <a:buFont typeface="Wingdings" pitchFamily="2" charset="2"/>
              <a:buChar char="§"/>
              <a:tabLst/>
              <a:defRPr sz="1400" b="0"/>
            </a:lvl2pPr>
            <a:lvl3pPr marL="114300" indent="114300">
              <a:lnSpc>
                <a:spcPct val="100000"/>
              </a:lnSpc>
              <a:buFont typeface="Wingdings" pitchFamily="2" charset="2"/>
              <a:buChar char="§"/>
              <a:tabLst/>
              <a:defRPr sz="1400" b="0"/>
            </a:lvl3pPr>
            <a:lvl4pPr marL="114300" indent="114300">
              <a:lnSpc>
                <a:spcPct val="100000"/>
              </a:lnSpc>
              <a:buFont typeface="Wingdings" pitchFamily="2" charset="2"/>
              <a:buChar char="§"/>
              <a:tabLst/>
              <a:defRPr sz="1400" b="0"/>
            </a:lvl4pPr>
            <a:lvl5pPr marL="114300" indent="114300">
              <a:lnSpc>
                <a:spcPct val="100000"/>
              </a:lnSpc>
              <a:buFont typeface="Wingdings" pitchFamily="2" charset="2"/>
              <a:buChar char="§"/>
              <a:tabLst/>
              <a:defRPr sz="1400" b="0"/>
            </a:lvl5pPr>
          </a:lstStyle>
          <a:p>
            <a:r>
              <a:rPr lang="en-US"/>
              <a:t>A brief statement that tells a story and offers some more context, followed up by a few bullets</a:t>
            </a:r>
            <a:br>
              <a:rPr lang="en-US"/>
            </a:br>
            <a:endParaRPr lang="en-US"/>
          </a:p>
          <a:p>
            <a:pPr lvl="1"/>
            <a:r>
              <a:rPr lang="en-US"/>
              <a:t>Second level</a:t>
            </a:r>
          </a:p>
          <a:p>
            <a:pPr lvl="2"/>
            <a:r>
              <a:rPr lang="en-US"/>
              <a:t>Third level</a:t>
            </a:r>
          </a:p>
          <a:p>
            <a:pPr lvl="3"/>
            <a:r>
              <a:rPr lang="en-US"/>
              <a:t>Fourth level</a:t>
            </a:r>
          </a:p>
          <a:p>
            <a:pPr lvl="4"/>
            <a:r>
              <a:rPr lang="en-US"/>
              <a:t>Fifth level</a:t>
            </a:r>
          </a:p>
        </p:txBody>
      </p:sp>
      <p:sp>
        <p:nvSpPr>
          <p:cNvPr id="30" name="Text Placeholder 3">
            <a:extLst>
              <a:ext uri="{FF2B5EF4-FFF2-40B4-BE49-F238E27FC236}">
                <a16:creationId xmlns:a16="http://schemas.microsoft.com/office/drawing/2014/main" id="{498E0B3C-3D69-A042-B7C0-AB89208C3800}"/>
              </a:ext>
            </a:extLst>
          </p:cNvPr>
          <p:cNvSpPr>
            <a:spLocks noGrp="1"/>
          </p:cNvSpPr>
          <p:nvPr>
            <p:ph type="body" sz="quarter" idx="33" hasCustomPrompt="1"/>
          </p:nvPr>
        </p:nvSpPr>
        <p:spPr>
          <a:xfrm>
            <a:off x="3427908" y="2152650"/>
            <a:ext cx="2339075" cy="3506788"/>
          </a:xfrm>
        </p:spPr>
        <p:txBody>
          <a:bodyPr/>
          <a:lstStyle>
            <a:lvl1pPr marL="0" indent="0">
              <a:lnSpc>
                <a:spcPct val="100000"/>
              </a:lnSpc>
              <a:buNone/>
              <a:defRPr sz="1600" b="0"/>
            </a:lvl1pPr>
            <a:lvl2pPr marL="114300" indent="114300">
              <a:lnSpc>
                <a:spcPct val="100000"/>
              </a:lnSpc>
              <a:buFont typeface="Wingdings" pitchFamily="2" charset="2"/>
              <a:buChar char="§"/>
              <a:tabLst/>
              <a:defRPr sz="1400" b="0"/>
            </a:lvl2pPr>
            <a:lvl3pPr marL="114300" indent="114300">
              <a:lnSpc>
                <a:spcPct val="100000"/>
              </a:lnSpc>
              <a:buFont typeface="Wingdings" pitchFamily="2" charset="2"/>
              <a:buChar char="§"/>
              <a:tabLst/>
              <a:defRPr sz="1400" b="0"/>
            </a:lvl3pPr>
            <a:lvl4pPr marL="114300" indent="114300">
              <a:lnSpc>
                <a:spcPct val="100000"/>
              </a:lnSpc>
              <a:buFont typeface="Wingdings" pitchFamily="2" charset="2"/>
              <a:buChar char="§"/>
              <a:tabLst/>
              <a:defRPr sz="1400" b="0"/>
            </a:lvl4pPr>
            <a:lvl5pPr marL="114300" indent="114300">
              <a:lnSpc>
                <a:spcPct val="100000"/>
              </a:lnSpc>
              <a:buFont typeface="Wingdings" pitchFamily="2" charset="2"/>
              <a:buChar char="§"/>
              <a:tabLst/>
              <a:defRPr sz="1400" b="0"/>
            </a:lvl5pPr>
          </a:lstStyle>
          <a:p>
            <a:r>
              <a:rPr lang="en-US"/>
              <a:t>A brief statement that tells a story and offers some more context, followed up by a few bullets</a:t>
            </a:r>
            <a:br>
              <a:rPr lang="en-US"/>
            </a:br>
            <a:endParaRPr lang="en-US"/>
          </a:p>
          <a:p>
            <a:pPr lvl="1"/>
            <a:r>
              <a:rPr lang="en-US"/>
              <a:t>Second level</a:t>
            </a:r>
          </a:p>
          <a:p>
            <a:pPr lvl="2"/>
            <a:r>
              <a:rPr lang="en-US"/>
              <a:t>Third level</a:t>
            </a:r>
          </a:p>
          <a:p>
            <a:pPr lvl="3"/>
            <a:r>
              <a:rPr lang="en-US"/>
              <a:t>Fourth level</a:t>
            </a:r>
          </a:p>
          <a:p>
            <a:pPr lvl="4"/>
            <a:r>
              <a:rPr lang="en-US"/>
              <a:t>Fifth level</a:t>
            </a:r>
          </a:p>
        </p:txBody>
      </p:sp>
      <p:sp>
        <p:nvSpPr>
          <p:cNvPr id="31" name="Text Placeholder 3">
            <a:extLst>
              <a:ext uri="{FF2B5EF4-FFF2-40B4-BE49-F238E27FC236}">
                <a16:creationId xmlns:a16="http://schemas.microsoft.com/office/drawing/2014/main" id="{42E93911-E5F9-2C42-AADD-E5F5A2C042D2}"/>
              </a:ext>
            </a:extLst>
          </p:cNvPr>
          <p:cNvSpPr>
            <a:spLocks noGrp="1"/>
          </p:cNvSpPr>
          <p:nvPr>
            <p:ph type="body" sz="quarter" idx="34" hasCustomPrompt="1"/>
          </p:nvPr>
        </p:nvSpPr>
        <p:spPr>
          <a:xfrm>
            <a:off x="6382475" y="2152650"/>
            <a:ext cx="2339075" cy="3506788"/>
          </a:xfrm>
        </p:spPr>
        <p:txBody>
          <a:bodyPr/>
          <a:lstStyle>
            <a:lvl1pPr marL="0" indent="0">
              <a:lnSpc>
                <a:spcPct val="100000"/>
              </a:lnSpc>
              <a:buNone/>
              <a:defRPr sz="1600" b="0"/>
            </a:lvl1pPr>
            <a:lvl2pPr marL="114300" indent="114300">
              <a:lnSpc>
                <a:spcPct val="100000"/>
              </a:lnSpc>
              <a:buFont typeface="Wingdings" pitchFamily="2" charset="2"/>
              <a:buChar char="§"/>
              <a:tabLst/>
              <a:defRPr sz="1400" b="0"/>
            </a:lvl2pPr>
            <a:lvl3pPr marL="114300" indent="114300">
              <a:lnSpc>
                <a:spcPct val="100000"/>
              </a:lnSpc>
              <a:buFont typeface="Wingdings" pitchFamily="2" charset="2"/>
              <a:buChar char="§"/>
              <a:tabLst/>
              <a:defRPr sz="1400" b="0"/>
            </a:lvl3pPr>
            <a:lvl4pPr marL="114300" indent="114300">
              <a:lnSpc>
                <a:spcPct val="100000"/>
              </a:lnSpc>
              <a:buFont typeface="Wingdings" pitchFamily="2" charset="2"/>
              <a:buChar char="§"/>
              <a:tabLst/>
              <a:defRPr sz="1400" b="0"/>
            </a:lvl4pPr>
            <a:lvl5pPr marL="114300" indent="114300">
              <a:lnSpc>
                <a:spcPct val="100000"/>
              </a:lnSpc>
              <a:buFont typeface="Wingdings" pitchFamily="2" charset="2"/>
              <a:buChar char="§"/>
              <a:tabLst/>
              <a:defRPr sz="1400" b="0"/>
            </a:lvl5pPr>
          </a:lstStyle>
          <a:p>
            <a:r>
              <a:rPr lang="en-US"/>
              <a:t>A brief statement that tells a story and offers some more context, followed up by a few bullets</a:t>
            </a:r>
            <a:br>
              <a:rPr lang="en-US"/>
            </a:br>
            <a:endParaRPr lang="en-US"/>
          </a:p>
          <a:p>
            <a:pPr lvl="1"/>
            <a:r>
              <a:rPr lang="en-US"/>
              <a:t>Second level</a:t>
            </a:r>
          </a:p>
          <a:p>
            <a:pPr lvl="2"/>
            <a:r>
              <a:rPr lang="en-US"/>
              <a:t>Third level</a:t>
            </a:r>
          </a:p>
          <a:p>
            <a:pPr lvl="3"/>
            <a:r>
              <a:rPr lang="en-US"/>
              <a:t>Fourth level</a:t>
            </a:r>
          </a:p>
          <a:p>
            <a:pPr lvl="4"/>
            <a:r>
              <a:rPr lang="en-US"/>
              <a:t>Fifth level</a:t>
            </a:r>
          </a:p>
        </p:txBody>
      </p:sp>
      <p:sp>
        <p:nvSpPr>
          <p:cNvPr id="32" name="Text Placeholder 3">
            <a:extLst>
              <a:ext uri="{FF2B5EF4-FFF2-40B4-BE49-F238E27FC236}">
                <a16:creationId xmlns:a16="http://schemas.microsoft.com/office/drawing/2014/main" id="{D75FA809-E0B7-4744-B692-8370FA34491D}"/>
              </a:ext>
            </a:extLst>
          </p:cNvPr>
          <p:cNvSpPr>
            <a:spLocks noGrp="1"/>
          </p:cNvSpPr>
          <p:nvPr>
            <p:ph type="body" sz="quarter" idx="35" hasCustomPrompt="1"/>
          </p:nvPr>
        </p:nvSpPr>
        <p:spPr>
          <a:xfrm>
            <a:off x="9385533" y="2152650"/>
            <a:ext cx="2339075" cy="3506788"/>
          </a:xfrm>
        </p:spPr>
        <p:txBody>
          <a:bodyPr/>
          <a:lstStyle>
            <a:lvl1pPr marL="0" indent="0">
              <a:lnSpc>
                <a:spcPct val="100000"/>
              </a:lnSpc>
              <a:buNone/>
              <a:defRPr sz="1600" b="0"/>
            </a:lvl1pPr>
            <a:lvl2pPr marL="114300" indent="114300">
              <a:lnSpc>
                <a:spcPct val="100000"/>
              </a:lnSpc>
              <a:buFont typeface="Wingdings" pitchFamily="2" charset="2"/>
              <a:buChar char="§"/>
              <a:tabLst/>
              <a:defRPr sz="1400" b="0"/>
            </a:lvl2pPr>
            <a:lvl3pPr marL="114300" indent="114300">
              <a:lnSpc>
                <a:spcPct val="100000"/>
              </a:lnSpc>
              <a:buFont typeface="Wingdings" pitchFamily="2" charset="2"/>
              <a:buChar char="§"/>
              <a:tabLst/>
              <a:defRPr sz="1400" b="0"/>
            </a:lvl3pPr>
            <a:lvl4pPr marL="114300" indent="114300">
              <a:lnSpc>
                <a:spcPct val="100000"/>
              </a:lnSpc>
              <a:buFont typeface="Wingdings" pitchFamily="2" charset="2"/>
              <a:buChar char="§"/>
              <a:tabLst/>
              <a:defRPr sz="1400" b="0"/>
            </a:lvl4pPr>
            <a:lvl5pPr marL="114300" indent="114300">
              <a:lnSpc>
                <a:spcPct val="100000"/>
              </a:lnSpc>
              <a:buFont typeface="Wingdings" pitchFamily="2" charset="2"/>
              <a:buChar char="§"/>
              <a:tabLst/>
              <a:defRPr sz="1400" b="0"/>
            </a:lvl5pPr>
          </a:lstStyle>
          <a:p>
            <a:r>
              <a:rPr lang="en-US"/>
              <a:t>A brief statement that tells a story and offers some more context, followed up by a few bullets</a:t>
            </a:r>
            <a:br>
              <a:rPr lang="en-US"/>
            </a:br>
            <a:endParaRPr lang="en-US"/>
          </a:p>
          <a:p>
            <a:pPr lvl="1"/>
            <a:r>
              <a:rPr lang="en-US"/>
              <a:t>Second level</a:t>
            </a:r>
          </a:p>
          <a:p>
            <a:pPr lvl="2"/>
            <a:r>
              <a:rPr lang="en-US"/>
              <a:t>Third level</a:t>
            </a:r>
          </a:p>
          <a:p>
            <a:pPr lvl="3"/>
            <a:r>
              <a:rPr lang="en-US"/>
              <a:t>Fourth level</a:t>
            </a:r>
          </a:p>
          <a:p>
            <a:pPr lvl="4"/>
            <a:r>
              <a:rPr lang="en-US"/>
              <a:t>Fifth level</a:t>
            </a:r>
          </a:p>
        </p:txBody>
      </p:sp>
      <p:sp>
        <p:nvSpPr>
          <p:cNvPr id="16" name="Rectangle 15">
            <a:extLst>
              <a:ext uri="{FF2B5EF4-FFF2-40B4-BE49-F238E27FC236}">
                <a16:creationId xmlns:a16="http://schemas.microsoft.com/office/drawing/2014/main" id="{03D354DE-2DF4-A74A-CF33-530EA56A1684}"/>
              </a:ext>
            </a:extLst>
          </p:cNvPr>
          <p:cNvSpPr/>
          <p:nvPr userDrawn="1"/>
        </p:nvSpPr>
        <p:spPr>
          <a:xfrm>
            <a:off x="0" y="369873"/>
            <a:ext cx="94166" cy="91213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Title 2">
            <a:extLst>
              <a:ext uri="{FF2B5EF4-FFF2-40B4-BE49-F238E27FC236}">
                <a16:creationId xmlns:a16="http://schemas.microsoft.com/office/drawing/2014/main" id="{99D5D6FC-C892-2A62-3BB5-551AF7F8442A}"/>
              </a:ext>
            </a:extLst>
          </p:cNvPr>
          <p:cNvSpPr>
            <a:spLocks noGrp="1"/>
          </p:cNvSpPr>
          <p:nvPr>
            <p:ph type="title" hasCustomPrompt="1"/>
          </p:nvPr>
        </p:nvSpPr>
        <p:spPr>
          <a:xfrm>
            <a:off x="612962" y="538515"/>
            <a:ext cx="10984992" cy="562442"/>
          </a:xfrm>
          <a:prstGeom prst="rect">
            <a:avLst/>
          </a:prstGeom>
        </p:spPr>
        <p:txBody>
          <a:bodyPr lIns="0" tIns="0" bIns="0" anchor="ctr">
            <a:normAutofit/>
          </a:bodyPr>
          <a:lstStyle>
            <a:lvl1pPr>
              <a:lnSpc>
                <a:spcPct val="100000"/>
              </a:lnSpc>
              <a:defRPr sz="3200"/>
            </a:lvl1pPr>
          </a:lstStyle>
          <a:p>
            <a:r>
              <a:rPr lang="en-US"/>
              <a:t>Blank Header</a:t>
            </a:r>
          </a:p>
        </p:txBody>
      </p:sp>
      <p:sp>
        <p:nvSpPr>
          <p:cNvPr id="20" name="TextBox 19">
            <a:extLst>
              <a:ext uri="{FF2B5EF4-FFF2-40B4-BE49-F238E27FC236}">
                <a16:creationId xmlns:a16="http://schemas.microsoft.com/office/drawing/2014/main" id="{F9AE016E-1540-0245-9095-965D097AA98C}"/>
              </a:ext>
            </a:extLst>
          </p:cNvPr>
          <p:cNvSpPr txBox="1"/>
          <p:nvPr userDrawn="1"/>
        </p:nvSpPr>
        <p:spPr>
          <a:xfrm>
            <a:off x="11602720" y="6501249"/>
            <a:ext cx="443360" cy="215444"/>
          </a:xfrm>
          <a:prstGeom prst="rect">
            <a:avLst/>
          </a:prstGeom>
          <a:noFill/>
        </p:spPr>
        <p:txBody>
          <a:bodyPr wrap="square" lIns="0" tIns="45720" rIns="91440" bIns="45720" rtlCol="0">
            <a:spAutoFit/>
          </a:bodyPr>
          <a:lstStyle/>
          <a:p>
            <a:pPr algn="r"/>
            <a:fld id="{31541D0E-FE33-FA42-86B9-833DCB73E233}" type="slidenum">
              <a:rPr lang="en-US" sz="800" smtClean="0">
                <a:solidFill>
                  <a:schemeClr val="tx1"/>
                </a:solidFill>
              </a:rPr>
              <a:pPr algn="r"/>
              <a:t>‹Nr.›</a:t>
            </a:fld>
            <a:endParaRPr lang="en-US" sz="800">
              <a:solidFill>
                <a:schemeClr val="tx1"/>
              </a:solidFill>
            </a:endParaRPr>
          </a:p>
        </p:txBody>
      </p:sp>
    </p:spTree>
    <p:extLst>
      <p:ext uri="{BB962C8B-B14F-4D97-AF65-F5344CB8AC3E}">
        <p14:creationId xmlns:p14="http://schemas.microsoft.com/office/powerpoint/2010/main" val="2702758403"/>
      </p:ext>
    </p:extLst>
  </p:cSld>
  <p:clrMapOvr>
    <a:masterClrMapping/>
  </p:clrMapOvr>
  <p:extLst>
    <p:ext uri="{DCECCB84-F9BA-43D5-87BE-67443E8EF086}">
      <p15:sldGuideLst xmlns:p15="http://schemas.microsoft.com/office/powerpoint/2012/main">
        <p15:guide id="4" orient="horz" pos="1200" userDrawn="1">
          <p15:clr>
            <a:srgbClr val="FBAE40"/>
          </p15:clr>
        </p15:guide>
        <p15:guide id="5" pos="384" userDrawn="1">
          <p15:clr>
            <a:srgbClr val="FBAE40"/>
          </p15:clr>
        </p15:guide>
        <p15:guide id="6" pos="7080" userDrawn="1">
          <p15:clr>
            <a:srgbClr val="FBAE40"/>
          </p15:clr>
        </p15:guide>
      </p15:sldGuideLst>
    </p:ext>
  </p:extLst>
</p:sldLayout>
</file>

<file path=ppt/slideLayouts/slideLayout56.xml><?xml version="1.0" encoding="utf-8"?>
<p:sldLayout xmlns:a="http://schemas.openxmlformats.org/drawingml/2006/main" xmlns:r="http://schemas.openxmlformats.org/officeDocument/2006/relationships" xmlns:p="http://schemas.openxmlformats.org/presentationml/2006/main" preserve="1" userDrawn="1">
  <p:cSld name="Six Content - White">
    <p:spTree>
      <p:nvGrpSpPr>
        <p:cNvPr id="1" name=""/>
        <p:cNvGrpSpPr/>
        <p:nvPr/>
      </p:nvGrpSpPr>
      <p:grpSpPr>
        <a:xfrm>
          <a:off x="0" y="0"/>
          <a:ext cx="0" cy="0"/>
          <a:chOff x="0" y="0"/>
          <a:chExt cx="0" cy="0"/>
        </a:xfrm>
      </p:grpSpPr>
      <p:cxnSp>
        <p:nvCxnSpPr>
          <p:cNvPr id="39" name="Straight Connector 38">
            <a:extLst>
              <a:ext uri="{FF2B5EF4-FFF2-40B4-BE49-F238E27FC236}">
                <a16:creationId xmlns:a16="http://schemas.microsoft.com/office/drawing/2014/main" id="{1880FBC3-A24A-6146-9851-A0BDCA6C1649}"/>
              </a:ext>
            </a:extLst>
          </p:cNvPr>
          <p:cNvCxnSpPr>
            <a:cxnSpLocks/>
          </p:cNvCxnSpPr>
          <p:nvPr/>
        </p:nvCxnSpPr>
        <p:spPr>
          <a:xfrm flipV="1">
            <a:off x="3964329" y="376134"/>
            <a:ext cx="0" cy="2587752"/>
          </a:xfrm>
          <a:prstGeom prst="line">
            <a:avLst/>
          </a:prstGeom>
          <a:ln w="12700">
            <a:solidFill>
              <a:schemeClr val="bg1">
                <a:lumMod val="7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40" name="Straight Connector 39">
            <a:extLst>
              <a:ext uri="{FF2B5EF4-FFF2-40B4-BE49-F238E27FC236}">
                <a16:creationId xmlns:a16="http://schemas.microsoft.com/office/drawing/2014/main" id="{AAB065FC-3A14-8248-A077-9B2E7BC51164}"/>
              </a:ext>
            </a:extLst>
          </p:cNvPr>
          <p:cNvCxnSpPr>
            <a:cxnSpLocks/>
          </p:cNvCxnSpPr>
          <p:nvPr/>
        </p:nvCxnSpPr>
        <p:spPr>
          <a:xfrm flipV="1">
            <a:off x="8189633" y="378004"/>
            <a:ext cx="0" cy="2584013"/>
          </a:xfrm>
          <a:prstGeom prst="line">
            <a:avLst/>
          </a:prstGeom>
          <a:ln w="12700">
            <a:solidFill>
              <a:schemeClr val="bg1">
                <a:lumMod val="7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41" name="Straight Connector 40">
            <a:extLst>
              <a:ext uri="{FF2B5EF4-FFF2-40B4-BE49-F238E27FC236}">
                <a16:creationId xmlns:a16="http://schemas.microsoft.com/office/drawing/2014/main" id="{7A95F04F-61FC-B144-8E3B-A1ECC17FD880}"/>
              </a:ext>
            </a:extLst>
          </p:cNvPr>
          <p:cNvCxnSpPr>
            <a:cxnSpLocks/>
          </p:cNvCxnSpPr>
          <p:nvPr/>
        </p:nvCxnSpPr>
        <p:spPr>
          <a:xfrm flipV="1">
            <a:off x="3964329" y="3788038"/>
            <a:ext cx="0" cy="2587752"/>
          </a:xfrm>
          <a:prstGeom prst="line">
            <a:avLst/>
          </a:prstGeom>
          <a:ln w="12700">
            <a:solidFill>
              <a:schemeClr val="bg1">
                <a:lumMod val="7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42" name="Straight Connector 41">
            <a:extLst>
              <a:ext uri="{FF2B5EF4-FFF2-40B4-BE49-F238E27FC236}">
                <a16:creationId xmlns:a16="http://schemas.microsoft.com/office/drawing/2014/main" id="{E91D8B76-FB51-DA4B-ADD8-B06EC8CBBB2A}"/>
              </a:ext>
            </a:extLst>
          </p:cNvPr>
          <p:cNvCxnSpPr>
            <a:cxnSpLocks/>
          </p:cNvCxnSpPr>
          <p:nvPr/>
        </p:nvCxnSpPr>
        <p:spPr>
          <a:xfrm flipV="1">
            <a:off x="8189633" y="3789908"/>
            <a:ext cx="0" cy="2584013"/>
          </a:xfrm>
          <a:prstGeom prst="line">
            <a:avLst/>
          </a:prstGeom>
          <a:ln w="12700">
            <a:solidFill>
              <a:schemeClr val="bg1">
                <a:lumMod val="7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43" name="Straight Connector 42">
            <a:extLst>
              <a:ext uri="{FF2B5EF4-FFF2-40B4-BE49-F238E27FC236}">
                <a16:creationId xmlns:a16="http://schemas.microsoft.com/office/drawing/2014/main" id="{A5CBBD4C-4F43-6E4E-A63B-81779D82AEA1}"/>
              </a:ext>
            </a:extLst>
          </p:cNvPr>
          <p:cNvCxnSpPr>
            <a:cxnSpLocks/>
          </p:cNvCxnSpPr>
          <p:nvPr/>
        </p:nvCxnSpPr>
        <p:spPr>
          <a:xfrm flipH="1">
            <a:off x="4305782" y="3312889"/>
            <a:ext cx="3402957" cy="1"/>
          </a:xfrm>
          <a:prstGeom prst="line">
            <a:avLst/>
          </a:prstGeom>
          <a:ln w="12700">
            <a:solidFill>
              <a:schemeClr val="bg1">
                <a:lumMod val="7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45" name="Straight Connector 44">
            <a:extLst>
              <a:ext uri="{FF2B5EF4-FFF2-40B4-BE49-F238E27FC236}">
                <a16:creationId xmlns:a16="http://schemas.microsoft.com/office/drawing/2014/main" id="{BF07A5CC-349D-6C45-A411-64C5E1A77AB7}"/>
              </a:ext>
            </a:extLst>
          </p:cNvPr>
          <p:cNvCxnSpPr>
            <a:cxnSpLocks/>
          </p:cNvCxnSpPr>
          <p:nvPr/>
        </p:nvCxnSpPr>
        <p:spPr>
          <a:xfrm flipH="1" flipV="1">
            <a:off x="8819909" y="3306651"/>
            <a:ext cx="2716434" cy="1"/>
          </a:xfrm>
          <a:prstGeom prst="line">
            <a:avLst/>
          </a:prstGeom>
          <a:ln w="12700">
            <a:solidFill>
              <a:schemeClr val="bg1">
                <a:lumMod val="7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46" name="Straight Connector 45">
            <a:extLst>
              <a:ext uri="{FF2B5EF4-FFF2-40B4-BE49-F238E27FC236}">
                <a16:creationId xmlns:a16="http://schemas.microsoft.com/office/drawing/2014/main" id="{66F9118E-79CF-D346-8F8E-33CFAC77520A}"/>
              </a:ext>
            </a:extLst>
          </p:cNvPr>
          <p:cNvCxnSpPr>
            <a:cxnSpLocks/>
          </p:cNvCxnSpPr>
          <p:nvPr/>
        </p:nvCxnSpPr>
        <p:spPr>
          <a:xfrm flipH="1">
            <a:off x="685924" y="3306650"/>
            <a:ext cx="2912299" cy="6239"/>
          </a:xfrm>
          <a:prstGeom prst="line">
            <a:avLst/>
          </a:prstGeom>
          <a:ln w="12700">
            <a:solidFill>
              <a:schemeClr val="bg1">
                <a:lumMod val="75000"/>
              </a:schemeClr>
            </a:solidFill>
            <a:prstDash val="sysDot"/>
          </a:ln>
        </p:spPr>
        <p:style>
          <a:lnRef idx="1">
            <a:schemeClr val="accent1"/>
          </a:lnRef>
          <a:fillRef idx="0">
            <a:schemeClr val="accent1"/>
          </a:fillRef>
          <a:effectRef idx="0">
            <a:schemeClr val="accent1"/>
          </a:effectRef>
          <a:fontRef idx="minor">
            <a:schemeClr val="tx1"/>
          </a:fontRef>
        </p:style>
      </p:cxnSp>
      <p:sp>
        <p:nvSpPr>
          <p:cNvPr id="51" name="Text Placeholder 6">
            <a:extLst>
              <a:ext uri="{FF2B5EF4-FFF2-40B4-BE49-F238E27FC236}">
                <a16:creationId xmlns:a16="http://schemas.microsoft.com/office/drawing/2014/main" id="{84E22660-D1F1-4E4F-B555-EAD5C7BDF5A8}"/>
              </a:ext>
            </a:extLst>
          </p:cNvPr>
          <p:cNvSpPr>
            <a:spLocks noGrp="1"/>
          </p:cNvSpPr>
          <p:nvPr>
            <p:ph type="body" sz="quarter" idx="27" hasCustomPrompt="1"/>
          </p:nvPr>
        </p:nvSpPr>
        <p:spPr>
          <a:xfrm>
            <a:off x="4859029" y="1648859"/>
            <a:ext cx="2487168" cy="1310882"/>
          </a:xfrm>
        </p:spPr>
        <p:txBody>
          <a:bodyPr vert="horz" wrap="square" lIns="0" tIns="0" rIns="0" bIns="0" rtlCol="0">
            <a:spAutoFit/>
          </a:bodyPr>
          <a:lstStyle>
            <a:lvl1pPr marL="0" indent="0">
              <a:lnSpc>
                <a:spcPct val="100000"/>
              </a:lnSpc>
              <a:buFontTx/>
              <a:buNone/>
              <a:defRPr lang="en-US" sz="1600" b="0" i="0" dirty="0">
                <a:solidFill>
                  <a:schemeClr val="tx1"/>
                </a:solidFill>
                <a:latin typeface="Arial" panose="020B0604020202020204" pitchFamily="34" charset="0"/>
                <a:cs typeface="Arial" panose="020B0604020202020204" pitchFamily="34" charset="0"/>
              </a:defRPr>
            </a:lvl1pPr>
          </a:lstStyle>
          <a:p>
            <a:pPr lvl="0">
              <a:defRPr/>
            </a:pPr>
            <a:r>
              <a:rPr lang="en-US"/>
              <a:t>A brief statement that gives a high-level description of essential features and or benefits.</a:t>
            </a:r>
          </a:p>
        </p:txBody>
      </p:sp>
      <p:sp>
        <p:nvSpPr>
          <p:cNvPr id="52" name="Text Placeholder 6">
            <a:extLst>
              <a:ext uri="{FF2B5EF4-FFF2-40B4-BE49-F238E27FC236}">
                <a16:creationId xmlns:a16="http://schemas.microsoft.com/office/drawing/2014/main" id="{36051A6D-B6EE-CA49-A077-24228FC15AAD}"/>
              </a:ext>
            </a:extLst>
          </p:cNvPr>
          <p:cNvSpPr>
            <a:spLocks noGrp="1"/>
          </p:cNvSpPr>
          <p:nvPr>
            <p:ph type="body" sz="quarter" idx="35" hasCustomPrompt="1"/>
          </p:nvPr>
        </p:nvSpPr>
        <p:spPr>
          <a:xfrm>
            <a:off x="8934271" y="1648859"/>
            <a:ext cx="2487168" cy="1310882"/>
          </a:xfrm>
        </p:spPr>
        <p:txBody>
          <a:bodyPr vert="horz" wrap="square" lIns="0" tIns="0" rIns="0" bIns="0" rtlCol="0">
            <a:spAutoFit/>
          </a:bodyPr>
          <a:lstStyle>
            <a:lvl1pPr marL="0" indent="0">
              <a:lnSpc>
                <a:spcPct val="100000"/>
              </a:lnSpc>
              <a:buFontTx/>
              <a:buNone/>
              <a:defRPr lang="en-US" sz="1600" b="0" i="0" dirty="0">
                <a:solidFill>
                  <a:schemeClr val="tx1"/>
                </a:solidFill>
                <a:latin typeface="Arial" panose="020B0604020202020204" pitchFamily="34" charset="0"/>
                <a:cs typeface="Arial" panose="020B0604020202020204" pitchFamily="34" charset="0"/>
              </a:defRPr>
            </a:lvl1pPr>
          </a:lstStyle>
          <a:p>
            <a:pPr lvl="0">
              <a:defRPr/>
            </a:pPr>
            <a:r>
              <a:rPr lang="en-US"/>
              <a:t>A brief statement that gives a high-level description of essential features and or benefits.</a:t>
            </a:r>
          </a:p>
        </p:txBody>
      </p:sp>
      <p:sp>
        <p:nvSpPr>
          <p:cNvPr id="53" name="Text Placeholder 6">
            <a:extLst>
              <a:ext uri="{FF2B5EF4-FFF2-40B4-BE49-F238E27FC236}">
                <a16:creationId xmlns:a16="http://schemas.microsoft.com/office/drawing/2014/main" id="{3C1239B4-A89F-0441-8669-414FCC3BB734}"/>
              </a:ext>
            </a:extLst>
          </p:cNvPr>
          <p:cNvSpPr>
            <a:spLocks noGrp="1"/>
          </p:cNvSpPr>
          <p:nvPr>
            <p:ph type="body" sz="quarter" idx="29" hasCustomPrompt="1"/>
          </p:nvPr>
        </p:nvSpPr>
        <p:spPr>
          <a:xfrm>
            <a:off x="621892" y="4668894"/>
            <a:ext cx="2487168" cy="1310882"/>
          </a:xfrm>
        </p:spPr>
        <p:txBody>
          <a:bodyPr wrap="square" lIns="0" tIns="0" rIns="0" bIns="0" anchor="t" anchorCtr="0">
            <a:spAutoFit/>
          </a:bodyPr>
          <a:lstStyle>
            <a:lvl1pPr marL="0" marR="0" indent="0" algn="l" defTabSz="914400" rtl="0" eaLnBrk="1" fontAlgn="auto" latinLnBrk="0" hangingPunct="1">
              <a:lnSpc>
                <a:spcPct val="100000"/>
              </a:lnSpc>
              <a:spcBef>
                <a:spcPts val="1000"/>
              </a:spcBef>
              <a:spcAft>
                <a:spcPts val="0"/>
              </a:spcAft>
              <a:buClrTx/>
              <a:buSzTx/>
              <a:buFontTx/>
              <a:buNone/>
              <a:tabLst/>
              <a:defRPr lang="en-US" sz="1600" b="0" i="0" kern="1200" dirty="0" err="1">
                <a:solidFill>
                  <a:schemeClr val="tx1"/>
                </a:solidFill>
                <a:latin typeface="Arial" panose="020B0604020202020204" pitchFamily="34" charset="0"/>
                <a:ea typeface="+mn-ea"/>
                <a:cs typeface="Arial" panose="020B0604020202020204" pitchFamily="34" charset="0"/>
              </a:defRPr>
            </a:lvl1pPr>
          </a:lstStyle>
          <a:p>
            <a:pPr lvl="0">
              <a:defRPr/>
            </a:pPr>
            <a:r>
              <a:rPr lang="en-US"/>
              <a:t>A brief statement that gives a high-level description of essential features and or benefits.</a:t>
            </a:r>
          </a:p>
        </p:txBody>
      </p:sp>
      <p:sp>
        <p:nvSpPr>
          <p:cNvPr id="54" name="Text Placeholder 6">
            <a:extLst>
              <a:ext uri="{FF2B5EF4-FFF2-40B4-BE49-F238E27FC236}">
                <a16:creationId xmlns:a16="http://schemas.microsoft.com/office/drawing/2014/main" id="{B8A2C8C3-8AF3-854A-B198-63E23D3C7E42}"/>
              </a:ext>
            </a:extLst>
          </p:cNvPr>
          <p:cNvSpPr>
            <a:spLocks noGrp="1"/>
          </p:cNvSpPr>
          <p:nvPr>
            <p:ph type="body" sz="quarter" idx="30" hasCustomPrompt="1"/>
          </p:nvPr>
        </p:nvSpPr>
        <p:spPr>
          <a:xfrm>
            <a:off x="4859029" y="4668894"/>
            <a:ext cx="2487168" cy="1310882"/>
          </a:xfrm>
        </p:spPr>
        <p:txBody>
          <a:bodyPr wrap="square" lIns="0" tIns="0" rIns="0" bIns="0" anchor="t" anchorCtr="0">
            <a:spAutoFit/>
          </a:bodyPr>
          <a:lstStyle>
            <a:lvl1pPr marL="0" marR="0" indent="0" algn="l" defTabSz="914400" rtl="0" eaLnBrk="1" fontAlgn="auto" latinLnBrk="0" hangingPunct="1">
              <a:lnSpc>
                <a:spcPct val="100000"/>
              </a:lnSpc>
              <a:spcBef>
                <a:spcPts val="1000"/>
              </a:spcBef>
              <a:spcAft>
                <a:spcPts val="0"/>
              </a:spcAft>
              <a:buClrTx/>
              <a:buSzTx/>
              <a:buFontTx/>
              <a:buNone/>
              <a:tabLst/>
              <a:defRPr lang="en-US" sz="1600" b="0" i="0" kern="1200" dirty="0">
                <a:solidFill>
                  <a:schemeClr val="tx1"/>
                </a:solidFill>
                <a:latin typeface="Arial" panose="020B0604020202020204" pitchFamily="34" charset="0"/>
                <a:ea typeface="+mn-ea"/>
                <a:cs typeface="Arial" panose="020B0604020202020204" pitchFamily="34" charset="0"/>
              </a:defRPr>
            </a:lvl1pPr>
          </a:lstStyle>
          <a:p>
            <a:pPr lvl="0">
              <a:defRPr/>
            </a:pPr>
            <a:r>
              <a:rPr lang="en-US"/>
              <a:t>A brief statement that gives a high-level description of essential features and or benefits.</a:t>
            </a:r>
          </a:p>
        </p:txBody>
      </p:sp>
      <p:sp>
        <p:nvSpPr>
          <p:cNvPr id="55" name="Text Placeholder 6">
            <a:extLst>
              <a:ext uri="{FF2B5EF4-FFF2-40B4-BE49-F238E27FC236}">
                <a16:creationId xmlns:a16="http://schemas.microsoft.com/office/drawing/2014/main" id="{09F68089-67BC-E04B-B672-F0B483ED630A}"/>
              </a:ext>
            </a:extLst>
          </p:cNvPr>
          <p:cNvSpPr>
            <a:spLocks noGrp="1"/>
          </p:cNvSpPr>
          <p:nvPr>
            <p:ph type="body" sz="quarter" idx="36" hasCustomPrompt="1"/>
          </p:nvPr>
        </p:nvSpPr>
        <p:spPr>
          <a:xfrm>
            <a:off x="8934271" y="4668894"/>
            <a:ext cx="2487168" cy="1310882"/>
          </a:xfrm>
        </p:spPr>
        <p:txBody>
          <a:bodyPr wrap="square" lIns="0" tIns="0" rIns="0" bIns="0" anchor="t" anchorCtr="0">
            <a:spAutoFit/>
          </a:bodyPr>
          <a:lstStyle>
            <a:lvl1pPr marL="0" marR="0" indent="0" algn="l" defTabSz="914400" rtl="0" eaLnBrk="1" fontAlgn="auto" latinLnBrk="0" hangingPunct="1">
              <a:lnSpc>
                <a:spcPct val="100000"/>
              </a:lnSpc>
              <a:spcBef>
                <a:spcPts val="1000"/>
              </a:spcBef>
              <a:spcAft>
                <a:spcPts val="0"/>
              </a:spcAft>
              <a:buClrTx/>
              <a:buSzTx/>
              <a:buFontTx/>
              <a:buNone/>
              <a:tabLst/>
              <a:defRPr lang="en-US" sz="1600" b="0" i="0" kern="1200" dirty="0">
                <a:solidFill>
                  <a:schemeClr val="tx1"/>
                </a:solidFill>
                <a:latin typeface="Arial" panose="020B0604020202020204" pitchFamily="34" charset="0"/>
                <a:ea typeface="+mn-ea"/>
                <a:cs typeface="Arial" panose="020B0604020202020204" pitchFamily="34" charset="0"/>
              </a:defRPr>
            </a:lvl1pPr>
          </a:lstStyle>
          <a:p>
            <a:pPr lvl="0">
              <a:defRPr/>
            </a:pPr>
            <a:r>
              <a:rPr lang="en-US"/>
              <a:t>A brief statement that gives a high-level description of essential features and or benefits.</a:t>
            </a:r>
          </a:p>
        </p:txBody>
      </p:sp>
      <p:sp>
        <p:nvSpPr>
          <p:cNvPr id="56" name="Text Placeholder 6">
            <a:extLst>
              <a:ext uri="{FF2B5EF4-FFF2-40B4-BE49-F238E27FC236}">
                <a16:creationId xmlns:a16="http://schemas.microsoft.com/office/drawing/2014/main" id="{43B9121B-E86E-6C47-9902-0C1B3DCFA35C}"/>
              </a:ext>
            </a:extLst>
          </p:cNvPr>
          <p:cNvSpPr>
            <a:spLocks noGrp="1"/>
          </p:cNvSpPr>
          <p:nvPr>
            <p:ph type="body" sz="quarter" idx="37" hasCustomPrompt="1"/>
          </p:nvPr>
        </p:nvSpPr>
        <p:spPr>
          <a:xfrm>
            <a:off x="621892" y="1636497"/>
            <a:ext cx="2487168" cy="1310882"/>
          </a:xfrm>
        </p:spPr>
        <p:txBody>
          <a:bodyPr vert="horz" wrap="square" lIns="0" tIns="0" rIns="0" bIns="0" rtlCol="0">
            <a:spAutoFit/>
          </a:bodyPr>
          <a:lstStyle>
            <a:lvl1pPr marL="0" indent="0">
              <a:lnSpc>
                <a:spcPct val="100000"/>
              </a:lnSpc>
              <a:buFontTx/>
              <a:buNone/>
              <a:defRPr lang="en-US" sz="1600" b="0" i="0" dirty="0">
                <a:solidFill>
                  <a:schemeClr val="tx1"/>
                </a:solidFill>
                <a:latin typeface="Arial" panose="020B0604020202020204" pitchFamily="34" charset="0"/>
                <a:cs typeface="Arial" panose="020B0604020202020204" pitchFamily="34" charset="0"/>
              </a:defRPr>
            </a:lvl1pPr>
          </a:lstStyle>
          <a:p>
            <a:pPr lvl="0">
              <a:defRPr/>
            </a:pPr>
            <a:r>
              <a:rPr lang="en-US"/>
              <a:t>A brief statement that gives a high-level description of essential features and or benefits.</a:t>
            </a:r>
          </a:p>
        </p:txBody>
      </p:sp>
      <p:sp>
        <p:nvSpPr>
          <p:cNvPr id="5" name="Rectangle 4">
            <a:extLst>
              <a:ext uri="{FF2B5EF4-FFF2-40B4-BE49-F238E27FC236}">
                <a16:creationId xmlns:a16="http://schemas.microsoft.com/office/drawing/2014/main" id="{DE8B9121-913D-8D42-B7DD-B7C3404E87F6}"/>
              </a:ext>
            </a:extLst>
          </p:cNvPr>
          <p:cNvSpPr/>
          <p:nvPr/>
        </p:nvSpPr>
        <p:spPr>
          <a:xfrm>
            <a:off x="11245932" y="534390"/>
            <a:ext cx="486889" cy="44067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5" name="Straight Connector 24">
            <a:extLst>
              <a:ext uri="{FF2B5EF4-FFF2-40B4-BE49-F238E27FC236}">
                <a16:creationId xmlns:a16="http://schemas.microsoft.com/office/drawing/2014/main" id="{8BEBF8AA-6A8B-4948-ADFF-0A8AB1E0FB5F}"/>
              </a:ext>
            </a:extLst>
          </p:cNvPr>
          <p:cNvCxnSpPr>
            <a:cxnSpLocks/>
          </p:cNvCxnSpPr>
          <p:nvPr userDrawn="1"/>
        </p:nvCxnSpPr>
        <p:spPr>
          <a:xfrm flipV="1">
            <a:off x="3964329" y="376134"/>
            <a:ext cx="0" cy="2587752"/>
          </a:xfrm>
          <a:prstGeom prst="line">
            <a:avLst/>
          </a:prstGeom>
          <a:ln w="12700">
            <a:solidFill>
              <a:schemeClr val="bg1">
                <a:lumMod val="7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26" name="Straight Connector 25">
            <a:extLst>
              <a:ext uri="{FF2B5EF4-FFF2-40B4-BE49-F238E27FC236}">
                <a16:creationId xmlns:a16="http://schemas.microsoft.com/office/drawing/2014/main" id="{E9A95771-93B4-8946-9927-5EDD9AE891FA}"/>
              </a:ext>
            </a:extLst>
          </p:cNvPr>
          <p:cNvCxnSpPr>
            <a:cxnSpLocks/>
          </p:cNvCxnSpPr>
          <p:nvPr userDrawn="1"/>
        </p:nvCxnSpPr>
        <p:spPr>
          <a:xfrm flipV="1">
            <a:off x="8189633" y="378004"/>
            <a:ext cx="0" cy="2584013"/>
          </a:xfrm>
          <a:prstGeom prst="line">
            <a:avLst/>
          </a:prstGeom>
          <a:ln w="12700">
            <a:solidFill>
              <a:schemeClr val="bg1">
                <a:lumMod val="7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27" name="Straight Connector 26">
            <a:extLst>
              <a:ext uri="{FF2B5EF4-FFF2-40B4-BE49-F238E27FC236}">
                <a16:creationId xmlns:a16="http://schemas.microsoft.com/office/drawing/2014/main" id="{BFB2EBB9-AC8C-2240-9A8B-05EE32103412}"/>
              </a:ext>
            </a:extLst>
          </p:cNvPr>
          <p:cNvCxnSpPr>
            <a:cxnSpLocks/>
          </p:cNvCxnSpPr>
          <p:nvPr userDrawn="1"/>
        </p:nvCxnSpPr>
        <p:spPr>
          <a:xfrm flipV="1">
            <a:off x="3964329" y="3788038"/>
            <a:ext cx="0" cy="2587752"/>
          </a:xfrm>
          <a:prstGeom prst="line">
            <a:avLst/>
          </a:prstGeom>
          <a:ln w="12700">
            <a:solidFill>
              <a:schemeClr val="bg1">
                <a:lumMod val="7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28" name="Straight Connector 27">
            <a:extLst>
              <a:ext uri="{FF2B5EF4-FFF2-40B4-BE49-F238E27FC236}">
                <a16:creationId xmlns:a16="http://schemas.microsoft.com/office/drawing/2014/main" id="{87BA762E-2D27-F34D-9D73-93996F798D13}"/>
              </a:ext>
            </a:extLst>
          </p:cNvPr>
          <p:cNvCxnSpPr>
            <a:cxnSpLocks/>
          </p:cNvCxnSpPr>
          <p:nvPr userDrawn="1"/>
        </p:nvCxnSpPr>
        <p:spPr>
          <a:xfrm flipV="1">
            <a:off x="8189633" y="3789908"/>
            <a:ext cx="0" cy="2584013"/>
          </a:xfrm>
          <a:prstGeom prst="line">
            <a:avLst/>
          </a:prstGeom>
          <a:ln w="12700">
            <a:solidFill>
              <a:schemeClr val="bg1">
                <a:lumMod val="7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29" name="Straight Connector 28">
            <a:extLst>
              <a:ext uri="{FF2B5EF4-FFF2-40B4-BE49-F238E27FC236}">
                <a16:creationId xmlns:a16="http://schemas.microsoft.com/office/drawing/2014/main" id="{CC3F30A9-6F42-2E45-8495-3C0C087BE9C1}"/>
              </a:ext>
            </a:extLst>
          </p:cNvPr>
          <p:cNvCxnSpPr>
            <a:cxnSpLocks/>
          </p:cNvCxnSpPr>
          <p:nvPr userDrawn="1"/>
        </p:nvCxnSpPr>
        <p:spPr>
          <a:xfrm flipH="1">
            <a:off x="4305782" y="3312889"/>
            <a:ext cx="3402957" cy="1"/>
          </a:xfrm>
          <a:prstGeom prst="line">
            <a:avLst/>
          </a:prstGeom>
          <a:ln w="12700">
            <a:solidFill>
              <a:schemeClr val="bg1">
                <a:lumMod val="7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30" name="Straight Connector 29">
            <a:extLst>
              <a:ext uri="{FF2B5EF4-FFF2-40B4-BE49-F238E27FC236}">
                <a16:creationId xmlns:a16="http://schemas.microsoft.com/office/drawing/2014/main" id="{C1B8CFB9-3802-E649-AAA9-041E91CC2FF5}"/>
              </a:ext>
            </a:extLst>
          </p:cNvPr>
          <p:cNvCxnSpPr>
            <a:cxnSpLocks/>
          </p:cNvCxnSpPr>
          <p:nvPr userDrawn="1"/>
        </p:nvCxnSpPr>
        <p:spPr>
          <a:xfrm flipH="1" flipV="1">
            <a:off x="8819909" y="3306651"/>
            <a:ext cx="2716434" cy="1"/>
          </a:xfrm>
          <a:prstGeom prst="line">
            <a:avLst/>
          </a:prstGeom>
          <a:ln w="12700">
            <a:solidFill>
              <a:schemeClr val="bg1">
                <a:lumMod val="7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31" name="Straight Connector 30">
            <a:extLst>
              <a:ext uri="{FF2B5EF4-FFF2-40B4-BE49-F238E27FC236}">
                <a16:creationId xmlns:a16="http://schemas.microsoft.com/office/drawing/2014/main" id="{81289200-E581-8745-9108-11AEAFC59BA5}"/>
              </a:ext>
            </a:extLst>
          </p:cNvPr>
          <p:cNvCxnSpPr>
            <a:cxnSpLocks/>
          </p:cNvCxnSpPr>
          <p:nvPr userDrawn="1"/>
        </p:nvCxnSpPr>
        <p:spPr>
          <a:xfrm flipH="1">
            <a:off x="685924" y="3306650"/>
            <a:ext cx="2912299" cy="6239"/>
          </a:xfrm>
          <a:prstGeom prst="line">
            <a:avLst/>
          </a:prstGeom>
          <a:ln w="12700">
            <a:solidFill>
              <a:schemeClr val="bg1">
                <a:lumMod val="75000"/>
              </a:schemeClr>
            </a:solidFill>
            <a:prstDash val="sysDot"/>
          </a:ln>
        </p:spPr>
        <p:style>
          <a:lnRef idx="1">
            <a:schemeClr val="accent1"/>
          </a:lnRef>
          <a:fillRef idx="0">
            <a:schemeClr val="accent1"/>
          </a:fillRef>
          <a:effectRef idx="0">
            <a:schemeClr val="accent1"/>
          </a:effectRef>
          <a:fontRef idx="minor">
            <a:schemeClr val="tx1"/>
          </a:fontRef>
        </p:style>
      </p:cxnSp>
      <p:sp>
        <p:nvSpPr>
          <p:cNvPr id="32" name="Rectangle 31">
            <a:extLst>
              <a:ext uri="{FF2B5EF4-FFF2-40B4-BE49-F238E27FC236}">
                <a16:creationId xmlns:a16="http://schemas.microsoft.com/office/drawing/2014/main" id="{330AEE59-8CF7-AA45-9D2B-97E5ACB4D7B8}"/>
              </a:ext>
            </a:extLst>
          </p:cNvPr>
          <p:cNvSpPr/>
          <p:nvPr userDrawn="1"/>
        </p:nvSpPr>
        <p:spPr>
          <a:xfrm>
            <a:off x="11245932" y="534390"/>
            <a:ext cx="486889" cy="44067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 Placeholder 3">
            <a:extLst>
              <a:ext uri="{FF2B5EF4-FFF2-40B4-BE49-F238E27FC236}">
                <a16:creationId xmlns:a16="http://schemas.microsoft.com/office/drawing/2014/main" id="{CA3F5ADE-620C-B447-A226-691E5CBB6E7D}"/>
              </a:ext>
            </a:extLst>
          </p:cNvPr>
          <p:cNvSpPr>
            <a:spLocks noGrp="1"/>
          </p:cNvSpPr>
          <p:nvPr>
            <p:ph type="body" sz="quarter" idx="39" hasCustomPrompt="1"/>
          </p:nvPr>
        </p:nvSpPr>
        <p:spPr>
          <a:xfrm>
            <a:off x="616114" y="934626"/>
            <a:ext cx="2487168" cy="400110"/>
          </a:xfrm>
        </p:spPr>
        <p:txBody>
          <a:bodyPr>
            <a:spAutoFit/>
          </a:bodyPr>
          <a:lstStyle>
            <a:lvl1pPr marL="0" indent="0">
              <a:buNone/>
              <a:defRPr sz="2000" b="1">
                <a:solidFill>
                  <a:schemeClr val="tx2"/>
                </a:solidFill>
              </a:defRPr>
            </a:lvl1pPr>
          </a:lstStyle>
          <a:p>
            <a:pPr lvl="0"/>
            <a:r>
              <a:rPr lang="en-US"/>
              <a:t>Subhead 1</a:t>
            </a:r>
          </a:p>
        </p:txBody>
      </p:sp>
      <p:sp>
        <p:nvSpPr>
          <p:cNvPr id="47" name="Text Placeholder 3">
            <a:extLst>
              <a:ext uri="{FF2B5EF4-FFF2-40B4-BE49-F238E27FC236}">
                <a16:creationId xmlns:a16="http://schemas.microsoft.com/office/drawing/2014/main" id="{A0218661-0DF7-A942-9B09-B9776DBEBB90}"/>
              </a:ext>
            </a:extLst>
          </p:cNvPr>
          <p:cNvSpPr>
            <a:spLocks noGrp="1"/>
          </p:cNvSpPr>
          <p:nvPr>
            <p:ph type="body" sz="quarter" idx="40" hasCustomPrompt="1"/>
          </p:nvPr>
        </p:nvSpPr>
        <p:spPr>
          <a:xfrm>
            <a:off x="4859029" y="934626"/>
            <a:ext cx="2487168" cy="400110"/>
          </a:xfrm>
        </p:spPr>
        <p:txBody>
          <a:bodyPr>
            <a:spAutoFit/>
          </a:bodyPr>
          <a:lstStyle>
            <a:lvl1pPr marL="0" indent="0">
              <a:buNone/>
              <a:defRPr sz="2000" b="1">
                <a:solidFill>
                  <a:schemeClr val="tx2"/>
                </a:solidFill>
              </a:defRPr>
            </a:lvl1pPr>
          </a:lstStyle>
          <a:p>
            <a:pPr lvl="0"/>
            <a:r>
              <a:rPr lang="en-US"/>
              <a:t>Subhead 1</a:t>
            </a:r>
          </a:p>
        </p:txBody>
      </p:sp>
      <p:sp>
        <p:nvSpPr>
          <p:cNvPr id="48" name="Text Placeholder 3">
            <a:extLst>
              <a:ext uri="{FF2B5EF4-FFF2-40B4-BE49-F238E27FC236}">
                <a16:creationId xmlns:a16="http://schemas.microsoft.com/office/drawing/2014/main" id="{7481C688-1869-6D40-9C26-B21E88BF0ED3}"/>
              </a:ext>
            </a:extLst>
          </p:cNvPr>
          <p:cNvSpPr>
            <a:spLocks noGrp="1"/>
          </p:cNvSpPr>
          <p:nvPr>
            <p:ph type="body" sz="quarter" idx="41" hasCustomPrompt="1"/>
          </p:nvPr>
        </p:nvSpPr>
        <p:spPr>
          <a:xfrm>
            <a:off x="8934271" y="934626"/>
            <a:ext cx="2487168" cy="400110"/>
          </a:xfrm>
        </p:spPr>
        <p:txBody>
          <a:bodyPr>
            <a:spAutoFit/>
          </a:bodyPr>
          <a:lstStyle>
            <a:lvl1pPr marL="0" indent="0">
              <a:buNone/>
              <a:defRPr sz="2000" b="1">
                <a:solidFill>
                  <a:schemeClr val="tx2"/>
                </a:solidFill>
              </a:defRPr>
            </a:lvl1pPr>
          </a:lstStyle>
          <a:p>
            <a:pPr lvl="0"/>
            <a:r>
              <a:rPr lang="en-US"/>
              <a:t>Subhead 1</a:t>
            </a:r>
          </a:p>
        </p:txBody>
      </p:sp>
      <p:sp>
        <p:nvSpPr>
          <p:cNvPr id="49" name="Text Placeholder 3">
            <a:extLst>
              <a:ext uri="{FF2B5EF4-FFF2-40B4-BE49-F238E27FC236}">
                <a16:creationId xmlns:a16="http://schemas.microsoft.com/office/drawing/2014/main" id="{C2A9804E-8B51-A646-A450-159CFB42147D}"/>
              </a:ext>
            </a:extLst>
          </p:cNvPr>
          <p:cNvSpPr>
            <a:spLocks noGrp="1"/>
          </p:cNvSpPr>
          <p:nvPr>
            <p:ph type="body" sz="quarter" idx="42" hasCustomPrompt="1"/>
          </p:nvPr>
        </p:nvSpPr>
        <p:spPr>
          <a:xfrm>
            <a:off x="609600" y="3902777"/>
            <a:ext cx="2487168" cy="400110"/>
          </a:xfrm>
        </p:spPr>
        <p:txBody>
          <a:bodyPr>
            <a:spAutoFit/>
          </a:bodyPr>
          <a:lstStyle>
            <a:lvl1pPr marL="0" indent="0">
              <a:buNone/>
              <a:defRPr sz="2000" b="1">
                <a:solidFill>
                  <a:schemeClr val="tx2"/>
                </a:solidFill>
              </a:defRPr>
            </a:lvl1pPr>
          </a:lstStyle>
          <a:p>
            <a:pPr lvl="0"/>
            <a:r>
              <a:rPr lang="en-US"/>
              <a:t>Subhead 1</a:t>
            </a:r>
          </a:p>
        </p:txBody>
      </p:sp>
      <p:sp>
        <p:nvSpPr>
          <p:cNvPr id="50" name="Text Placeholder 3">
            <a:extLst>
              <a:ext uri="{FF2B5EF4-FFF2-40B4-BE49-F238E27FC236}">
                <a16:creationId xmlns:a16="http://schemas.microsoft.com/office/drawing/2014/main" id="{463E4FEC-8D4E-8040-87D4-E4A42E24ACD0}"/>
              </a:ext>
            </a:extLst>
          </p:cNvPr>
          <p:cNvSpPr>
            <a:spLocks noGrp="1"/>
          </p:cNvSpPr>
          <p:nvPr>
            <p:ph type="body" sz="quarter" idx="43" hasCustomPrompt="1"/>
          </p:nvPr>
        </p:nvSpPr>
        <p:spPr>
          <a:xfrm>
            <a:off x="4852515" y="3902777"/>
            <a:ext cx="2487168" cy="400110"/>
          </a:xfrm>
        </p:spPr>
        <p:txBody>
          <a:bodyPr>
            <a:spAutoFit/>
          </a:bodyPr>
          <a:lstStyle>
            <a:lvl1pPr marL="0" indent="0">
              <a:buNone/>
              <a:defRPr sz="2000" b="1">
                <a:solidFill>
                  <a:schemeClr val="tx2"/>
                </a:solidFill>
              </a:defRPr>
            </a:lvl1pPr>
          </a:lstStyle>
          <a:p>
            <a:pPr lvl="0"/>
            <a:r>
              <a:rPr lang="en-US"/>
              <a:t>Subhead 1</a:t>
            </a:r>
          </a:p>
        </p:txBody>
      </p:sp>
      <p:sp>
        <p:nvSpPr>
          <p:cNvPr id="57" name="Text Placeholder 3">
            <a:extLst>
              <a:ext uri="{FF2B5EF4-FFF2-40B4-BE49-F238E27FC236}">
                <a16:creationId xmlns:a16="http://schemas.microsoft.com/office/drawing/2014/main" id="{EDF23B87-8002-9045-9215-E848471717CA}"/>
              </a:ext>
            </a:extLst>
          </p:cNvPr>
          <p:cNvSpPr>
            <a:spLocks noGrp="1"/>
          </p:cNvSpPr>
          <p:nvPr>
            <p:ph type="body" sz="quarter" idx="44" hasCustomPrompt="1"/>
          </p:nvPr>
        </p:nvSpPr>
        <p:spPr>
          <a:xfrm>
            <a:off x="8927757" y="3902777"/>
            <a:ext cx="2487168" cy="400110"/>
          </a:xfrm>
        </p:spPr>
        <p:txBody>
          <a:bodyPr>
            <a:spAutoFit/>
          </a:bodyPr>
          <a:lstStyle>
            <a:lvl1pPr marL="0" indent="0">
              <a:buNone/>
              <a:defRPr sz="2000" b="1">
                <a:solidFill>
                  <a:schemeClr val="tx2"/>
                </a:solidFill>
              </a:defRPr>
            </a:lvl1pPr>
          </a:lstStyle>
          <a:p>
            <a:pPr lvl="0"/>
            <a:r>
              <a:rPr lang="en-US"/>
              <a:t>Subhead 1</a:t>
            </a:r>
          </a:p>
        </p:txBody>
      </p:sp>
      <p:sp>
        <p:nvSpPr>
          <p:cNvPr id="33" name="TextBox 32">
            <a:extLst>
              <a:ext uri="{FF2B5EF4-FFF2-40B4-BE49-F238E27FC236}">
                <a16:creationId xmlns:a16="http://schemas.microsoft.com/office/drawing/2014/main" id="{BDB1D2B8-6D57-474C-BDBE-4E1F6CF389E5}"/>
              </a:ext>
            </a:extLst>
          </p:cNvPr>
          <p:cNvSpPr txBox="1"/>
          <p:nvPr userDrawn="1"/>
        </p:nvSpPr>
        <p:spPr>
          <a:xfrm>
            <a:off x="11602720" y="6501249"/>
            <a:ext cx="443360" cy="215444"/>
          </a:xfrm>
          <a:prstGeom prst="rect">
            <a:avLst/>
          </a:prstGeom>
          <a:noFill/>
        </p:spPr>
        <p:txBody>
          <a:bodyPr wrap="square" lIns="0" tIns="45720" rIns="91440" bIns="45720" rtlCol="0">
            <a:spAutoFit/>
          </a:bodyPr>
          <a:lstStyle/>
          <a:p>
            <a:pPr algn="r"/>
            <a:fld id="{31541D0E-FE33-FA42-86B9-833DCB73E233}" type="slidenum">
              <a:rPr lang="en-US" sz="800" smtClean="0">
                <a:solidFill>
                  <a:schemeClr val="tx1"/>
                </a:solidFill>
              </a:rPr>
              <a:pPr algn="r"/>
              <a:t>‹Nr.›</a:t>
            </a:fld>
            <a:endParaRPr lang="en-US" sz="800">
              <a:solidFill>
                <a:schemeClr val="tx1"/>
              </a:solidFill>
            </a:endParaRPr>
          </a:p>
        </p:txBody>
      </p:sp>
    </p:spTree>
    <p:extLst>
      <p:ext uri="{BB962C8B-B14F-4D97-AF65-F5344CB8AC3E}">
        <p14:creationId xmlns:p14="http://schemas.microsoft.com/office/powerpoint/2010/main" val="2249076854"/>
      </p:ext>
    </p:extLst>
  </p:cSld>
  <p:clrMapOvr>
    <a:masterClrMapping/>
  </p:clrMapOvr>
  <p:extLst>
    <p:ext uri="{DCECCB84-F9BA-43D5-87BE-67443E8EF086}">
      <p15:sldGuideLst xmlns:p15="http://schemas.microsoft.com/office/powerpoint/2012/main">
        <p15:guide id="3" orient="horz" pos="2160" userDrawn="1">
          <p15:clr>
            <a:srgbClr val="FBAE40"/>
          </p15:clr>
        </p15:guide>
        <p15:guide id="4" pos="3840" userDrawn="1">
          <p15:clr>
            <a:srgbClr val="FBAE40"/>
          </p15:clr>
        </p15:guide>
      </p15:sldGuideLst>
    </p:ext>
  </p:extLst>
</p:sldLayout>
</file>

<file path=ppt/slideLayouts/slideLayout57.xml><?xml version="1.0" encoding="utf-8"?>
<p:sldLayout xmlns:a="http://schemas.openxmlformats.org/drawingml/2006/main" xmlns:r="http://schemas.openxmlformats.org/officeDocument/2006/relationships" xmlns:p="http://schemas.openxmlformats.org/presentationml/2006/main" preserve="1" userDrawn="1">
  <p:cSld name="Six Content - White -Header">
    <p:spTree>
      <p:nvGrpSpPr>
        <p:cNvPr id="1" name=""/>
        <p:cNvGrpSpPr/>
        <p:nvPr/>
      </p:nvGrpSpPr>
      <p:grpSpPr>
        <a:xfrm>
          <a:off x="0" y="0"/>
          <a:ext cx="0" cy="0"/>
          <a:chOff x="0" y="0"/>
          <a:chExt cx="0" cy="0"/>
        </a:xfrm>
      </p:grpSpPr>
      <p:cxnSp>
        <p:nvCxnSpPr>
          <p:cNvPr id="39" name="Straight Connector 38">
            <a:extLst>
              <a:ext uri="{FF2B5EF4-FFF2-40B4-BE49-F238E27FC236}">
                <a16:creationId xmlns:a16="http://schemas.microsoft.com/office/drawing/2014/main" id="{1880FBC3-A24A-6146-9851-A0BDCA6C1649}"/>
              </a:ext>
            </a:extLst>
          </p:cNvPr>
          <p:cNvCxnSpPr>
            <a:cxnSpLocks/>
          </p:cNvCxnSpPr>
          <p:nvPr/>
        </p:nvCxnSpPr>
        <p:spPr>
          <a:xfrm flipV="1">
            <a:off x="4114800" y="1298451"/>
            <a:ext cx="0" cy="2130549"/>
          </a:xfrm>
          <a:prstGeom prst="line">
            <a:avLst/>
          </a:prstGeom>
          <a:ln w="12700">
            <a:solidFill>
              <a:schemeClr val="bg1">
                <a:lumMod val="7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40" name="Straight Connector 39">
            <a:extLst>
              <a:ext uri="{FF2B5EF4-FFF2-40B4-BE49-F238E27FC236}">
                <a16:creationId xmlns:a16="http://schemas.microsoft.com/office/drawing/2014/main" id="{AAB065FC-3A14-8248-A077-9B2E7BC51164}"/>
              </a:ext>
            </a:extLst>
          </p:cNvPr>
          <p:cNvCxnSpPr>
            <a:cxnSpLocks/>
          </p:cNvCxnSpPr>
          <p:nvPr/>
        </p:nvCxnSpPr>
        <p:spPr>
          <a:xfrm flipV="1">
            <a:off x="8112631" y="1298451"/>
            <a:ext cx="0" cy="2130550"/>
          </a:xfrm>
          <a:prstGeom prst="line">
            <a:avLst/>
          </a:prstGeom>
          <a:ln w="12700">
            <a:solidFill>
              <a:schemeClr val="bg1">
                <a:lumMod val="7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41" name="Straight Connector 40">
            <a:extLst>
              <a:ext uri="{FF2B5EF4-FFF2-40B4-BE49-F238E27FC236}">
                <a16:creationId xmlns:a16="http://schemas.microsoft.com/office/drawing/2014/main" id="{7A95F04F-61FC-B144-8E3B-A1ECC17FD880}"/>
              </a:ext>
            </a:extLst>
          </p:cNvPr>
          <p:cNvCxnSpPr>
            <a:cxnSpLocks/>
          </p:cNvCxnSpPr>
          <p:nvPr/>
        </p:nvCxnSpPr>
        <p:spPr>
          <a:xfrm flipV="1">
            <a:off x="4114800" y="3788038"/>
            <a:ext cx="0" cy="2587752"/>
          </a:xfrm>
          <a:prstGeom prst="line">
            <a:avLst/>
          </a:prstGeom>
          <a:ln w="12700">
            <a:solidFill>
              <a:schemeClr val="bg1">
                <a:lumMod val="7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42" name="Straight Connector 41">
            <a:extLst>
              <a:ext uri="{FF2B5EF4-FFF2-40B4-BE49-F238E27FC236}">
                <a16:creationId xmlns:a16="http://schemas.microsoft.com/office/drawing/2014/main" id="{E91D8B76-FB51-DA4B-ADD8-B06EC8CBBB2A}"/>
              </a:ext>
            </a:extLst>
          </p:cNvPr>
          <p:cNvCxnSpPr>
            <a:cxnSpLocks/>
          </p:cNvCxnSpPr>
          <p:nvPr/>
        </p:nvCxnSpPr>
        <p:spPr>
          <a:xfrm flipV="1">
            <a:off x="8112631" y="3789908"/>
            <a:ext cx="0" cy="2584013"/>
          </a:xfrm>
          <a:prstGeom prst="line">
            <a:avLst/>
          </a:prstGeom>
          <a:ln w="12700">
            <a:solidFill>
              <a:schemeClr val="bg1">
                <a:lumMod val="7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43" name="Straight Connector 42">
            <a:extLst>
              <a:ext uri="{FF2B5EF4-FFF2-40B4-BE49-F238E27FC236}">
                <a16:creationId xmlns:a16="http://schemas.microsoft.com/office/drawing/2014/main" id="{A5CBBD4C-4F43-6E4E-A63B-81779D82AEA1}"/>
              </a:ext>
            </a:extLst>
          </p:cNvPr>
          <p:cNvCxnSpPr>
            <a:cxnSpLocks/>
          </p:cNvCxnSpPr>
          <p:nvPr/>
        </p:nvCxnSpPr>
        <p:spPr>
          <a:xfrm flipH="1" flipV="1">
            <a:off x="4806792" y="3609689"/>
            <a:ext cx="2680003" cy="1"/>
          </a:xfrm>
          <a:prstGeom prst="line">
            <a:avLst/>
          </a:prstGeom>
          <a:ln w="12700">
            <a:solidFill>
              <a:schemeClr val="bg1">
                <a:lumMod val="7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45" name="Straight Connector 44">
            <a:extLst>
              <a:ext uri="{FF2B5EF4-FFF2-40B4-BE49-F238E27FC236}">
                <a16:creationId xmlns:a16="http://schemas.microsoft.com/office/drawing/2014/main" id="{BF07A5CC-349D-6C45-A411-64C5E1A77AB7}"/>
              </a:ext>
            </a:extLst>
          </p:cNvPr>
          <p:cNvCxnSpPr>
            <a:cxnSpLocks/>
          </p:cNvCxnSpPr>
          <p:nvPr/>
        </p:nvCxnSpPr>
        <p:spPr>
          <a:xfrm flipH="1" flipV="1">
            <a:off x="8588223" y="3603451"/>
            <a:ext cx="2680003" cy="1"/>
          </a:xfrm>
          <a:prstGeom prst="line">
            <a:avLst/>
          </a:prstGeom>
          <a:ln w="12700">
            <a:solidFill>
              <a:schemeClr val="bg1">
                <a:lumMod val="7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46" name="Straight Connector 45">
            <a:extLst>
              <a:ext uri="{FF2B5EF4-FFF2-40B4-BE49-F238E27FC236}">
                <a16:creationId xmlns:a16="http://schemas.microsoft.com/office/drawing/2014/main" id="{66F9118E-79CF-D346-8F8E-33CFAC77520A}"/>
              </a:ext>
            </a:extLst>
          </p:cNvPr>
          <p:cNvCxnSpPr>
            <a:cxnSpLocks/>
          </p:cNvCxnSpPr>
          <p:nvPr/>
        </p:nvCxnSpPr>
        <p:spPr>
          <a:xfrm flipH="1">
            <a:off x="685924" y="3603451"/>
            <a:ext cx="2912299" cy="6239"/>
          </a:xfrm>
          <a:prstGeom prst="line">
            <a:avLst/>
          </a:prstGeom>
          <a:ln w="12700">
            <a:solidFill>
              <a:schemeClr val="bg1">
                <a:lumMod val="75000"/>
              </a:schemeClr>
            </a:solidFill>
            <a:prstDash val="sysDot"/>
          </a:ln>
        </p:spPr>
        <p:style>
          <a:lnRef idx="1">
            <a:schemeClr val="accent1"/>
          </a:lnRef>
          <a:fillRef idx="0">
            <a:schemeClr val="accent1"/>
          </a:fillRef>
          <a:effectRef idx="0">
            <a:schemeClr val="accent1"/>
          </a:effectRef>
          <a:fontRef idx="minor">
            <a:schemeClr val="tx1"/>
          </a:fontRef>
        </p:style>
      </p:cxnSp>
      <p:sp>
        <p:nvSpPr>
          <p:cNvPr id="51" name="Text Placeholder 6">
            <a:extLst>
              <a:ext uri="{FF2B5EF4-FFF2-40B4-BE49-F238E27FC236}">
                <a16:creationId xmlns:a16="http://schemas.microsoft.com/office/drawing/2014/main" id="{84E22660-D1F1-4E4F-B555-EAD5C7BDF5A8}"/>
              </a:ext>
            </a:extLst>
          </p:cNvPr>
          <p:cNvSpPr>
            <a:spLocks noGrp="1"/>
          </p:cNvSpPr>
          <p:nvPr>
            <p:ph type="body" sz="quarter" idx="27" hasCustomPrompt="1"/>
          </p:nvPr>
        </p:nvSpPr>
        <p:spPr>
          <a:xfrm>
            <a:off x="4635071" y="2138738"/>
            <a:ext cx="2980944" cy="984885"/>
          </a:xfrm>
        </p:spPr>
        <p:txBody>
          <a:bodyPr vert="horz" wrap="square" lIns="0" tIns="0" rIns="0" bIns="0" rtlCol="0">
            <a:spAutoFit/>
          </a:bodyPr>
          <a:lstStyle>
            <a:lvl1pPr marL="0" indent="0">
              <a:buFontTx/>
              <a:buNone/>
              <a:defRPr lang="en-US" sz="1600" b="0" i="0" dirty="0">
                <a:solidFill>
                  <a:schemeClr val="tx1"/>
                </a:solidFill>
                <a:latin typeface="Arial" panose="020B0604020202020204" pitchFamily="34" charset="0"/>
                <a:cs typeface="Arial" panose="020B0604020202020204" pitchFamily="34" charset="0"/>
              </a:defRPr>
            </a:lvl1pPr>
          </a:lstStyle>
          <a:p>
            <a:pPr marL="0" lvl="0" indent="0">
              <a:buNone/>
            </a:pPr>
            <a:r>
              <a:rPr lang="en-US"/>
              <a:t>Body copy here. Lorem ipsum sit </a:t>
            </a:r>
            <a:r>
              <a:rPr lang="en-US" err="1"/>
              <a:t>amet</a:t>
            </a:r>
            <a:r>
              <a:rPr lang="en-US"/>
              <a:t> </a:t>
            </a:r>
            <a:r>
              <a:rPr lang="en-US" err="1"/>
              <a:t>elitim</a:t>
            </a:r>
            <a:r>
              <a:rPr lang="en-US"/>
              <a:t> </a:t>
            </a:r>
            <a:r>
              <a:rPr lang="en-US" err="1"/>
              <a:t>adipiscing</a:t>
            </a:r>
            <a:r>
              <a:rPr lang="en-US"/>
              <a:t> lorem </a:t>
            </a:r>
            <a:r>
              <a:rPr lang="en-US" err="1"/>
              <a:t>elit</a:t>
            </a:r>
            <a:r>
              <a:rPr lang="en-US"/>
              <a:t> ipsum </a:t>
            </a:r>
            <a:r>
              <a:rPr lang="en-US" err="1"/>
              <a:t>dit</a:t>
            </a:r>
            <a:r>
              <a:rPr lang="en-US"/>
              <a:t> dolor sit </a:t>
            </a:r>
            <a:r>
              <a:rPr lang="en-US" err="1"/>
              <a:t>amet</a:t>
            </a:r>
            <a:r>
              <a:rPr lang="en-US"/>
              <a:t> </a:t>
            </a:r>
            <a:r>
              <a:rPr lang="en-US" err="1"/>
              <a:t>elitim</a:t>
            </a:r>
            <a:r>
              <a:rPr lang="en-US"/>
              <a:t> al </a:t>
            </a:r>
            <a:r>
              <a:rPr lang="en-US" err="1"/>
              <a:t>oncasi</a:t>
            </a:r>
            <a:r>
              <a:rPr lang="en-US"/>
              <a:t> </a:t>
            </a:r>
            <a:r>
              <a:rPr lang="en-US" err="1"/>
              <a:t>adipiscing</a:t>
            </a:r>
            <a:r>
              <a:rPr lang="en-US"/>
              <a:t>. </a:t>
            </a:r>
          </a:p>
        </p:txBody>
      </p:sp>
      <p:sp>
        <p:nvSpPr>
          <p:cNvPr id="52" name="Text Placeholder 6">
            <a:extLst>
              <a:ext uri="{FF2B5EF4-FFF2-40B4-BE49-F238E27FC236}">
                <a16:creationId xmlns:a16="http://schemas.microsoft.com/office/drawing/2014/main" id="{36051A6D-B6EE-CA49-A077-24228FC15AAD}"/>
              </a:ext>
            </a:extLst>
          </p:cNvPr>
          <p:cNvSpPr>
            <a:spLocks noGrp="1"/>
          </p:cNvSpPr>
          <p:nvPr>
            <p:ph type="body" sz="quarter" idx="35" hasCustomPrompt="1"/>
          </p:nvPr>
        </p:nvSpPr>
        <p:spPr>
          <a:xfrm>
            <a:off x="8596215" y="2138738"/>
            <a:ext cx="2980944" cy="984885"/>
          </a:xfrm>
        </p:spPr>
        <p:txBody>
          <a:bodyPr vert="horz" wrap="square" lIns="0" tIns="0" rIns="0" bIns="0" rtlCol="0">
            <a:spAutoFit/>
          </a:bodyPr>
          <a:lstStyle>
            <a:lvl1pPr marL="0" indent="0">
              <a:buFontTx/>
              <a:buNone/>
              <a:defRPr lang="en-US" sz="1600" b="0" i="0" dirty="0">
                <a:solidFill>
                  <a:schemeClr val="tx1"/>
                </a:solidFill>
                <a:latin typeface="Arial" panose="020B0604020202020204" pitchFamily="34" charset="0"/>
                <a:cs typeface="Arial" panose="020B0604020202020204" pitchFamily="34" charset="0"/>
              </a:defRPr>
            </a:lvl1pPr>
          </a:lstStyle>
          <a:p>
            <a:pPr marL="0" lvl="0" indent="0">
              <a:buNone/>
            </a:pPr>
            <a:r>
              <a:rPr lang="en-US"/>
              <a:t>Body copy here. Lorem ipsum sit </a:t>
            </a:r>
            <a:r>
              <a:rPr lang="en-US" err="1"/>
              <a:t>amet</a:t>
            </a:r>
            <a:r>
              <a:rPr lang="en-US"/>
              <a:t> </a:t>
            </a:r>
            <a:r>
              <a:rPr lang="en-US" err="1"/>
              <a:t>elitim</a:t>
            </a:r>
            <a:r>
              <a:rPr lang="en-US"/>
              <a:t> </a:t>
            </a:r>
            <a:r>
              <a:rPr lang="en-US" err="1"/>
              <a:t>adipiscing</a:t>
            </a:r>
            <a:r>
              <a:rPr lang="en-US"/>
              <a:t> lorem </a:t>
            </a:r>
            <a:r>
              <a:rPr lang="en-US" err="1"/>
              <a:t>elit</a:t>
            </a:r>
            <a:r>
              <a:rPr lang="en-US"/>
              <a:t> ipsum </a:t>
            </a:r>
            <a:r>
              <a:rPr lang="en-US" err="1"/>
              <a:t>dit</a:t>
            </a:r>
            <a:r>
              <a:rPr lang="en-US"/>
              <a:t> dolor sit </a:t>
            </a:r>
            <a:r>
              <a:rPr lang="en-US" err="1"/>
              <a:t>amet</a:t>
            </a:r>
            <a:r>
              <a:rPr lang="en-US"/>
              <a:t> </a:t>
            </a:r>
            <a:r>
              <a:rPr lang="en-US" err="1"/>
              <a:t>elitim</a:t>
            </a:r>
            <a:r>
              <a:rPr lang="en-US"/>
              <a:t> al </a:t>
            </a:r>
            <a:r>
              <a:rPr lang="en-US" err="1"/>
              <a:t>oncasi</a:t>
            </a:r>
            <a:r>
              <a:rPr lang="en-US"/>
              <a:t> </a:t>
            </a:r>
            <a:r>
              <a:rPr lang="en-US" err="1"/>
              <a:t>adipiscing</a:t>
            </a:r>
            <a:r>
              <a:rPr lang="en-US"/>
              <a:t>. </a:t>
            </a:r>
          </a:p>
        </p:txBody>
      </p:sp>
      <p:sp>
        <p:nvSpPr>
          <p:cNvPr id="53" name="Text Placeholder 6">
            <a:extLst>
              <a:ext uri="{FF2B5EF4-FFF2-40B4-BE49-F238E27FC236}">
                <a16:creationId xmlns:a16="http://schemas.microsoft.com/office/drawing/2014/main" id="{3C1239B4-A89F-0441-8669-414FCC3BB734}"/>
              </a:ext>
            </a:extLst>
          </p:cNvPr>
          <p:cNvSpPr>
            <a:spLocks noGrp="1"/>
          </p:cNvSpPr>
          <p:nvPr>
            <p:ph type="body" sz="quarter" idx="29" hasCustomPrompt="1"/>
          </p:nvPr>
        </p:nvSpPr>
        <p:spPr>
          <a:xfrm>
            <a:off x="614839" y="4635785"/>
            <a:ext cx="2979687" cy="984885"/>
          </a:xfrm>
        </p:spPr>
        <p:txBody>
          <a:bodyPr wrap="square" lIns="0" tIns="0" rIns="0" bIns="0" anchor="t" anchorCtr="0">
            <a:spAutoFit/>
          </a:bodyPr>
          <a:lstStyle>
            <a:lvl1pPr marL="0" marR="0" indent="0" algn="l" defTabSz="914400" rtl="0" eaLnBrk="1" fontAlgn="auto" latinLnBrk="0" hangingPunct="1">
              <a:lnSpc>
                <a:spcPct val="100000"/>
              </a:lnSpc>
              <a:spcBef>
                <a:spcPts val="1000"/>
              </a:spcBef>
              <a:spcAft>
                <a:spcPts val="0"/>
              </a:spcAft>
              <a:buClrTx/>
              <a:buSzTx/>
              <a:buFontTx/>
              <a:buNone/>
              <a:tabLst/>
              <a:defRPr lang="en-US" sz="1600" b="0" i="0" kern="1200" dirty="0" err="1">
                <a:solidFill>
                  <a:schemeClr val="tx1"/>
                </a:solidFill>
                <a:latin typeface="Arial" panose="020B0604020202020204" pitchFamily="34" charset="0"/>
                <a:ea typeface="+mn-ea"/>
                <a:cs typeface="Arial" panose="020B0604020202020204" pitchFamily="34" charset="0"/>
              </a:defRPr>
            </a:lvl1pPr>
          </a:lstStyle>
          <a:p>
            <a:pPr marL="0" lvl="0" indent="0">
              <a:buNone/>
            </a:pPr>
            <a:r>
              <a:rPr lang="en-US"/>
              <a:t>Body copy here. Lorem ipsum sit </a:t>
            </a:r>
            <a:r>
              <a:rPr lang="en-US" err="1"/>
              <a:t>amet</a:t>
            </a:r>
            <a:r>
              <a:rPr lang="en-US"/>
              <a:t> </a:t>
            </a:r>
            <a:r>
              <a:rPr lang="en-US" err="1"/>
              <a:t>elitim</a:t>
            </a:r>
            <a:r>
              <a:rPr lang="en-US"/>
              <a:t> </a:t>
            </a:r>
            <a:r>
              <a:rPr lang="en-US" err="1"/>
              <a:t>adipiscing</a:t>
            </a:r>
            <a:r>
              <a:rPr lang="en-US"/>
              <a:t> lorem </a:t>
            </a:r>
            <a:r>
              <a:rPr lang="en-US" err="1"/>
              <a:t>elit</a:t>
            </a:r>
            <a:r>
              <a:rPr lang="en-US"/>
              <a:t> ipsum </a:t>
            </a:r>
            <a:r>
              <a:rPr lang="en-US" err="1"/>
              <a:t>dit</a:t>
            </a:r>
            <a:r>
              <a:rPr lang="en-US"/>
              <a:t> dolor sit </a:t>
            </a:r>
            <a:r>
              <a:rPr lang="en-US" err="1"/>
              <a:t>amet</a:t>
            </a:r>
            <a:r>
              <a:rPr lang="en-US"/>
              <a:t> </a:t>
            </a:r>
            <a:r>
              <a:rPr lang="en-US" err="1"/>
              <a:t>elitim</a:t>
            </a:r>
            <a:r>
              <a:rPr lang="en-US"/>
              <a:t> al </a:t>
            </a:r>
            <a:r>
              <a:rPr lang="en-US" err="1"/>
              <a:t>oncasi</a:t>
            </a:r>
            <a:r>
              <a:rPr lang="en-US"/>
              <a:t> </a:t>
            </a:r>
            <a:r>
              <a:rPr lang="en-US" err="1"/>
              <a:t>adipiscing</a:t>
            </a:r>
            <a:r>
              <a:rPr lang="en-US"/>
              <a:t>. </a:t>
            </a:r>
          </a:p>
        </p:txBody>
      </p:sp>
      <p:sp>
        <p:nvSpPr>
          <p:cNvPr id="54" name="Text Placeholder 6">
            <a:extLst>
              <a:ext uri="{FF2B5EF4-FFF2-40B4-BE49-F238E27FC236}">
                <a16:creationId xmlns:a16="http://schemas.microsoft.com/office/drawing/2014/main" id="{B8A2C8C3-8AF3-854A-B198-63E23D3C7E42}"/>
              </a:ext>
            </a:extLst>
          </p:cNvPr>
          <p:cNvSpPr>
            <a:spLocks noGrp="1"/>
          </p:cNvSpPr>
          <p:nvPr>
            <p:ph type="body" sz="quarter" idx="30" hasCustomPrompt="1"/>
          </p:nvPr>
        </p:nvSpPr>
        <p:spPr>
          <a:xfrm>
            <a:off x="4635073" y="4635785"/>
            <a:ext cx="2980944" cy="984885"/>
          </a:xfrm>
        </p:spPr>
        <p:txBody>
          <a:bodyPr wrap="square" lIns="0" tIns="0" rIns="0" bIns="0" anchor="t" anchorCtr="0">
            <a:spAutoFit/>
          </a:bodyPr>
          <a:lstStyle>
            <a:lvl1pPr marL="0" marR="0" indent="0" algn="l" defTabSz="914400" rtl="0" eaLnBrk="1" fontAlgn="auto" latinLnBrk="0" hangingPunct="1">
              <a:lnSpc>
                <a:spcPct val="100000"/>
              </a:lnSpc>
              <a:spcBef>
                <a:spcPts val="1000"/>
              </a:spcBef>
              <a:spcAft>
                <a:spcPts val="0"/>
              </a:spcAft>
              <a:buClrTx/>
              <a:buSzTx/>
              <a:buFontTx/>
              <a:buNone/>
              <a:tabLst/>
              <a:defRPr lang="en-US" sz="1600" b="0" i="0" kern="1200" dirty="0">
                <a:solidFill>
                  <a:schemeClr val="tx1"/>
                </a:solidFill>
                <a:latin typeface="Arial" panose="020B0604020202020204" pitchFamily="34" charset="0"/>
                <a:ea typeface="+mn-ea"/>
                <a:cs typeface="Arial" panose="020B0604020202020204" pitchFamily="34" charset="0"/>
              </a:defRPr>
            </a:lvl1pPr>
          </a:lstStyle>
          <a:p>
            <a:pPr marL="0" lvl="0" indent="0">
              <a:buNone/>
            </a:pPr>
            <a:r>
              <a:rPr lang="en-US"/>
              <a:t>Body copy here. Lorem ipsum sit </a:t>
            </a:r>
            <a:r>
              <a:rPr lang="en-US" err="1"/>
              <a:t>amet</a:t>
            </a:r>
            <a:r>
              <a:rPr lang="en-US"/>
              <a:t> </a:t>
            </a:r>
            <a:r>
              <a:rPr lang="en-US" err="1"/>
              <a:t>elitim</a:t>
            </a:r>
            <a:r>
              <a:rPr lang="en-US"/>
              <a:t> </a:t>
            </a:r>
            <a:r>
              <a:rPr lang="en-US" err="1"/>
              <a:t>adipiscing</a:t>
            </a:r>
            <a:r>
              <a:rPr lang="en-US"/>
              <a:t> lorem </a:t>
            </a:r>
            <a:r>
              <a:rPr lang="en-US" err="1"/>
              <a:t>elit</a:t>
            </a:r>
            <a:r>
              <a:rPr lang="en-US"/>
              <a:t> ipsum </a:t>
            </a:r>
            <a:r>
              <a:rPr lang="en-US" err="1"/>
              <a:t>dit</a:t>
            </a:r>
            <a:r>
              <a:rPr lang="en-US"/>
              <a:t> dolor sit </a:t>
            </a:r>
            <a:r>
              <a:rPr lang="en-US" err="1"/>
              <a:t>amet</a:t>
            </a:r>
            <a:r>
              <a:rPr lang="en-US"/>
              <a:t> </a:t>
            </a:r>
            <a:r>
              <a:rPr lang="en-US" err="1"/>
              <a:t>elitim</a:t>
            </a:r>
            <a:r>
              <a:rPr lang="en-US"/>
              <a:t> al </a:t>
            </a:r>
            <a:r>
              <a:rPr lang="en-US" err="1"/>
              <a:t>oncasi</a:t>
            </a:r>
            <a:r>
              <a:rPr lang="en-US"/>
              <a:t> </a:t>
            </a:r>
            <a:r>
              <a:rPr lang="en-US" err="1"/>
              <a:t>adipiscing</a:t>
            </a:r>
            <a:r>
              <a:rPr lang="en-US"/>
              <a:t>. </a:t>
            </a:r>
          </a:p>
        </p:txBody>
      </p:sp>
      <p:sp>
        <p:nvSpPr>
          <p:cNvPr id="55" name="Text Placeholder 6">
            <a:extLst>
              <a:ext uri="{FF2B5EF4-FFF2-40B4-BE49-F238E27FC236}">
                <a16:creationId xmlns:a16="http://schemas.microsoft.com/office/drawing/2014/main" id="{09F68089-67BC-E04B-B672-F0B483ED630A}"/>
              </a:ext>
            </a:extLst>
          </p:cNvPr>
          <p:cNvSpPr>
            <a:spLocks noGrp="1"/>
          </p:cNvSpPr>
          <p:nvPr>
            <p:ph type="body" sz="quarter" idx="36" hasCustomPrompt="1"/>
          </p:nvPr>
        </p:nvSpPr>
        <p:spPr>
          <a:xfrm>
            <a:off x="8596217" y="4635785"/>
            <a:ext cx="2980944" cy="984885"/>
          </a:xfrm>
        </p:spPr>
        <p:txBody>
          <a:bodyPr wrap="square" lIns="0" tIns="0" rIns="0" bIns="0" anchor="t" anchorCtr="0">
            <a:spAutoFit/>
          </a:bodyPr>
          <a:lstStyle>
            <a:lvl1pPr marL="0" marR="0" indent="0" algn="l" defTabSz="914400" rtl="0" eaLnBrk="1" fontAlgn="auto" latinLnBrk="0" hangingPunct="1">
              <a:lnSpc>
                <a:spcPct val="100000"/>
              </a:lnSpc>
              <a:spcBef>
                <a:spcPts val="1000"/>
              </a:spcBef>
              <a:spcAft>
                <a:spcPts val="0"/>
              </a:spcAft>
              <a:buClrTx/>
              <a:buSzTx/>
              <a:buFontTx/>
              <a:buNone/>
              <a:tabLst/>
              <a:defRPr lang="en-US" sz="1600" b="0" i="0" kern="1200" dirty="0">
                <a:solidFill>
                  <a:schemeClr val="tx1"/>
                </a:solidFill>
                <a:latin typeface="Arial" panose="020B0604020202020204" pitchFamily="34" charset="0"/>
                <a:ea typeface="+mn-ea"/>
                <a:cs typeface="Arial" panose="020B0604020202020204" pitchFamily="34" charset="0"/>
              </a:defRPr>
            </a:lvl1pPr>
          </a:lstStyle>
          <a:p>
            <a:pPr marL="0" lvl="0" indent="0">
              <a:buNone/>
            </a:pPr>
            <a:r>
              <a:rPr lang="en-US"/>
              <a:t>Body copy here. Lorem ipsum sit </a:t>
            </a:r>
            <a:r>
              <a:rPr lang="en-US" err="1"/>
              <a:t>amet</a:t>
            </a:r>
            <a:r>
              <a:rPr lang="en-US"/>
              <a:t> </a:t>
            </a:r>
            <a:r>
              <a:rPr lang="en-US" err="1"/>
              <a:t>elitim</a:t>
            </a:r>
            <a:r>
              <a:rPr lang="en-US"/>
              <a:t> </a:t>
            </a:r>
            <a:r>
              <a:rPr lang="en-US" err="1"/>
              <a:t>adipiscing</a:t>
            </a:r>
            <a:r>
              <a:rPr lang="en-US"/>
              <a:t> lorem </a:t>
            </a:r>
            <a:r>
              <a:rPr lang="en-US" err="1"/>
              <a:t>elit</a:t>
            </a:r>
            <a:r>
              <a:rPr lang="en-US"/>
              <a:t> ipsum </a:t>
            </a:r>
            <a:r>
              <a:rPr lang="en-US" err="1"/>
              <a:t>dit</a:t>
            </a:r>
            <a:r>
              <a:rPr lang="en-US"/>
              <a:t> dolor sit </a:t>
            </a:r>
            <a:r>
              <a:rPr lang="en-US" err="1"/>
              <a:t>amet</a:t>
            </a:r>
            <a:r>
              <a:rPr lang="en-US"/>
              <a:t> </a:t>
            </a:r>
            <a:r>
              <a:rPr lang="en-US" err="1"/>
              <a:t>elitim</a:t>
            </a:r>
            <a:r>
              <a:rPr lang="en-US"/>
              <a:t> al </a:t>
            </a:r>
            <a:r>
              <a:rPr lang="en-US" err="1"/>
              <a:t>oncasi</a:t>
            </a:r>
            <a:r>
              <a:rPr lang="en-US"/>
              <a:t> </a:t>
            </a:r>
            <a:r>
              <a:rPr lang="en-US" err="1"/>
              <a:t>adipiscing</a:t>
            </a:r>
            <a:r>
              <a:rPr lang="en-US"/>
              <a:t>. </a:t>
            </a:r>
          </a:p>
        </p:txBody>
      </p:sp>
      <p:sp>
        <p:nvSpPr>
          <p:cNvPr id="56" name="Text Placeholder 6">
            <a:extLst>
              <a:ext uri="{FF2B5EF4-FFF2-40B4-BE49-F238E27FC236}">
                <a16:creationId xmlns:a16="http://schemas.microsoft.com/office/drawing/2014/main" id="{43B9121B-E86E-6C47-9902-0C1B3DCFA35C}"/>
              </a:ext>
            </a:extLst>
          </p:cNvPr>
          <p:cNvSpPr>
            <a:spLocks noGrp="1"/>
          </p:cNvSpPr>
          <p:nvPr>
            <p:ph type="body" sz="quarter" idx="37" hasCustomPrompt="1"/>
          </p:nvPr>
        </p:nvSpPr>
        <p:spPr>
          <a:xfrm>
            <a:off x="614839" y="2138738"/>
            <a:ext cx="2979689" cy="984885"/>
          </a:xfrm>
        </p:spPr>
        <p:txBody>
          <a:bodyPr vert="horz" wrap="square" lIns="0" tIns="0" rIns="0" bIns="0" rtlCol="0">
            <a:spAutoFit/>
          </a:bodyPr>
          <a:lstStyle>
            <a:lvl1pPr marL="0" indent="0">
              <a:buFontTx/>
              <a:buNone/>
              <a:defRPr lang="en-US" sz="1600" b="0" i="0" dirty="0">
                <a:solidFill>
                  <a:schemeClr val="tx1"/>
                </a:solidFill>
                <a:latin typeface="Arial" panose="020B0604020202020204" pitchFamily="34" charset="0"/>
                <a:cs typeface="Arial" panose="020B0604020202020204" pitchFamily="34" charset="0"/>
              </a:defRPr>
            </a:lvl1pPr>
          </a:lstStyle>
          <a:p>
            <a:pPr marL="0" lvl="0" indent="0">
              <a:buNone/>
            </a:pPr>
            <a:r>
              <a:rPr lang="en-US"/>
              <a:t>Body copy here. Lorem ipsum sit </a:t>
            </a:r>
            <a:r>
              <a:rPr lang="en-US" err="1"/>
              <a:t>amet</a:t>
            </a:r>
            <a:r>
              <a:rPr lang="en-US"/>
              <a:t> </a:t>
            </a:r>
            <a:r>
              <a:rPr lang="en-US" err="1"/>
              <a:t>elitim</a:t>
            </a:r>
            <a:r>
              <a:rPr lang="en-US"/>
              <a:t> </a:t>
            </a:r>
            <a:r>
              <a:rPr lang="en-US" err="1"/>
              <a:t>adipiscing</a:t>
            </a:r>
            <a:r>
              <a:rPr lang="en-US"/>
              <a:t> lorem </a:t>
            </a:r>
            <a:r>
              <a:rPr lang="en-US" err="1"/>
              <a:t>elit</a:t>
            </a:r>
            <a:r>
              <a:rPr lang="en-US"/>
              <a:t> ipsum </a:t>
            </a:r>
            <a:r>
              <a:rPr lang="en-US" err="1"/>
              <a:t>dit</a:t>
            </a:r>
            <a:r>
              <a:rPr lang="en-US"/>
              <a:t> dolor sit </a:t>
            </a:r>
            <a:r>
              <a:rPr lang="en-US" err="1"/>
              <a:t>amet</a:t>
            </a:r>
            <a:r>
              <a:rPr lang="en-US"/>
              <a:t> </a:t>
            </a:r>
            <a:r>
              <a:rPr lang="en-US" err="1"/>
              <a:t>elitim</a:t>
            </a:r>
            <a:r>
              <a:rPr lang="en-US"/>
              <a:t> al </a:t>
            </a:r>
            <a:r>
              <a:rPr lang="en-US" err="1"/>
              <a:t>oncasi</a:t>
            </a:r>
            <a:r>
              <a:rPr lang="en-US"/>
              <a:t> </a:t>
            </a:r>
            <a:r>
              <a:rPr lang="en-US" err="1"/>
              <a:t>adipiscing</a:t>
            </a:r>
            <a:r>
              <a:rPr lang="en-US"/>
              <a:t>. </a:t>
            </a:r>
          </a:p>
        </p:txBody>
      </p:sp>
      <p:sp>
        <p:nvSpPr>
          <p:cNvPr id="5" name="Rectangle 4">
            <a:extLst>
              <a:ext uri="{FF2B5EF4-FFF2-40B4-BE49-F238E27FC236}">
                <a16:creationId xmlns:a16="http://schemas.microsoft.com/office/drawing/2014/main" id="{DE8B9121-913D-8D42-B7DD-B7C3404E87F6}"/>
              </a:ext>
            </a:extLst>
          </p:cNvPr>
          <p:cNvSpPr/>
          <p:nvPr/>
        </p:nvSpPr>
        <p:spPr>
          <a:xfrm>
            <a:off x="11245932" y="534390"/>
            <a:ext cx="486889" cy="44067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25" name="Straight Connector 24">
            <a:extLst>
              <a:ext uri="{FF2B5EF4-FFF2-40B4-BE49-F238E27FC236}">
                <a16:creationId xmlns:a16="http://schemas.microsoft.com/office/drawing/2014/main" id="{F0B78859-0F76-144F-BE7F-082E8CE1D1A6}"/>
              </a:ext>
            </a:extLst>
          </p:cNvPr>
          <p:cNvCxnSpPr>
            <a:cxnSpLocks/>
          </p:cNvCxnSpPr>
          <p:nvPr userDrawn="1"/>
        </p:nvCxnSpPr>
        <p:spPr>
          <a:xfrm flipV="1">
            <a:off x="4114800" y="1298451"/>
            <a:ext cx="0" cy="2130549"/>
          </a:xfrm>
          <a:prstGeom prst="line">
            <a:avLst/>
          </a:prstGeom>
          <a:ln w="12700">
            <a:solidFill>
              <a:schemeClr val="bg1">
                <a:lumMod val="7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27" name="Straight Connector 26">
            <a:extLst>
              <a:ext uri="{FF2B5EF4-FFF2-40B4-BE49-F238E27FC236}">
                <a16:creationId xmlns:a16="http://schemas.microsoft.com/office/drawing/2014/main" id="{F3E6BD66-6547-F94D-B7CE-BD3788E48CDF}"/>
              </a:ext>
            </a:extLst>
          </p:cNvPr>
          <p:cNvCxnSpPr>
            <a:cxnSpLocks/>
          </p:cNvCxnSpPr>
          <p:nvPr userDrawn="1"/>
        </p:nvCxnSpPr>
        <p:spPr>
          <a:xfrm flipV="1">
            <a:off x="8112631" y="1298451"/>
            <a:ext cx="0" cy="2130550"/>
          </a:xfrm>
          <a:prstGeom prst="line">
            <a:avLst/>
          </a:prstGeom>
          <a:ln w="12700">
            <a:solidFill>
              <a:schemeClr val="bg1">
                <a:lumMod val="7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28" name="Straight Connector 27">
            <a:extLst>
              <a:ext uri="{FF2B5EF4-FFF2-40B4-BE49-F238E27FC236}">
                <a16:creationId xmlns:a16="http://schemas.microsoft.com/office/drawing/2014/main" id="{CEA5117E-DF19-F649-A3D7-4F0793C161BA}"/>
              </a:ext>
            </a:extLst>
          </p:cNvPr>
          <p:cNvCxnSpPr>
            <a:cxnSpLocks/>
          </p:cNvCxnSpPr>
          <p:nvPr userDrawn="1"/>
        </p:nvCxnSpPr>
        <p:spPr>
          <a:xfrm flipV="1">
            <a:off x="4114800" y="3788038"/>
            <a:ext cx="0" cy="2587752"/>
          </a:xfrm>
          <a:prstGeom prst="line">
            <a:avLst/>
          </a:prstGeom>
          <a:ln w="12700">
            <a:solidFill>
              <a:schemeClr val="bg1">
                <a:lumMod val="7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29" name="Straight Connector 28">
            <a:extLst>
              <a:ext uri="{FF2B5EF4-FFF2-40B4-BE49-F238E27FC236}">
                <a16:creationId xmlns:a16="http://schemas.microsoft.com/office/drawing/2014/main" id="{319DB51B-A4D0-9B4E-B140-A24C84CB9454}"/>
              </a:ext>
            </a:extLst>
          </p:cNvPr>
          <p:cNvCxnSpPr>
            <a:cxnSpLocks/>
          </p:cNvCxnSpPr>
          <p:nvPr userDrawn="1"/>
        </p:nvCxnSpPr>
        <p:spPr>
          <a:xfrm flipV="1">
            <a:off x="8112631" y="3789908"/>
            <a:ext cx="0" cy="2584013"/>
          </a:xfrm>
          <a:prstGeom prst="line">
            <a:avLst/>
          </a:prstGeom>
          <a:ln w="12700">
            <a:solidFill>
              <a:schemeClr val="bg1">
                <a:lumMod val="7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30" name="Straight Connector 29">
            <a:extLst>
              <a:ext uri="{FF2B5EF4-FFF2-40B4-BE49-F238E27FC236}">
                <a16:creationId xmlns:a16="http://schemas.microsoft.com/office/drawing/2014/main" id="{BDB3B078-A6B8-CA49-B9D7-A56EB6DCE4BC}"/>
              </a:ext>
            </a:extLst>
          </p:cNvPr>
          <p:cNvCxnSpPr>
            <a:cxnSpLocks/>
          </p:cNvCxnSpPr>
          <p:nvPr userDrawn="1"/>
        </p:nvCxnSpPr>
        <p:spPr>
          <a:xfrm flipH="1" flipV="1">
            <a:off x="4806792" y="3609689"/>
            <a:ext cx="2680003" cy="1"/>
          </a:xfrm>
          <a:prstGeom prst="line">
            <a:avLst/>
          </a:prstGeom>
          <a:ln w="12700">
            <a:solidFill>
              <a:schemeClr val="bg1">
                <a:lumMod val="7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31" name="Straight Connector 30">
            <a:extLst>
              <a:ext uri="{FF2B5EF4-FFF2-40B4-BE49-F238E27FC236}">
                <a16:creationId xmlns:a16="http://schemas.microsoft.com/office/drawing/2014/main" id="{A01CEEE9-3F4F-AF48-9BF1-14B3846A7ABF}"/>
              </a:ext>
            </a:extLst>
          </p:cNvPr>
          <p:cNvCxnSpPr>
            <a:cxnSpLocks/>
          </p:cNvCxnSpPr>
          <p:nvPr userDrawn="1"/>
        </p:nvCxnSpPr>
        <p:spPr>
          <a:xfrm flipH="1" flipV="1">
            <a:off x="8588223" y="3603451"/>
            <a:ext cx="2680003" cy="1"/>
          </a:xfrm>
          <a:prstGeom prst="line">
            <a:avLst/>
          </a:prstGeom>
          <a:ln w="12700">
            <a:solidFill>
              <a:schemeClr val="bg1">
                <a:lumMod val="75000"/>
              </a:schemeClr>
            </a:solidFill>
            <a:prstDash val="sysDot"/>
          </a:ln>
        </p:spPr>
        <p:style>
          <a:lnRef idx="1">
            <a:schemeClr val="accent1"/>
          </a:lnRef>
          <a:fillRef idx="0">
            <a:schemeClr val="accent1"/>
          </a:fillRef>
          <a:effectRef idx="0">
            <a:schemeClr val="accent1"/>
          </a:effectRef>
          <a:fontRef idx="minor">
            <a:schemeClr val="tx1"/>
          </a:fontRef>
        </p:style>
      </p:cxnSp>
      <p:cxnSp>
        <p:nvCxnSpPr>
          <p:cNvPr id="32" name="Straight Connector 31">
            <a:extLst>
              <a:ext uri="{FF2B5EF4-FFF2-40B4-BE49-F238E27FC236}">
                <a16:creationId xmlns:a16="http://schemas.microsoft.com/office/drawing/2014/main" id="{15A747CE-F9EF-F941-9913-7D7A3EF26EEE}"/>
              </a:ext>
            </a:extLst>
          </p:cNvPr>
          <p:cNvCxnSpPr>
            <a:cxnSpLocks/>
          </p:cNvCxnSpPr>
          <p:nvPr userDrawn="1"/>
        </p:nvCxnSpPr>
        <p:spPr>
          <a:xfrm flipH="1">
            <a:off x="685924" y="3603451"/>
            <a:ext cx="2912299" cy="6239"/>
          </a:xfrm>
          <a:prstGeom prst="line">
            <a:avLst/>
          </a:prstGeom>
          <a:ln w="12700">
            <a:solidFill>
              <a:schemeClr val="bg1">
                <a:lumMod val="75000"/>
              </a:schemeClr>
            </a:solidFill>
            <a:prstDash val="sysDot"/>
          </a:ln>
        </p:spPr>
        <p:style>
          <a:lnRef idx="1">
            <a:schemeClr val="accent1"/>
          </a:lnRef>
          <a:fillRef idx="0">
            <a:schemeClr val="accent1"/>
          </a:fillRef>
          <a:effectRef idx="0">
            <a:schemeClr val="accent1"/>
          </a:effectRef>
          <a:fontRef idx="minor">
            <a:schemeClr val="tx1"/>
          </a:fontRef>
        </p:style>
      </p:cxnSp>
      <p:sp>
        <p:nvSpPr>
          <p:cNvPr id="33" name="Rectangle 32">
            <a:extLst>
              <a:ext uri="{FF2B5EF4-FFF2-40B4-BE49-F238E27FC236}">
                <a16:creationId xmlns:a16="http://schemas.microsoft.com/office/drawing/2014/main" id="{CCDAD8FA-1D3B-1347-AB78-3699E794A905}"/>
              </a:ext>
            </a:extLst>
          </p:cNvPr>
          <p:cNvSpPr/>
          <p:nvPr userDrawn="1"/>
        </p:nvSpPr>
        <p:spPr>
          <a:xfrm>
            <a:off x="11245932" y="534390"/>
            <a:ext cx="486889" cy="44067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 Placeholder 3">
            <a:extLst>
              <a:ext uri="{FF2B5EF4-FFF2-40B4-BE49-F238E27FC236}">
                <a16:creationId xmlns:a16="http://schemas.microsoft.com/office/drawing/2014/main" id="{679E31A4-F745-6949-941E-2C0B8E94DA6B}"/>
              </a:ext>
            </a:extLst>
          </p:cNvPr>
          <p:cNvSpPr>
            <a:spLocks noGrp="1"/>
          </p:cNvSpPr>
          <p:nvPr>
            <p:ph type="body" sz="quarter" idx="39" hasCustomPrompt="1"/>
          </p:nvPr>
        </p:nvSpPr>
        <p:spPr>
          <a:xfrm>
            <a:off x="609600" y="1402579"/>
            <a:ext cx="2984500" cy="295275"/>
          </a:xfrm>
        </p:spPr>
        <p:txBody>
          <a:bodyPr>
            <a:noAutofit/>
          </a:bodyPr>
          <a:lstStyle>
            <a:lvl1pPr marL="0" indent="0">
              <a:buNone/>
              <a:defRPr sz="2000" b="0">
                <a:solidFill>
                  <a:schemeClr val="tx2"/>
                </a:solidFill>
              </a:defRPr>
            </a:lvl1pPr>
          </a:lstStyle>
          <a:p>
            <a:pPr lvl="0"/>
            <a:r>
              <a:rPr lang="en-US"/>
              <a:t>Header</a:t>
            </a:r>
          </a:p>
        </p:txBody>
      </p:sp>
      <p:sp>
        <p:nvSpPr>
          <p:cNvPr id="48" name="Text Placeholder 3">
            <a:extLst>
              <a:ext uri="{FF2B5EF4-FFF2-40B4-BE49-F238E27FC236}">
                <a16:creationId xmlns:a16="http://schemas.microsoft.com/office/drawing/2014/main" id="{3ABDF3D0-6A56-0D49-8E8F-6F47071A5D3D}"/>
              </a:ext>
            </a:extLst>
          </p:cNvPr>
          <p:cNvSpPr>
            <a:spLocks noGrp="1"/>
          </p:cNvSpPr>
          <p:nvPr>
            <p:ph type="body" sz="quarter" idx="40" hasCustomPrompt="1"/>
          </p:nvPr>
        </p:nvSpPr>
        <p:spPr>
          <a:xfrm>
            <a:off x="4654543" y="1404262"/>
            <a:ext cx="2984500" cy="295275"/>
          </a:xfrm>
        </p:spPr>
        <p:txBody>
          <a:bodyPr>
            <a:noAutofit/>
          </a:bodyPr>
          <a:lstStyle>
            <a:lvl1pPr marL="0" indent="0">
              <a:buNone/>
              <a:defRPr sz="2000" b="0">
                <a:solidFill>
                  <a:schemeClr val="tx2"/>
                </a:solidFill>
              </a:defRPr>
            </a:lvl1pPr>
          </a:lstStyle>
          <a:p>
            <a:pPr lvl="0"/>
            <a:r>
              <a:rPr lang="en-US"/>
              <a:t>Header</a:t>
            </a:r>
          </a:p>
        </p:txBody>
      </p:sp>
      <p:sp>
        <p:nvSpPr>
          <p:cNvPr id="49" name="Text Placeholder 3">
            <a:extLst>
              <a:ext uri="{FF2B5EF4-FFF2-40B4-BE49-F238E27FC236}">
                <a16:creationId xmlns:a16="http://schemas.microsoft.com/office/drawing/2014/main" id="{9D2944AA-E3DF-4B46-A179-FBC5166C40E0}"/>
              </a:ext>
            </a:extLst>
          </p:cNvPr>
          <p:cNvSpPr>
            <a:spLocks noGrp="1"/>
          </p:cNvSpPr>
          <p:nvPr>
            <p:ph type="body" sz="quarter" idx="41" hasCustomPrompt="1"/>
          </p:nvPr>
        </p:nvSpPr>
        <p:spPr>
          <a:xfrm>
            <a:off x="8609248" y="1404805"/>
            <a:ext cx="2984500" cy="295275"/>
          </a:xfrm>
        </p:spPr>
        <p:txBody>
          <a:bodyPr>
            <a:noAutofit/>
          </a:bodyPr>
          <a:lstStyle>
            <a:lvl1pPr marL="0" indent="0">
              <a:buNone/>
              <a:defRPr sz="2000" b="0">
                <a:solidFill>
                  <a:schemeClr val="tx2"/>
                </a:solidFill>
              </a:defRPr>
            </a:lvl1pPr>
          </a:lstStyle>
          <a:p>
            <a:pPr lvl="0"/>
            <a:r>
              <a:rPr lang="en-US"/>
              <a:t>Header</a:t>
            </a:r>
          </a:p>
        </p:txBody>
      </p:sp>
      <p:sp>
        <p:nvSpPr>
          <p:cNvPr id="50" name="Text Placeholder 3">
            <a:extLst>
              <a:ext uri="{FF2B5EF4-FFF2-40B4-BE49-F238E27FC236}">
                <a16:creationId xmlns:a16="http://schemas.microsoft.com/office/drawing/2014/main" id="{995F0040-9125-F941-8528-590D7A329F85}"/>
              </a:ext>
            </a:extLst>
          </p:cNvPr>
          <p:cNvSpPr>
            <a:spLocks noGrp="1"/>
          </p:cNvSpPr>
          <p:nvPr>
            <p:ph type="body" sz="quarter" idx="42" hasCustomPrompt="1"/>
          </p:nvPr>
        </p:nvSpPr>
        <p:spPr>
          <a:xfrm>
            <a:off x="609600" y="3896533"/>
            <a:ext cx="2984500" cy="295275"/>
          </a:xfrm>
        </p:spPr>
        <p:txBody>
          <a:bodyPr>
            <a:noAutofit/>
          </a:bodyPr>
          <a:lstStyle>
            <a:lvl1pPr marL="0" indent="0">
              <a:buNone/>
              <a:defRPr sz="2000" b="0">
                <a:solidFill>
                  <a:schemeClr val="tx2"/>
                </a:solidFill>
              </a:defRPr>
            </a:lvl1pPr>
          </a:lstStyle>
          <a:p>
            <a:pPr lvl="0"/>
            <a:r>
              <a:rPr lang="en-US"/>
              <a:t>Header</a:t>
            </a:r>
          </a:p>
        </p:txBody>
      </p:sp>
      <p:sp>
        <p:nvSpPr>
          <p:cNvPr id="57" name="Text Placeholder 3">
            <a:extLst>
              <a:ext uri="{FF2B5EF4-FFF2-40B4-BE49-F238E27FC236}">
                <a16:creationId xmlns:a16="http://schemas.microsoft.com/office/drawing/2014/main" id="{380616B3-60CF-1446-94C6-D714D9FDE53A}"/>
              </a:ext>
            </a:extLst>
          </p:cNvPr>
          <p:cNvSpPr>
            <a:spLocks noGrp="1"/>
          </p:cNvSpPr>
          <p:nvPr>
            <p:ph type="body" sz="quarter" idx="43" hasCustomPrompt="1"/>
          </p:nvPr>
        </p:nvSpPr>
        <p:spPr>
          <a:xfrm>
            <a:off x="4654543" y="3898216"/>
            <a:ext cx="2984500" cy="295275"/>
          </a:xfrm>
        </p:spPr>
        <p:txBody>
          <a:bodyPr>
            <a:noAutofit/>
          </a:bodyPr>
          <a:lstStyle>
            <a:lvl1pPr marL="0" indent="0">
              <a:buNone/>
              <a:defRPr sz="2000" b="0">
                <a:solidFill>
                  <a:schemeClr val="tx2"/>
                </a:solidFill>
              </a:defRPr>
            </a:lvl1pPr>
          </a:lstStyle>
          <a:p>
            <a:pPr lvl="0"/>
            <a:r>
              <a:rPr lang="en-US"/>
              <a:t>Header</a:t>
            </a:r>
          </a:p>
        </p:txBody>
      </p:sp>
      <p:sp>
        <p:nvSpPr>
          <p:cNvPr id="58" name="Text Placeholder 3">
            <a:extLst>
              <a:ext uri="{FF2B5EF4-FFF2-40B4-BE49-F238E27FC236}">
                <a16:creationId xmlns:a16="http://schemas.microsoft.com/office/drawing/2014/main" id="{F348EE5E-D33A-7C46-951F-8FE8211CFA6F}"/>
              </a:ext>
            </a:extLst>
          </p:cNvPr>
          <p:cNvSpPr>
            <a:spLocks noGrp="1"/>
          </p:cNvSpPr>
          <p:nvPr>
            <p:ph type="body" sz="quarter" idx="44" hasCustomPrompt="1"/>
          </p:nvPr>
        </p:nvSpPr>
        <p:spPr>
          <a:xfrm>
            <a:off x="8609248" y="3898759"/>
            <a:ext cx="2984500" cy="295275"/>
          </a:xfrm>
        </p:spPr>
        <p:txBody>
          <a:bodyPr>
            <a:noAutofit/>
          </a:bodyPr>
          <a:lstStyle>
            <a:lvl1pPr marL="0" indent="0">
              <a:buNone/>
              <a:defRPr sz="2000" b="0">
                <a:solidFill>
                  <a:schemeClr val="tx2"/>
                </a:solidFill>
              </a:defRPr>
            </a:lvl1pPr>
          </a:lstStyle>
          <a:p>
            <a:pPr lvl="0"/>
            <a:r>
              <a:rPr lang="en-US"/>
              <a:t>Header</a:t>
            </a:r>
          </a:p>
        </p:txBody>
      </p:sp>
      <p:sp>
        <p:nvSpPr>
          <p:cNvPr id="34" name="Rectangle 33">
            <a:extLst>
              <a:ext uri="{FF2B5EF4-FFF2-40B4-BE49-F238E27FC236}">
                <a16:creationId xmlns:a16="http://schemas.microsoft.com/office/drawing/2014/main" id="{65E1FF1C-585E-6C17-070F-F828813239AB}"/>
              </a:ext>
            </a:extLst>
          </p:cNvPr>
          <p:cNvSpPr/>
          <p:nvPr userDrawn="1"/>
        </p:nvSpPr>
        <p:spPr>
          <a:xfrm>
            <a:off x="0" y="369873"/>
            <a:ext cx="94166" cy="91213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Title 2">
            <a:extLst>
              <a:ext uri="{FF2B5EF4-FFF2-40B4-BE49-F238E27FC236}">
                <a16:creationId xmlns:a16="http://schemas.microsoft.com/office/drawing/2014/main" id="{2AD5D096-E0C7-83F8-1156-1764DD19E437}"/>
              </a:ext>
            </a:extLst>
          </p:cNvPr>
          <p:cNvSpPr>
            <a:spLocks noGrp="1"/>
          </p:cNvSpPr>
          <p:nvPr>
            <p:ph type="title" hasCustomPrompt="1"/>
          </p:nvPr>
        </p:nvSpPr>
        <p:spPr>
          <a:xfrm>
            <a:off x="612962" y="538515"/>
            <a:ext cx="10984992" cy="562442"/>
          </a:xfrm>
          <a:prstGeom prst="rect">
            <a:avLst/>
          </a:prstGeom>
        </p:spPr>
        <p:txBody>
          <a:bodyPr lIns="0" tIns="0" bIns="0" anchor="ctr">
            <a:normAutofit/>
          </a:bodyPr>
          <a:lstStyle>
            <a:lvl1pPr>
              <a:lnSpc>
                <a:spcPct val="100000"/>
              </a:lnSpc>
              <a:defRPr sz="3200"/>
            </a:lvl1pPr>
          </a:lstStyle>
          <a:p>
            <a:r>
              <a:rPr lang="en-US"/>
              <a:t>Blank Header</a:t>
            </a:r>
          </a:p>
        </p:txBody>
      </p:sp>
      <p:sp>
        <p:nvSpPr>
          <p:cNvPr id="35" name="TextBox 34">
            <a:extLst>
              <a:ext uri="{FF2B5EF4-FFF2-40B4-BE49-F238E27FC236}">
                <a16:creationId xmlns:a16="http://schemas.microsoft.com/office/drawing/2014/main" id="{0FA84BEE-9427-B246-AE16-6BA048B21859}"/>
              </a:ext>
            </a:extLst>
          </p:cNvPr>
          <p:cNvSpPr txBox="1"/>
          <p:nvPr userDrawn="1"/>
        </p:nvSpPr>
        <p:spPr>
          <a:xfrm>
            <a:off x="11602720" y="6501249"/>
            <a:ext cx="443360" cy="215444"/>
          </a:xfrm>
          <a:prstGeom prst="rect">
            <a:avLst/>
          </a:prstGeom>
          <a:noFill/>
        </p:spPr>
        <p:txBody>
          <a:bodyPr wrap="square" lIns="0" tIns="45720" rIns="91440" bIns="45720" rtlCol="0">
            <a:spAutoFit/>
          </a:bodyPr>
          <a:lstStyle/>
          <a:p>
            <a:pPr algn="r"/>
            <a:fld id="{31541D0E-FE33-FA42-86B9-833DCB73E233}" type="slidenum">
              <a:rPr lang="en-US" sz="800" smtClean="0">
                <a:solidFill>
                  <a:schemeClr val="tx1"/>
                </a:solidFill>
              </a:rPr>
              <a:pPr algn="r"/>
              <a:t>‹Nr.›</a:t>
            </a:fld>
            <a:endParaRPr lang="en-US" sz="800">
              <a:solidFill>
                <a:schemeClr val="tx1"/>
              </a:solidFill>
            </a:endParaRPr>
          </a:p>
        </p:txBody>
      </p:sp>
    </p:spTree>
    <p:extLst>
      <p:ext uri="{BB962C8B-B14F-4D97-AF65-F5344CB8AC3E}">
        <p14:creationId xmlns:p14="http://schemas.microsoft.com/office/powerpoint/2010/main" val="3343309185"/>
      </p:ext>
    </p:extLst>
  </p:cSld>
  <p:clrMapOvr>
    <a:masterClrMapping/>
  </p:clrMapOvr>
  <p:extLst>
    <p:ext uri="{DCECCB84-F9BA-43D5-87BE-67443E8EF086}">
      <p15:sldGuideLst xmlns:p15="http://schemas.microsoft.com/office/powerpoint/2012/main">
        <p15:guide id="3" orient="horz" pos="624" userDrawn="1">
          <p15:clr>
            <a:srgbClr val="FBAE40"/>
          </p15:clr>
        </p15:guide>
        <p15:guide id="4" pos="3840" userDrawn="1">
          <p15:clr>
            <a:srgbClr val="FBAE40"/>
          </p15:clr>
        </p15:guide>
      </p15:sldGuideLst>
    </p:ext>
  </p:extLst>
</p:sldLayout>
</file>

<file path=ppt/slideLayouts/slideLayout58.xml><?xml version="1.0" encoding="utf-8"?>
<p:sldLayout xmlns:a="http://schemas.openxmlformats.org/drawingml/2006/main" xmlns:r="http://schemas.openxmlformats.org/officeDocument/2006/relationships" xmlns:p="http://schemas.openxmlformats.org/presentationml/2006/main" preserve="1" userDrawn="1">
  <p:cSld name="Timeline - A">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64E84EA9-5D98-3CE1-642A-7AC0ECFD330D}"/>
              </a:ext>
            </a:extLst>
          </p:cNvPr>
          <p:cNvSpPr/>
          <p:nvPr userDrawn="1"/>
        </p:nvSpPr>
        <p:spPr>
          <a:xfrm>
            <a:off x="0" y="369873"/>
            <a:ext cx="94166" cy="91213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6" name="Group 5">
            <a:extLst>
              <a:ext uri="{FF2B5EF4-FFF2-40B4-BE49-F238E27FC236}">
                <a16:creationId xmlns:a16="http://schemas.microsoft.com/office/drawing/2014/main" id="{6F2C7FD4-BEF9-6F8F-603D-8FBDC7DB836D}"/>
              </a:ext>
            </a:extLst>
          </p:cNvPr>
          <p:cNvGrpSpPr/>
          <p:nvPr userDrawn="1"/>
        </p:nvGrpSpPr>
        <p:grpSpPr>
          <a:xfrm>
            <a:off x="0" y="3356465"/>
            <a:ext cx="12192000" cy="454953"/>
            <a:chOff x="627888" y="3356465"/>
            <a:chExt cx="10945368" cy="454953"/>
          </a:xfrm>
        </p:grpSpPr>
        <p:sp>
          <p:nvSpPr>
            <p:cNvPr id="7" name="Rectangle 6">
              <a:extLst>
                <a:ext uri="{FF2B5EF4-FFF2-40B4-BE49-F238E27FC236}">
                  <a16:creationId xmlns:a16="http://schemas.microsoft.com/office/drawing/2014/main" id="{ACB920BD-D344-E1C6-DF8C-B1665F1DCA1E}"/>
                </a:ext>
              </a:extLst>
            </p:cNvPr>
            <p:cNvSpPr/>
            <p:nvPr/>
          </p:nvSpPr>
          <p:spPr>
            <a:xfrm>
              <a:off x="2057064" y="3356465"/>
              <a:ext cx="1359310" cy="454953"/>
            </a:xfrm>
            <a:prstGeom prst="rect">
              <a:avLst/>
            </a:prstGeom>
            <a:solidFill>
              <a:srgbClr val="FF8303"/>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0" i="0">
                <a:solidFill>
                  <a:schemeClr val="tx2"/>
                </a:solidFill>
                <a:latin typeface="Arial" panose="020B0604020202020204" pitchFamily="34" charset="0"/>
              </a:endParaRPr>
            </a:p>
          </p:txBody>
        </p:sp>
        <p:sp>
          <p:nvSpPr>
            <p:cNvPr id="8" name="Rectangle 7">
              <a:extLst>
                <a:ext uri="{FF2B5EF4-FFF2-40B4-BE49-F238E27FC236}">
                  <a16:creationId xmlns:a16="http://schemas.microsoft.com/office/drawing/2014/main" id="{5A087DFD-F793-6A4F-51A5-7392F389AC25}"/>
                </a:ext>
              </a:extLst>
            </p:cNvPr>
            <p:cNvSpPr/>
            <p:nvPr/>
          </p:nvSpPr>
          <p:spPr>
            <a:xfrm>
              <a:off x="3416022" y="3356465"/>
              <a:ext cx="1353312" cy="454953"/>
            </a:xfrm>
            <a:prstGeom prst="rect">
              <a:avLst/>
            </a:prstGeom>
            <a:solidFill>
              <a:srgbClr val="FF7206"/>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0" i="0">
                <a:solidFill>
                  <a:schemeClr val="tx2"/>
                </a:solidFill>
                <a:latin typeface="Arial" panose="020B0604020202020204" pitchFamily="34" charset="0"/>
              </a:endParaRPr>
            </a:p>
          </p:txBody>
        </p:sp>
        <p:sp>
          <p:nvSpPr>
            <p:cNvPr id="9" name="Rectangle 8">
              <a:extLst>
                <a:ext uri="{FF2B5EF4-FFF2-40B4-BE49-F238E27FC236}">
                  <a16:creationId xmlns:a16="http://schemas.microsoft.com/office/drawing/2014/main" id="{E76114D6-D6E2-6A81-9805-B90623666E4A}"/>
                </a:ext>
              </a:extLst>
            </p:cNvPr>
            <p:cNvSpPr/>
            <p:nvPr/>
          </p:nvSpPr>
          <p:spPr>
            <a:xfrm>
              <a:off x="627888" y="3356465"/>
              <a:ext cx="1432672" cy="454953"/>
            </a:xfrm>
            <a:prstGeom prst="rect">
              <a:avLst/>
            </a:prstGeom>
            <a:solidFill>
              <a:srgbClr val="FF9D00"/>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0" i="0">
                <a:solidFill>
                  <a:schemeClr val="tx2"/>
                </a:solidFill>
                <a:latin typeface="Arial" panose="020B0604020202020204" pitchFamily="34" charset="0"/>
              </a:endParaRPr>
            </a:p>
          </p:txBody>
        </p:sp>
        <p:sp>
          <p:nvSpPr>
            <p:cNvPr id="10" name="Rectangle 9">
              <a:extLst>
                <a:ext uri="{FF2B5EF4-FFF2-40B4-BE49-F238E27FC236}">
                  <a16:creationId xmlns:a16="http://schemas.microsoft.com/office/drawing/2014/main" id="{5591965B-694A-4A46-16BB-B2BDE28339A4}"/>
                </a:ext>
              </a:extLst>
            </p:cNvPr>
            <p:cNvSpPr/>
            <p:nvPr/>
          </p:nvSpPr>
          <p:spPr>
            <a:xfrm>
              <a:off x="6112167" y="3356465"/>
              <a:ext cx="1353312" cy="454953"/>
            </a:xfrm>
            <a:prstGeom prst="rect">
              <a:avLst/>
            </a:prstGeom>
            <a:solidFill>
              <a:srgbClr val="FF4C0C"/>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0" i="0">
                <a:solidFill>
                  <a:schemeClr val="tx2"/>
                </a:solidFill>
                <a:latin typeface="Arial" panose="020B0604020202020204" pitchFamily="34" charset="0"/>
              </a:endParaRPr>
            </a:p>
          </p:txBody>
        </p:sp>
        <p:sp>
          <p:nvSpPr>
            <p:cNvPr id="11" name="Rectangle 10">
              <a:extLst>
                <a:ext uri="{FF2B5EF4-FFF2-40B4-BE49-F238E27FC236}">
                  <a16:creationId xmlns:a16="http://schemas.microsoft.com/office/drawing/2014/main" id="{4EF7AF48-9082-FC81-CB57-30D498400336}"/>
                </a:ext>
              </a:extLst>
            </p:cNvPr>
            <p:cNvSpPr/>
            <p:nvPr/>
          </p:nvSpPr>
          <p:spPr>
            <a:xfrm>
              <a:off x="4764094" y="3356465"/>
              <a:ext cx="1353312" cy="454953"/>
            </a:xfrm>
            <a:prstGeom prst="rect">
              <a:avLst/>
            </a:prstGeom>
            <a:solidFill>
              <a:srgbClr val="FF5E09"/>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0" i="0">
                <a:solidFill>
                  <a:schemeClr val="tx2"/>
                </a:solidFill>
                <a:latin typeface="Arial" panose="020B0604020202020204" pitchFamily="34" charset="0"/>
              </a:endParaRPr>
            </a:p>
          </p:txBody>
        </p:sp>
        <p:sp>
          <p:nvSpPr>
            <p:cNvPr id="12" name="Rectangle 11">
              <a:extLst>
                <a:ext uri="{FF2B5EF4-FFF2-40B4-BE49-F238E27FC236}">
                  <a16:creationId xmlns:a16="http://schemas.microsoft.com/office/drawing/2014/main" id="{37EA8B98-C6E4-3C19-72C0-07D0DBF6FB4B}"/>
                </a:ext>
              </a:extLst>
            </p:cNvPr>
            <p:cNvSpPr/>
            <p:nvPr/>
          </p:nvSpPr>
          <p:spPr>
            <a:xfrm>
              <a:off x="10165514" y="3357480"/>
              <a:ext cx="1407742" cy="452922"/>
            </a:xfrm>
            <a:prstGeom prst="rect">
              <a:avLst/>
            </a:prstGeom>
            <a:solidFill>
              <a:srgbClr val="850A64"/>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0" i="0">
                <a:solidFill>
                  <a:schemeClr val="tx2"/>
                </a:solidFill>
                <a:latin typeface="Arial" panose="020B0604020202020204" pitchFamily="34" charset="0"/>
              </a:endParaRPr>
            </a:p>
          </p:txBody>
        </p:sp>
        <p:sp>
          <p:nvSpPr>
            <p:cNvPr id="13" name="Rectangle 12">
              <a:extLst>
                <a:ext uri="{FF2B5EF4-FFF2-40B4-BE49-F238E27FC236}">
                  <a16:creationId xmlns:a16="http://schemas.microsoft.com/office/drawing/2014/main" id="{40D4BB07-098D-5F7D-9EF1-B966F9CF264A}"/>
                </a:ext>
              </a:extLst>
            </p:cNvPr>
            <p:cNvSpPr/>
            <p:nvPr/>
          </p:nvSpPr>
          <p:spPr>
            <a:xfrm>
              <a:off x="8811795" y="3357480"/>
              <a:ext cx="1353312" cy="452922"/>
            </a:xfrm>
            <a:prstGeom prst="rect">
              <a:avLst/>
            </a:prstGeom>
            <a:solidFill>
              <a:srgbClr val="B60F45"/>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0" i="0">
                <a:solidFill>
                  <a:schemeClr val="tx2"/>
                </a:solidFill>
                <a:latin typeface="Arial" panose="020B0604020202020204" pitchFamily="34" charset="0"/>
              </a:endParaRPr>
            </a:p>
          </p:txBody>
        </p:sp>
        <p:sp>
          <p:nvSpPr>
            <p:cNvPr id="14" name="Rectangle 13">
              <a:extLst>
                <a:ext uri="{FF2B5EF4-FFF2-40B4-BE49-F238E27FC236}">
                  <a16:creationId xmlns:a16="http://schemas.microsoft.com/office/drawing/2014/main" id="{127F728D-2BFE-FB34-D54C-C88E9BE29AA1}"/>
                </a:ext>
              </a:extLst>
            </p:cNvPr>
            <p:cNvSpPr/>
            <p:nvPr/>
          </p:nvSpPr>
          <p:spPr>
            <a:xfrm>
              <a:off x="7461981" y="3357480"/>
              <a:ext cx="1353312" cy="452922"/>
            </a:xfrm>
            <a:prstGeom prst="rect">
              <a:avLst/>
            </a:prstGeom>
            <a:solidFill>
              <a:srgbClr val="E71326"/>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b="0" i="0">
                <a:solidFill>
                  <a:schemeClr val="tx2"/>
                </a:solidFill>
                <a:latin typeface="Arial" panose="020B0604020202020204" pitchFamily="34" charset="0"/>
              </a:endParaRPr>
            </a:p>
          </p:txBody>
        </p:sp>
      </p:grpSp>
      <p:sp>
        <p:nvSpPr>
          <p:cNvPr id="15" name="Title 2">
            <a:extLst>
              <a:ext uri="{FF2B5EF4-FFF2-40B4-BE49-F238E27FC236}">
                <a16:creationId xmlns:a16="http://schemas.microsoft.com/office/drawing/2014/main" id="{A34545C5-D8D1-E0AF-CF51-CBF01553ABF7}"/>
              </a:ext>
            </a:extLst>
          </p:cNvPr>
          <p:cNvSpPr>
            <a:spLocks noGrp="1"/>
          </p:cNvSpPr>
          <p:nvPr>
            <p:ph type="title" hasCustomPrompt="1"/>
          </p:nvPr>
        </p:nvSpPr>
        <p:spPr>
          <a:xfrm>
            <a:off x="612962" y="538515"/>
            <a:ext cx="10984992" cy="562442"/>
          </a:xfrm>
          <a:prstGeom prst="rect">
            <a:avLst/>
          </a:prstGeom>
        </p:spPr>
        <p:txBody>
          <a:bodyPr lIns="0" tIns="0" bIns="0" anchor="ctr">
            <a:normAutofit/>
          </a:bodyPr>
          <a:lstStyle>
            <a:lvl1pPr>
              <a:lnSpc>
                <a:spcPct val="100000"/>
              </a:lnSpc>
              <a:defRPr sz="3200"/>
            </a:lvl1pPr>
          </a:lstStyle>
          <a:p>
            <a:r>
              <a:rPr lang="en-US"/>
              <a:t>Blank Header</a:t>
            </a:r>
          </a:p>
        </p:txBody>
      </p:sp>
      <p:cxnSp>
        <p:nvCxnSpPr>
          <p:cNvPr id="16" name="Straight Connector 15">
            <a:extLst>
              <a:ext uri="{FF2B5EF4-FFF2-40B4-BE49-F238E27FC236}">
                <a16:creationId xmlns:a16="http://schemas.microsoft.com/office/drawing/2014/main" id="{52773AAA-079E-0007-0CED-FB9A81936756}"/>
              </a:ext>
            </a:extLst>
          </p:cNvPr>
          <p:cNvCxnSpPr>
            <a:cxnSpLocks/>
          </p:cNvCxnSpPr>
          <p:nvPr userDrawn="1"/>
        </p:nvCxnSpPr>
        <p:spPr>
          <a:xfrm>
            <a:off x="2855153" y="3941353"/>
            <a:ext cx="0" cy="1684897"/>
          </a:xfrm>
          <a:prstGeom prst="line">
            <a:avLst/>
          </a:prstGeom>
          <a:ln w="12700">
            <a:solidFill>
              <a:schemeClr val="tx1"/>
            </a:solidFill>
            <a:prstDash val="solid"/>
          </a:ln>
        </p:spPr>
        <p:style>
          <a:lnRef idx="1">
            <a:schemeClr val="accent1"/>
          </a:lnRef>
          <a:fillRef idx="0">
            <a:schemeClr val="accent1"/>
          </a:fillRef>
          <a:effectRef idx="0">
            <a:schemeClr val="accent1"/>
          </a:effectRef>
          <a:fontRef idx="minor">
            <a:schemeClr val="tx1"/>
          </a:fontRef>
        </p:style>
      </p:cxnSp>
      <p:cxnSp>
        <p:nvCxnSpPr>
          <p:cNvPr id="17" name="Straight Connector 16">
            <a:extLst>
              <a:ext uri="{FF2B5EF4-FFF2-40B4-BE49-F238E27FC236}">
                <a16:creationId xmlns:a16="http://schemas.microsoft.com/office/drawing/2014/main" id="{D4C2F751-8F76-A277-83F1-035CDB7C8BEB}"/>
              </a:ext>
            </a:extLst>
          </p:cNvPr>
          <p:cNvCxnSpPr>
            <a:cxnSpLocks/>
          </p:cNvCxnSpPr>
          <p:nvPr userDrawn="1"/>
        </p:nvCxnSpPr>
        <p:spPr>
          <a:xfrm>
            <a:off x="6982042" y="3941353"/>
            <a:ext cx="0" cy="1684897"/>
          </a:xfrm>
          <a:prstGeom prst="line">
            <a:avLst/>
          </a:prstGeom>
          <a:ln w="12700">
            <a:solidFill>
              <a:schemeClr val="tx1"/>
            </a:solidFill>
            <a:prstDash val="solid"/>
          </a:ln>
        </p:spPr>
        <p:style>
          <a:lnRef idx="1">
            <a:schemeClr val="accent1"/>
          </a:lnRef>
          <a:fillRef idx="0">
            <a:schemeClr val="accent1"/>
          </a:fillRef>
          <a:effectRef idx="0">
            <a:schemeClr val="accent1"/>
          </a:effectRef>
          <a:fontRef idx="minor">
            <a:schemeClr val="tx1"/>
          </a:fontRef>
        </p:style>
      </p:cxnSp>
      <p:cxnSp>
        <p:nvCxnSpPr>
          <p:cNvPr id="18" name="Straight Connector 17">
            <a:extLst>
              <a:ext uri="{FF2B5EF4-FFF2-40B4-BE49-F238E27FC236}">
                <a16:creationId xmlns:a16="http://schemas.microsoft.com/office/drawing/2014/main" id="{999D54D0-9C29-90F8-264B-D21717B75F7D}"/>
              </a:ext>
            </a:extLst>
          </p:cNvPr>
          <p:cNvCxnSpPr>
            <a:cxnSpLocks/>
          </p:cNvCxnSpPr>
          <p:nvPr userDrawn="1"/>
        </p:nvCxnSpPr>
        <p:spPr>
          <a:xfrm>
            <a:off x="1098977" y="1574671"/>
            <a:ext cx="0" cy="1684897"/>
          </a:xfrm>
          <a:prstGeom prst="line">
            <a:avLst/>
          </a:prstGeom>
          <a:ln w="12700">
            <a:solidFill>
              <a:schemeClr val="tx1"/>
            </a:solidFill>
            <a:prstDash val="solid"/>
          </a:ln>
        </p:spPr>
        <p:style>
          <a:lnRef idx="1">
            <a:schemeClr val="accent1"/>
          </a:lnRef>
          <a:fillRef idx="0">
            <a:schemeClr val="accent1"/>
          </a:fillRef>
          <a:effectRef idx="0">
            <a:schemeClr val="accent1"/>
          </a:effectRef>
          <a:fontRef idx="minor">
            <a:schemeClr val="tx1"/>
          </a:fontRef>
        </p:style>
      </p:cxnSp>
      <p:cxnSp>
        <p:nvCxnSpPr>
          <p:cNvPr id="19" name="Straight Connector 18">
            <a:extLst>
              <a:ext uri="{FF2B5EF4-FFF2-40B4-BE49-F238E27FC236}">
                <a16:creationId xmlns:a16="http://schemas.microsoft.com/office/drawing/2014/main" id="{4E9990BF-E4AA-B458-5886-8C0F51D13EC9}"/>
              </a:ext>
            </a:extLst>
          </p:cNvPr>
          <p:cNvCxnSpPr>
            <a:cxnSpLocks/>
          </p:cNvCxnSpPr>
          <p:nvPr userDrawn="1"/>
        </p:nvCxnSpPr>
        <p:spPr>
          <a:xfrm>
            <a:off x="4565174" y="1574671"/>
            <a:ext cx="0" cy="1684897"/>
          </a:xfrm>
          <a:prstGeom prst="line">
            <a:avLst/>
          </a:prstGeom>
          <a:ln w="12700">
            <a:solidFill>
              <a:schemeClr val="tx1"/>
            </a:solidFill>
            <a:prstDash val="solid"/>
          </a:ln>
        </p:spPr>
        <p:style>
          <a:lnRef idx="1">
            <a:schemeClr val="accent1"/>
          </a:lnRef>
          <a:fillRef idx="0">
            <a:schemeClr val="accent1"/>
          </a:fillRef>
          <a:effectRef idx="0">
            <a:schemeClr val="accent1"/>
          </a:effectRef>
          <a:fontRef idx="minor">
            <a:schemeClr val="tx1"/>
          </a:fontRef>
        </p:style>
      </p:cxnSp>
      <p:cxnSp>
        <p:nvCxnSpPr>
          <p:cNvPr id="20" name="Straight Connector 19">
            <a:extLst>
              <a:ext uri="{FF2B5EF4-FFF2-40B4-BE49-F238E27FC236}">
                <a16:creationId xmlns:a16="http://schemas.microsoft.com/office/drawing/2014/main" id="{7F222A15-DBFD-3F97-F0A8-A570684C586A}"/>
              </a:ext>
            </a:extLst>
          </p:cNvPr>
          <p:cNvCxnSpPr>
            <a:cxnSpLocks/>
          </p:cNvCxnSpPr>
          <p:nvPr userDrawn="1"/>
        </p:nvCxnSpPr>
        <p:spPr>
          <a:xfrm>
            <a:off x="8138160" y="1574671"/>
            <a:ext cx="0" cy="1684897"/>
          </a:xfrm>
          <a:prstGeom prst="line">
            <a:avLst/>
          </a:prstGeom>
          <a:ln w="12700">
            <a:solidFill>
              <a:schemeClr val="tx1"/>
            </a:solidFill>
            <a:prstDash val="solid"/>
          </a:ln>
        </p:spPr>
        <p:style>
          <a:lnRef idx="1">
            <a:schemeClr val="accent1"/>
          </a:lnRef>
          <a:fillRef idx="0">
            <a:schemeClr val="accent1"/>
          </a:fillRef>
          <a:effectRef idx="0">
            <a:schemeClr val="accent1"/>
          </a:effectRef>
          <a:fontRef idx="minor">
            <a:schemeClr val="tx1"/>
          </a:fontRef>
        </p:style>
      </p:cxnSp>
      <p:sp>
        <p:nvSpPr>
          <p:cNvPr id="3" name="Text Placeholder 2">
            <a:extLst>
              <a:ext uri="{FF2B5EF4-FFF2-40B4-BE49-F238E27FC236}">
                <a16:creationId xmlns:a16="http://schemas.microsoft.com/office/drawing/2014/main" id="{B833BFB8-D182-9237-F1D6-D62E29672123}"/>
              </a:ext>
            </a:extLst>
          </p:cNvPr>
          <p:cNvSpPr>
            <a:spLocks noGrp="1"/>
          </p:cNvSpPr>
          <p:nvPr>
            <p:ph type="body" sz="quarter" idx="10" hasCustomPrompt="1"/>
          </p:nvPr>
        </p:nvSpPr>
        <p:spPr>
          <a:xfrm>
            <a:off x="1112832" y="1574277"/>
            <a:ext cx="2871932" cy="1517632"/>
          </a:xfrm>
        </p:spPr>
        <p:txBody>
          <a:bodyPr lIns="182880" tIns="0" rIns="0" bIns="0">
            <a:noAutofit/>
          </a:bodyPr>
          <a:lstStyle>
            <a:lvl1pPr>
              <a:defRPr sz="1800"/>
            </a:lvl1pPr>
            <a:lvl2pPr>
              <a:defRPr sz="1800"/>
            </a:lvl2pPr>
            <a:lvl3pPr>
              <a:defRPr sz="1800"/>
            </a:lvl3pPr>
            <a:lvl4pPr>
              <a:defRPr sz="1800"/>
            </a:lvl4pPr>
            <a:lvl5pPr>
              <a:defRPr sz="1800"/>
            </a:lvl5pPr>
          </a:lstStyle>
          <a:p>
            <a:pPr lvl="0"/>
            <a:r>
              <a:rPr lang="en-US"/>
              <a:t>Data</a:t>
            </a:r>
          </a:p>
        </p:txBody>
      </p:sp>
      <p:sp>
        <p:nvSpPr>
          <p:cNvPr id="26" name="Text Placeholder 2">
            <a:extLst>
              <a:ext uri="{FF2B5EF4-FFF2-40B4-BE49-F238E27FC236}">
                <a16:creationId xmlns:a16="http://schemas.microsoft.com/office/drawing/2014/main" id="{A459EB7E-456D-BFB8-0331-00B85D0E4E2D}"/>
              </a:ext>
            </a:extLst>
          </p:cNvPr>
          <p:cNvSpPr>
            <a:spLocks noGrp="1"/>
          </p:cNvSpPr>
          <p:nvPr>
            <p:ph type="body" sz="quarter" idx="11" hasCustomPrompt="1"/>
          </p:nvPr>
        </p:nvSpPr>
        <p:spPr>
          <a:xfrm>
            <a:off x="4562613" y="1574277"/>
            <a:ext cx="2871932" cy="1517632"/>
          </a:xfrm>
        </p:spPr>
        <p:txBody>
          <a:bodyPr lIns="182880" tIns="0" rIns="0" bIns="0">
            <a:noAutofit/>
          </a:bodyPr>
          <a:lstStyle>
            <a:lvl1pPr>
              <a:defRPr sz="1800"/>
            </a:lvl1pPr>
            <a:lvl2pPr>
              <a:defRPr sz="1800"/>
            </a:lvl2pPr>
            <a:lvl3pPr>
              <a:defRPr sz="1800"/>
            </a:lvl3pPr>
            <a:lvl4pPr>
              <a:defRPr sz="1800"/>
            </a:lvl4pPr>
            <a:lvl5pPr>
              <a:defRPr sz="1800"/>
            </a:lvl5pPr>
          </a:lstStyle>
          <a:p>
            <a:pPr lvl="0"/>
            <a:r>
              <a:rPr lang="en-US"/>
              <a:t>Data</a:t>
            </a:r>
          </a:p>
        </p:txBody>
      </p:sp>
      <p:sp>
        <p:nvSpPr>
          <p:cNvPr id="27" name="Text Placeholder 2">
            <a:extLst>
              <a:ext uri="{FF2B5EF4-FFF2-40B4-BE49-F238E27FC236}">
                <a16:creationId xmlns:a16="http://schemas.microsoft.com/office/drawing/2014/main" id="{CB2EDB13-7F6F-C582-E5B2-B049C167CD63}"/>
              </a:ext>
            </a:extLst>
          </p:cNvPr>
          <p:cNvSpPr>
            <a:spLocks noGrp="1"/>
          </p:cNvSpPr>
          <p:nvPr>
            <p:ph type="body" sz="quarter" idx="12" hasCustomPrompt="1"/>
          </p:nvPr>
        </p:nvSpPr>
        <p:spPr>
          <a:xfrm>
            <a:off x="2855153" y="4108618"/>
            <a:ext cx="2871932" cy="1517632"/>
          </a:xfrm>
        </p:spPr>
        <p:txBody>
          <a:bodyPr lIns="182880" tIns="0" rIns="0" bIns="0" anchor="b" anchorCtr="0">
            <a:noAutofit/>
          </a:bodyPr>
          <a:lstStyle>
            <a:lvl1pPr>
              <a:defRPr sz="1800"/>
            </a:lvl1pPr>
            <a:lvl2pPr>
              <a:defRPr sz="1800"/>
            </a:lvl2pPr>
            <a:lvl3pPr>
              <a:defRPr sz="1800"/>
            </a:lvl3pPr>
            <a:lvl4pPr>
              <a:defRPr sz="1800"/>
            </a:lvl4pPr>
            <a:lvl5pPr>
              <a:defRPr sz="1800"/>
            </a:lvl5pPr>
          </a:lstStyle>
          <a:p>
            <a:pPr lvl="0"/>
            <a:r>
              <a:rPr lang="en-US"/>
              <a:t>Data</a:t>
            </a:r>
          </a:p>
        </p:txBody>
      </p:sp>
      <p:sp>
        <p:nvSpPr>
          <p:cNvPr id="28" name="Text Placeholder 2">
            <a:extLst>
              <a:ext uri="{FF2B5EF4-FFF2-40B4-BE49-F238E27FC236}">
                <a16:creationId xmlns:a16="http://schemas.microsoft.com/office/drawing/2014/main" id="{95C8F305-31F5-DFFA-F1A1-458243FFEF03}"/>
              </a:ext>
            </a:extLst>
          </p:cNvPr>
          <p:cNvSpPr>
            <a:spLocks noGrp="1"/>
          </p:cNvSpPr>
          <p:nvPr>
            <p:ph type="body" sz="quarter" idx="13" hasCustomPrompt="1"/>
          </p:nvPr>
        </p:nvSpPr>
        <p:spPr>
          <a:xfrm>
            <a:off x="6983808" y="4108618"/>
            <a:ext cx="2871932" cy="1517632"/>
          </a:xfrm>
        </p:spPr>
        <p:txBody>
          <a:bodyPr lIns="182880" tIns="0" rIns="0" bIns="0" anchor="b" anchorCtr="0">
            <a:noAutofit/>
          </a:bodyPr>
          <a:lstStyle>
            <a:lvl1pPr>
              <a:defRPr sz="1800"/>
            </a:lvl1pPr>
            <a:lvl2pPr>
              <a:defRPr sz="1800"/>
            </a:lvl2pPr>
            <a:lvl3pPr>
              <a:defRPr sz="1800"/>
            </a:lvl3pPr>
            <a:lvl4pPr>
              <a:defRPr sz="1800"/>
            </a:lvl4pPr>
            <a:lvl5pPr>
              <a:defRPr sz="1800"/>
            </a:lvl5pPr>
          </a:lstStyle>
          <a:p>
            <a:pPr lvl="0"/>
            <a:r>
              <a:rPr lang="en-US"/>
              <a:t>Data</a:t>
            </a:r>
          </a:p>
        </p:txBody>
      </p:sp>
      <p:sp>
        <p:nvSpPr>
          <p:cNvPr id="29" name="Text Placeholder 2">
            <a:extLst>
              <a:ext uri="{FF2B5EF4-FFF2-40B4-BE49-F238E27FC236}">
                <a16:creationId xmlns:a16="http://schemas.microsoft.com/office/drawing/2014/main" id="{771B7A23-06D5-147B-A37C-93147F26FB76}"/>
              </a:ext>
            </a:extLst>
          </p:cNvPr>
          <p:cNvSpPr>
            <a:spLocks noGrp="1"/>
          </p:cNvSpPr>
          <p:nvPr>
            <p:ph type="body" sz="quarter" idx="14" hasCustomPrompt="1"/>
          </p:nvPr>
        </p:nvSpPr>
        <p:spPr>
          <a:xfrm>
            <a:off x="8150941" y="1574277"/>
            <a:ext cx="2871932" cy="1517632"/>
          </a:xfrm>
        </p:spPr>
        <p:txBody>
          <a:bodyPr lIns="182880" tIns="0" rIns="0" bIns="0">
            <a:noAutofit/>
          </a:bodyPr>
          <a:lstStyle>
            <a:lvl1pPr>
              <a:defRPr sz="1800"/>
            </a:lvl1pPr>
            <a:lvl2pPr>
              <a:defRPr sz="1800"/>
            </a:lvl2pPr>
            <a:lvl3pPr>
              <a:defRPr sz="1800"/>
            </a:lvl3pPr>
            <a:lvl4pPr>
              <a:defRPr sz="1800"/>
            </a:lvl4pPr>
            <a:lvl5pPr>
              <a:defRPr sz="1800"/>
            </a:lvl5pPr>
          </a:lstStyle>
          <a:p>
            <a:pPr lvl="0"/>
            <a:r>
              <a:rPr lang="en-US"/>
              <a:t>Data</a:t>
            </a:r>
          </a:p>
        </p:txBody>
      </p:sp>
      <p:sp>
        <p:nvSpPr>
          <p:cNvPr id="23" name="TextBox 22">
            <a:extLst>
              <a:ext uri="{FF2B5EF4-FFF2-40B4-BE49-F238E27FC236}">
                <a16:creationId xmlns:a16="http://schemas.microsoft.com/office/drawing/2014/main" id="{487648AF-B28B-0448-834B-520ED1BFDBA6}"/>
              </a:ext>
            </a:extLst>
          </p:cNvPr>
          <p:cNvSpPr txBox="1"/>
          <p:nvPr userDrawn="1"/>
        </p:nvSpPr>
        <p:spPr>
          <a:xfrm>
            <a:off x="11602720" y="6501249"/>
            <a:ext cx="443360" cy="215444"/>
          </a:xfrm>
          <a:prstGeom prst="rect">
            <a:avLst/>
          </a:prstGeom>
          <a:noFill/>
        </p:spPr>
        <p:txBody>
          <a:bodyPr wrap="square" lIns="0" tIns="45720" rIns="91440" bIns="45720" rtlCol="0">
            <a:spAutoFit/>
          </a:bodyPr>
          <a:lstStyle/>
          <a:p>
            <a:pPr algn="r"/>
            <a:fld id="{31541D0E-FE33-FA42-86B9-833DCB73E233}" type="slidenum">
              <a:rPr lang="en-US" sz="800" smtClean="0">
                <a:solidFill>
                  <a:schemeClr val="tx1"/>
                </a:solidFill>
              </a:rPr>
              <a:pPr algn="r"/>
              <a:t>‹Nr.›</a:t>
            </a:fld>
            <a:endParaRPr lang="en-US" sz="800">
              <a:solidFill>
                <a:schemeClr val="tx1"/>
              </a:solidFill>
            </a:endParaRPr>
          </a:p>
        </p:txBody>
      </p:sp>
    </p:spTree>
    <p:extLst>
      <p:ext uri="{BB962C8B-B14F-4D97-AF65-F5344CB8AC3E}">
        <p14:creationId xmlns:p14="http://schemas.microsoft.com/office/powerpoint/2010/main" val="4005116775"/>
      </p:ext>
    </p:extLst>
  </p:cSld>
  <p:clrMapOvr>
    <a:masterClrMapping/>
  </p:clrMapOvr>
  <p:extLst>
    <p:ext uri="{DCECCB84-F9BA-43D5-87BE-67443E8EF086}">
      <p15:sldGuideLst xmlns:p15="http://schemas.microsoft.com/office/powerpoint/2012/main">
        <p15:guide id="1" pos="384" userDrawn="1">
          <p15:clr>
            <a:srgbClr val="FBAE40"/>
          </p15:clr>
        </p15:guide>
      </p15:sldGuideLst>
    </p:ext>
  </p:extLst>
</p:sldLayout>
</file>

<file path=ppt/slideLayouts/slideLayout59.xml><?xml version="1.0" encoding="utf-8"?>
<p:sldLayout xmlns:a="http://schemas.openxmlformats.org/drawingml/2006/main" xmlns:r="http://schemas.openxmlformats.org/officeDocument/2006/relationships" xmlns:p="http://schemas.openxmlformats.org/presentationml/2006/main" preserve="1" userDrawn="1">
  <p:cSld name="Timeline - B">
    <p:bg>
      <p:bgPr>
        <a:solidFill>
          <a:schemeClr val="bg1">
            <a:lumMod val="95000"/>
          </a:schemeClr>
        </a:solidFill>
        <a:effectLst/>
      </p:bgPr>
    </p:bg>
    <p:spTree>
      <p:nvGrpSpPr>
        <p:cNvPr id="1" name=""/>
        <p:cNvGrpSpPr/>
        <p:nvPr/>
      </p:nvGrpSpPr>
      <p:grpSpPr>
        <a:xfrm>
          <a:off x="0" y="0"/>
          <a:ext cx="0" cy="0"/>
          <a:chOff x="0" y="0"/>
          <a:chExt cx="0" cy="0"/>
        </a:xfrm>
      </p:grpSpPr>
      <p:sp>
        <p:nvSpPr>
          <p:cNvPr id="26" name="Rounded Rectangle 25">
            <a:extLst>
              <a:ext uri="{FF2B5EF4-FFF2-40B4-BE49-F238E27FC236}">
                <a16:creationId xmlns:a16="http://schemas.microsoft.com/office/drawing/2014/main" id="{35C8C3CF-5517-27BF-837C-E6F77996CAB8}"/>
              </a:ext>
            </a:extLst>
          </p:cNvPr>
          <p:cNvSpPr/>
          <p:nvPr userDrawn="1"/>
        </p:nvSpPr>
        <p:spPr>
          <a:xfrm>
            <a:off x="1385393" y="3873427"/>
            <a:ext cx="723989" cy="243776"/>
          </a:xfrm>
          <a:prstGeom prst="roundRect">
            <a:avLst/>
          </a:prstGeom>
          <a:solidFill>
            <a:srgbClr val="9F0B54"/>
          </a:solidFill>
          <a:ln>
            <a:solidFill>
              <a:srgbClr val="9F0B54"/>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US" sz="800" b="1">
              <a:solidFill>
                <a:schemeClr val="bg1"/>
              </a:solidFill>
            </a:endParaRPr>
          </a:p>
        </p:txBody>
      </p:sp>
      <p:sp>
        <p:nvSpPr>
          <p:cNvPr id="27" name="Rounded Rectangle 26">
            <a:extLst>
              <a:ext uri="{FF2B5EF4-FFF2-40B4-BE49-F238E27FC236}">
                <a16:creationId xmlns:a16="http://schemas.microsoft.com/office/drawing/2014/main" id="{729770E8-AE2B-2678-DF3B-ADE29F95A37A}"/>
              </a:ext>
            </a:extLst>
          </p:cNvPr>
          <p:cNvSpPr/>
          <p:nvPr userDrawn="1"/>
        </p:nvSpPr>
        <p:spPr>
          <a:xfrm>
            <a:off x="2635763" y="3873427"/>
            <a:ext cx="723989" cy="243776"/>
          </a:xfrm>
          <a:prstGeom prst="roundRect">
            <a:avLst/>
          </a:prstGeom>
          <a:solidFill>
            <a:srgbClr val="9F0B54"/>
          </a:solidFill>
          <a:ln>
            <a:solidFill>
              <a:srgbClr val="9F0B54"/>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US" sz="800" b="1">
              <a:solidFill>
                <a:schemeClr val="bg1"/>
              </a:solidFill>
            </a:endParaRPr>
          </a:p>
        </p:txBody>
      </p:sp>
      <p:sp>
        <p:nvSpPr>
          <p:cNvPr id="28" name="Rounded Rectangle 27">
            <a:extLst>
              <a:ext uri="{FF2B5EF4-FFF2-40B4-BE49-F238E27FC236}">
                <a16:creationId xmlns:a16="http://schemas.microsoft.com/office/drawing/2014/main" id="{2A8BAA6E-F80E-811A-BE97-3B1DEB66F2C2}"/>
              </a:ext>
            </a:extLst>
          </p:cNvPr>
          <p:cNvSpPr/>
          <p:nvPr userDrawn="1"/>
        </p:nvSpPr>
        <p:spPr>
          <a:xfrm>
            <a:off x="3867755" y="3873427"/>
            <a:ext cx="723989" cy="243776"/>
          </a:xfrm>
          <a:prstGeom prst="roundRect">
            <a:avLst/>
          </a:prstGeom>
          <a:solidFill>
            <a:srgbClr val="9C0D54"/>
          </a:solidFill>
          <a:ln>
            <a:solidFill>
              <a:srgbClr val="9C0D54"/>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US" sz="800" b="1">
              <a:solidFill>
                <a:schemeClr val="bg1"/>
              </a:solidFill>
            </a:endParaRPr>
          </a:p>
        </p:txBody>
      </p:sp>
      <p:sp>
        <p:nvSpPr>
          <p:cNvPr id="29" name="Rounded Rectangle 28">
            <a:extLst>
              <a:ext uri="{FF2B5EF4-FFF2-40B4-BE49-F238E27FC236}">
                <a16:creationId xmlns:a16="http://schemas.microsoft.com/office/drawing/2014/main" id="{60476696-C41B-EF6B-AE14-5D9755BB07AD}"/>
              </a:ext>
            </a:extLst>
          </p:cNvPr>
          <p:cNvSpPr/>
          <p:nvPr userDrawn="1"/>
        </p:nvSpPr>
        <p:spPr>
          <a:xfrm>
            <a:off x="5125389" y="3873427"/>
            <a:ext cx="723989" cy="243776"/>
          </a:xfrm>
          <a:prstGeom prst="roundRect">
            <a:avLst/>
          </a:prstGeom>
          <a:solidFill>
            <a:srgbClr val="9C0D54"/>
          </a:solidFill>
          <a:ln>
            <a:solidFill>
              <a:srgbClr val="9C0D54"/>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US" sz="800" b="1">
              <a:solidFill>
                <a:schemeClr val="bg1"/>
              </a:solidFill>
            </a:endParaRPr>
          </a:p>
        </p:txBody>
      </p:sp>
      <p:sp>
        <p:nvSpPr>
          <p:cNvPr id="30" name="Rounded Rectangle 29">
            <a:extLst>
              <a:ext uri="{FF2B5EF4-FFF2-40B4-BE49-F238E27FC236}">
                <a16:creationId xmlns:a16="http://schemas.microsoft.com/office/drawing/2014/main" id="{A849DE90-2E3F-E66A-84AB-FEA05F13ED49}"/>
              </a:ext>
            </a:extLst>
          </p:cNvPr>
          <p:cNvSpPr/>
          <p:nvPr userDrawn="1"/>
        </p:nvSpPr>
        <p:spPr>
          <a:xfrm>
            <a:off x="6357381" y="3873427"/>
            <a:ext cx="723989" cy="243776"/>
          </a:xfrm>
          <a:prstGeom prst="roundRect">
            <a:avLst/>
          </a:prstGeom>
          <a:solidFill>
            <a:srgbClr val="830863"/>
          </a:solidFill>
          <a:ln>
            <a:solidFill>
              <a:srgbClr val="830863"/>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US" sz="800" b="1">
              <a:solidFill>
                <a:schemeClr val="bg1"/>
              </a:solidFill>
            </a:endParaRPr>
          </a:p>
        </p:txBody>
      </p:sp>
      <p:sp>
        <p:nvSpPr>
          <p:cNvPr id="31" name="Rounded Rectangle 30">
            <a:extLst>
              <a:ext uri="{FF2B5EF4-FFF2-40B4-BE49-F238E27FC236}">
                <a16:creationId xmlns:a16="http://schemas.microsoft.com/office/drawing/2014/main" id="{6FC86385-7B7E-4D93-7C59-694E77E70F34}"/>
              </a:ext>
            </a:extLst>
          </p:cNvPr>
          <p:cNvSpPr/>
          <p:nvPr userDrawn="1"/>
        </p:nvSpPr>
        <p:spPr>
          <a:xfrm>
            <a:off x="7606343" y="3873427"/>
            <a:ext cx="723989" cy="243776"/>
          </a:xfrm>
          <a:prstGeom prst="roundRect">
            <a:avLst/>
          </a:prstGeom>
          <a:solidFill>
            <a:srgbClr val="830863"/>
          </a:solidFill>
          <a:ln>
            <a:solidFill>
              <a:srgbClr val="830863"/>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US" sz="800" b="1">
              <a:solidFill>
                <a:schemeClr val="bg1"/>
              </a:solidFill>
            </a:endParaRPr>
          </a:p>
        </p:txBody>
      </p:sp>
      <p:sp>
        <p:nvSpPr>
          <p:cNvPr id="32" name="Rounded Rectangle 31">
            <a:extLst>
              <a:ext uri="{FF2B5EF4-FFF2-40B4-BE49-F238E27FC236}">
                <a16:creationId xmlns:a16="http://schemas.microsoft.com/office/drawing/2014/main" id="{712ADCA3-256E-ED09-32C3-7E25D0E994FC}"/>
              </a:ext>
            </a:extLst>
          </p:cNvPr>
          <p:cNvSpPr/>
          <p:nvPr userDrawn="1"/>
        </p:nvSpPr>
        <p:spPr>
          <a:xfrm>
            <a:off x="8842957" y="3873427"/>
            <a:ext cx="723989" cy="243776"/>
          </a:xfrm>
          <a:prstGeom prst="roundRect">
            <a:avLst/>
          </a:prstGeom>
          <a:solidFill>
            <a:srgbClr val="4D0489"/>
          </a:solidFill>
          <a:ln>
            <a:solidFill>
              <a:srgbClr val="4D0489"/>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US" sz="800" b="1">
              <a:solidFill>
                <a:schemeClr val="bg1"/>
              </a:solidFill>
            </a:endParaRPr>
          </a:p>
        </p:txBody>
      </p:sp>
      <p:cxnSp>
        <p:nvCxnSpPr>
          <p:cNvPr id="33" name="Straight Connector 32">
            <a:extLst>
              <a:ext uri="{FF2B5EF4-FFF2-40B4-BE49-F238E27FC236}">
                <a16:creationId xmlns:a16="http://schemas.microsoft.com/office/drawing/2014/main" id="{88E0C6AF-9400-42E0-922D-5D29FD26BBC7}"/>
              </a:ext>
            </a:extLst>
          </p:cNvPr>
          <p:cNvCxnSpPr/>
          <p:nvPr userDrawn="1"/>
        </p:nvCxnSpPr>
        <p:spPr>
          <a:xfrm>
            <a:off x="1747386" y="3563592"/>
            <a:ext cx="0" cy="295298"/>
          </a:xfrm>
          <a:prstGeom prst="line">
            <a:avLst/>
          </a:prstGeom>
          <a:noFill/>
          <a:ln w="12700">
            <a:solidFill>
              <a:srgbClr val="9F0B54"/>
            </a:solidFill>
          </a:ln>
        </p:spPr>
        <p:style>
          <a:lnRef idx="1">
            <a:schemeClr val="accent1"/>
          </a:lnRef>
          <a:fillRef idx="0">
            <a:schemeClr val="accent1"/>
          </a:fillRef>
          <a:effectRef idx="0">
            <a:schemeClr val="accent1"/>
          </a:effectRef>
          <a:fontRef idx="minor">
            <a:schemeClr val="tx1"/>
          </a:fontRef>
        </p:style>
      </p:cxnSp>
      <p:cxnSp>
        <p:nvCxnSpPr>
          <p:cNvPr id="34" name="Straight Connector 33">
            <a:extLst>
              <a:ext uri="{FF2B5EF4-FFF2-40B4-BE49-F238E27FC236}">
                <a16:creationId xmlns:a16="http://schemas.microsoft.com/office/drawing/2014/main" id="{96398E1F-B534-DDAD-789B-5E9B6DCF0267}"/>
              </a:ext>
            </a:extLst>
          </p:cNvPr>
          <p:cNvCxnSpPr/>
          <p:nvPr userDrawn="1"/>
        </p:nvCxnSpPr>
        <p:spPr>
          <a:xfrm>
            <a:off x="4228023" y="3573311"/>
            <a:ext cx="0" cy="295298"/>
          </a:xfrm>
          <a:prstGeom prst="line">
            <a:avLst/>
          </a:prstGeom>
          <a:noFill/>
          <a:ln w="12700">
            <a:solidFill>
              <a:srgbClr val="9C0D54"/>
            </a:solidFill>
          </a:ln>
        </p:spPr>
        <p:style>
          <a:lnRef idx="1">
            <a:schemeClr val="accent1"/>
          </a:lnRef>
          <a:fillRef idx="0">
            <a:schemeClr val="accent1"/>
          </a:fillRef>
          <a:effectRef idx="0">
            <a:schemeClr val="accent1"/>
          </a:effectRef>
          <a:fontRef idx="minor">
            <a:schemeClr val="tx1"/>
          </a:fontRef>
        </p:style>
      </p:cxnSp>
      <p:cxnSp>
        <p:nvCxnSpPr>
          <p:cNvPr id="57" name="Straight Connector 56">
            <a:extLst>
              <a:ext uri="{FF2B5EF4-FFF2-40B4-BE49-F238E27FC236}">
                <a16:creationId xmlns:a16="http://schemas.microsoft.com/office/drawing/2014/main" id="{09858BA1-76BF-7030-FBFD-CA9E81C4E49B}"/>
              </a:ext>
            </a:extLst>
          </p:cNvPr>
          <p:cNvCxnSpPr/>
          <p:nvPr userDrawn="1"/>
        </p:nvCxnSpPr>
        <p:spPr>
          <a:xfrm>
            <a:off x="6719374" y="3573311"/>
            <a:ext cx="0" cy="295298"/>
          </a:xfrm>
          <a:prstGeom prst="line">
            <a:avLst/>
          </a:prstGeom>
          <a:noFill/>
          <a:ln w="12700">
            <a:solidFill>
              <a:srgbClr val="830863"/>
            </a:solidFill>
          </a:ln>
        </p:spPr>
        <p:style>
          <a:lnRef idx="1">
            <a:schemeClr val="accent1"/>
          </a:lnRef>
          <a:fillRef idx="0">
            <a:schemeClr val="accent1"/>
          </a:fillRef>
          <a:effectRef idx="0">
            <a:schemeClr val="accent1"/>
          </a:effectRef>
          <a:fontRef idx="minor">
            <a:schemeClr val="tx1"/>
          </a:fontRef>
        </p:style>
      </p:cxnSp>
      <p:cxnSp>
        <p:nvCxnSpPr>
          <p:cNvPr id="58" name="Straight Connector 57">
            <a:extLst>
              <a:ext uri="{FF2B5EF4-FFF2-40B4-BE49-F238E27FC236}">
                <a16:creationId xmlns:a16="http://schemas.microsoft.com/office/drawing/2014/main" id="{6A66D8A6-272C-D337-165F-E2B79C56C6E1}"/>
              </a:ext>
            </a:extLst>
          </p:cNvPr>
          <p:cNvCxnSpPr/>
          <p:nvPr userDrawn="1"/>
        </p:nvCxnSpPr>
        <p:spPr>
          <a:xfrm>
            <a:off x="9204951" y="3573311"/>
            <a:ext cx="0" cy="295298"/>
          </a:xfrm>
          <a:prstGeom prst="line">
            <a:avLst/>
          </a:prstGeom>
          <a:noFill/>
          <a:ln w="12700">
            <a:solidFill>
              <a:srgbClr val="4D0489"/>
            </a:solidFill>
          </a:ln>
        </p:spPr>
        <p:style>
          <a:lnRef idx="1">
            <a:schemeClr val="accent1"/>
          </a:lnRef>
          <a:fillRef idx="0">
            <a:schemeClr val="accent1"/>
          </a:fillRef>
          <a:effectRef idx="0">
            <a:schemeClr val="accent1"/>
          </a:effectRef>
          <a:fontRef idx="minor">
            <a:schemeClr val="tx1"/>
          </a:fontRef>
        </p:style>
      </p:cxnSp>
      <p:cxnSp>
        <p:nvCxnSpPr>
          <p:cNvPr id="59" name="Straight Connector 58">
            <a:extLst>
              <a:ext uri="{FF2B5EF4-FFF2-40B4-BE49-F238E27FC236}">
                <a16:creationId xmlns:a16="http://schemas.microsoft.com/office/drawing/2014/main" id="{FAC29FD0-029A-3FA1-E440-BE4135854B49}"/>
              </a:ext>
            </a:extLst>
          </p:cNvPr>
          <p:cNvCxnSpPr/>
          <p:nvPr userDrawn="1"/>
        </p:nvCxnSpPr>
        <p:spPr>
          <a:xfrm>
            <a:off x="7962163" y="4121257"/>
            <a:ext cx="0" cy="295298"/>
          </a:xfrm>
          <a:prstGeom prst="line">
            <a:avLst/>
          </a:prstGeom>
          <a:noFill/>
          <a:ln w="12700">
            <a:solidFill>
              <a:srgbClr val="830863"/>
            </a:solidFill>
          </a:ln>
        </p:spPr>
        <p:style>
          <a:lnRef idx="1">
            <a:schemeClr val="accent1"/>
          </a:lnRef>
          <a:fillRef idx="0">
            <a:schemeClr val="accent1"/>
          </a:fillRef>
          <a:effectRef idx="0">
            <a:schemeClr val="accent1"/>
          </a:effectRef>
          <a:fontRef idx="minor">
            <a:schemeClr val="tx1"/>
          </a:fontRef>
        </p:style>
      </p:cxnSp>
      <p:cxnSp>
        <p:nvCxnSpPr>
          <p:cNvPr id="60" name="Straight Connector 59">
            <a:extLst>
              <a:ext uri="{FF2B5EF4-FFF2-40B4-BE49-F238E27FC236}">
                <a16:creationId xmlns:a16="http://schemas.microsoft.com/office/drawing/2014/main" id="{B0ED5F24-DA8A-18D7-940C-C2B32A67A23C}"/>
              </a:ext>
            </a:extLst>
          </p:cNvPr>
          <p:cNvCxnSpPr/>
          <p:nvPr userDrawn="1"/>
        </p:nvCxnSpPr>
        <p:spPr>
          <a:xfrm>
            <a:off x="5496626" y="4121257"/>
            <a:ext cx="0" cy="295298"/>
          </a:xfrm>
          <a:prstGeom prst="line">
            <a:avLst/>
          </a:prstGeom>
          <a:noFill/>
          <a:ln w="12700">
            <a:solidFill>
              <a:srgbClr val="9C0D54"/>
            </a:solidFill>
          </a:ln>
        </p:spPr>
        <p:style>
          <a:lnRef idx="1">
            <a:schemeClr val="accent1"/>
          </a:lnRef>
          <a:fillRef idx="0">
            <a:schemeClr val="accent1"/>
          </a:fillRef>
          <a:effectRef idx="0">
            <a:schemeClr val="accent1"/>
          </a:effectRef>
          <a:fontRef idx="minor">
            <a:schemeClr val="tx1"/>
          </a:fontRef>
        </p:style>
      </p:cxnSp>
      <p:cxnSp>
        <p:nvCxnSpPr>
          <p:cNvPr id="61" name="Straight Connector 60">
            <a:extLst>
              <a:ext uri="{FF2B5EF4-FFF2-40B4-BE49-F238E27FC236}">
                <a16:creationId xmlns:a16="http://schemas.microsoft.com/office/drawing/2014/main" id="{24EEB3D3-2E7C-AE8E-2955-3BD1D52199E4}"/>
              </a:ext>
            </a:extLst>
          </p:cNvPr>
          <p:cNvCxnSpPr/>
          <p:nvPr userDrawn="1"/>
        </p:nvCxnSpPr>
        <p:spPr>
          <a:xfrm>
            <a:off x="2991762" y="4121257"/>
            <a:ext cx="0" cy="295298"/>
          </a:xfrm>
          <a:prstGeom prst="line">
            <a:avLst/>
          </a:prstGeom>
          <a:noFill/>
          <a:ln w="12700">
            <a:solidFill>
              <a:srgbClr val="9F0B54"/>
            </a:solidFill>
          </a:ln>
        </p:spPr>
        <p:style>
          <a:lnRef idx="1">
            <a:schemeClr val="accent1"/>
          </a:lnRef>
          <a:fillRef idx="0">
            <a:schemeClr val="accent1"/>
          </a:fillRef>
          <a:effectRef idx="0">
            <a:schemeClr val="accent1"/>
          </a:effectRef>
          <a:fontRef idx="minor">
            <a:schemeClr val="tx1"/>
          </a:fontRef>
        </p:style>
      </p:cxnSp>
      <p:sp>
        <p:nvSpPr>
          <p:cNvPr id="66" name="Rounded Rectangle 65">
            <a:extLst>
              <a:ext uri="{FF2B5EF4-FFF2-40B4-BE49-F238E27FC236}">
                <a16:creationId xmlns:a16="http://schemas.microsoft.com/office/drawing/2014/main" id="{F7982C8E-647E-5EB9-13B7-C9E145A42B89}"/>
              </a:ext>
            </a:extLst>
          </p:cNvPr>
          <p:cNvSpPr/>
          <p:nvPr userDrawn="1"/>
        </p:nvSpPr>
        <p:spPr>
          <a:xfrm>
            <a:off x="1859971" y="4315344"/>
            <a:ext cx="2275573" cy="1990104"/>
          </a:xfrm>
          <a:prstGeom prst="roundRect">
            <a:avLst>
              <a:gd name="adj" fmla="val 2941"/>
            </a:avLst>
          </a:prstGeom>
          <a:solidFill>
            <a:schemeClr val="bg1"/>
          </a:solidFill>
          <a:ln>
            <a:noFill/>
          </a:ln>
          <a:effectLst>
            <a:outerShdw blurRad="114300" dist="38100" dir="5400000" algn="t" rotWithShape="0">
              <a:prstClr val="black">
                <a:alpha val="1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Rounded Rectangle 68">
            <a:extLst>
              <a:ext uri="{FF2B5EF4-FFF2-40B4-BE49-F238E27FC236}">
                <a16:creationId xmlns:a16="http://schemas.microsoft.com/office/drawing/2014/main" id="{34F7C52C-BC17-C3B9-8E2C-45CD44A75C47}"/>
              </a:ext>
            </a:extLst>
          </p:cNvPr>
          <p:cNvSpPr/>
          <p:nvPr userDrawn="1"/>
        </p:nvSpPr>
        <p:spPr>
          <a:xfrm>
            <a:off x="10065705" y="3876606"/>
            <a:ext cx="723989" cy="243776"/>
          </a:xfrm>
          <a:prstGeom prst="roundRect">
            <a:avLst/>
          </a:prstGeom>
          <a:solidFill>
            <a:srgbClr val="4D0489"/>
          </a:solidFill>
          <a:ln>
            <a:solidFill>
              <a:srgbClr val="4D0489"/>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US" sz="800" b="1">
              <a:solidFill>
                <a:schemeClr val="bg1"/>
              </a:solidFill>
            </a:endParaRPr>
          </a:p>
        </p:txBody>
      </p:sp>
      <p:cxnSp>
        <p:nvCxnSpPr>
          <p:cNvPr id="70" name="Straight Connector 69">
            <a:extLst>
              <a:ext uri="{FF2B5EF4-FFF2-40B4-BE49-F238E27FC236}">
                <a16:creationId xmlns:a16="http://schemas.microsoft.com/office/drawing/2014/main" id="{3AA0FD6E-A2F6-D728-654D-6A8E74FDBB6F}"/>
              </a:ext>
            </a:extLst>
          </p:cNvPr>
          <p:cNvCxnSpPr/>
          <p:nvPr userDrawn="1"/>
        </p:nvCxnSpPr>
        <p:spPr>
          <a:xfrm>
            <a:off x="10421525" y="4124436"/>
            <a:ext cx="0" cy="295298"/>
          </a:xfrm>
          <a:prstGeom prst="line">
            <a:avLst/>
          </a:prstGeom>
          <a:noFill/>
          <a:ln w="12700">
            <a:solidFill>
              <a:srgbClr val="4D0489"/>
            </a:solidFill>
          </a:ln>
        </p:spPr>
        <p:style>
          <a:lnRef idx="1">
            <a:schemeClr val="accent1"/>
          </a:lnRef>
          <a:fillRef idx="0">
            <a:schemeClr val="accent1"/>
          </a:fillRef>
          <a:effectRef idx="0">
            <a:schemeClr val="accent1"/>
          </a:effectRef>
          <a:fontRef idx="minor">
            <a:schemeClr val="tx1"/>
          </a:fontRef>
        </p:style>
      </p:cxnSp>
      <p:sp>
        <p:nvSpPr>
          <p:cNvPr id="76" name="Rectangle 75">
            <a:extLst>
              <a:ext uri="{FF2B5EF4-FFF2-40B4-BE49-F238E27FC236}">
                <a16:creationId xmlns:a16="http://schemas.microsoft.com/office/drawing/2014/main" id="{B4CFBCAD-A8A7-5DAF-EDE6-6818BDDD40AF}"/>
              </a:ext>
            </a:extLst>
          </p:cNvPr>
          <p:cNvSpPr/>
          <p:nvPr userDrawn="1"/>
        </p:nvSpPr>
        <p:spPr>
          <a:xfrm>
            <a:off x="2264150" y="4845132"/>
            <a:ext cx="1458608" cy="984885"/>
          </a:xfrm>
          <a:prstGeom prst="rect">
            <a:avLst/>
          </a:prstGeom>
        </p:spPr>
        <p:txBody>
          <a:bodyPr wrap="square">
            <a:spAutoFit/>
          </a:bodyPr>
          <a:lstStyle/>
          <a:p>
            <a:pPr lvl="0" algn="ctr">
              <a:spcAft>
                <a:spcPts val="1200"/>
              </a:spcAft>
              <a:defRPr/>
            </a:pPr>
            <a:r>
              <a:rPr lang="en-US" sz="1200">
                <a:solidFill>
                  <a:srgbClr val="9C0D54"/>
                </a:solidFill>
                <a:latin typeface="Arial" panose="020B0604020202020204" pitchFamily="34" charset="0"/>
                <a:cs typeface="Arial" panose="020B0604020202020204" pitchFamily="34" charset="0"/>
              </a:rPr>
              <a:t>Neurons for Spend Intelligence</a:t>
            </a:r>
          </a:p>
          <a:p>
            <a:pPr lvl="0" algn="ctr">
              <a:spcAft>
                <a:spcPts val="1200"/>
              </a:spcAft>
              <a:defRPr/>
            </a:pPr>
            <a:r>
              <a:rPr lang="en-US" sz="1200">
                <a:solidFill>
                  <a:srgbClr val="9C0D54"/>
                </a:solidFill>
                <a:latin typeface="Arial" panose="020B0604020202020204" pitchFamily="34" charset="0"/>
                <a:cs typeface="Arial" panose="020B0604020202020204" pitchFamily="34" charset="0"/>
              </a:rPr>
              <a:t>Neurons for Patch Intelligence</a:t>
            </a:r>
          </a:p>
        </p:txBody>
      </p:sp>
      <p:sp>
        <p:nvSpPr>
          <p:cNvPr id="11" name="Text Placeholder 10">
            <a:extLst>
              <a:ext uri="{FF2B5EF4-FFF2-40B4-BE49-F238E27FC236}">
                <a16:creationId xmlns:a16="http://schemas.microsoft.com/office/drawing/2014/main" id="{DCCDD114-477C-E095-57EC-4E6712292EFC}"/>
              </a:ext>
            </a:extLst>
          </p:cNvPr>
          <p:cNvSpPr>
            <a:spLocks noGrp="1"/>
          </p:cNvSpPr>
          <p:nvPr>
            <p:ph type="body" sz="quarter" idx="10" hasCustomPrompt="1"/>
          </p:nvPr>
        </p:nvSpPr>
        <p:spPr>
          <a:xfrm>
            <a:off x="564333" y="1694501"/>
            <a:ext cx="2274888" cy="1989137"/>
          </a:xfrm>
          <a:prstGeom prst="roundRect">
            <a:avLst>
              <a:gd name="adj" fmla="val 4378"/>
            </a:avLst>
          </a:prstGeom>
          <a:solidFill>
            <a:schemeClr val="bg1"/>
          </a:solidFill>
        </p:spPr>
        <p:txBody>
          <a:bodyPr lIns="91440" tIns="91440" rIns="182880" bIns="91440" anchor="ctr" anchorCtr="0">
            <a:normAutofit/>
          </a:bodyPr>
          <a:lstStyle>
            <a:lvl1pPr marL="0" marR="0" indent="0" algn="ctr" defTabSz="914400" rtl="0" eaLnBrk="1" fontAlgn="auto" latinLnBrk="0" hangingPunct="1">
              <a:lnSpc>
                <a:spcPct val="100000"/>
              </a:lnSpc>
              <a:spcBef>
                <a:spcPts val="0"/>
              </a:spcBef>
              <a:spcAft>
                <a:spcPts val="0"/>
              </a:spcAft>
              <a:buClrTx/>
              <a:buSzTx/>
              <a:buFontTx/>
              <a:buNone/>
              <a:tabLst/>
              <a:defRPr sz="1200" b="0"/>
            </a:lvl1pPr>
            <a:lvl2pPr algn="ctr">
              <a:defRPr sz="1200"/>
            </a:lvl2pPr>
            <a:lvl3pPr algn="ctr">
              <a:defRPr sz="1200"/>
            </a:lvl3pPr>
            <a:lvl4pPr algn="ctr">
              <a:defRPr sz="1200"/>
            </a:lvl4pPr>
            <a:lvl5pPr algn="ctr">
              <a:defRPr sz="1200"/>
            </a:lvl5p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a:solidFill>
                  <a:srgbClr val="9C0D54"/>
                </a:solidFill>
                <a:latin typeface="Arial" panose="020B0604020202020204" pitchFamily="34" charset="0"/>
                <a:cs typeface="Arial" panose="020B0604020202020204" pitchFamily="34" charset="0"/>
              </a:rPr>
              <a:t>Neurons for Discovery</a:t>
            </a:r>
            <a:br>
              <a:rPr lang="en-US" sz="1200">
                <a:solidFill>
                  <a:srgbClr val="9C0D54"/>
                </a:solidFill>
                <a:latin typeface="Arial" panose="020B0604020202020204" pitchFamily="34" charset="0"/>
                <a:cs typeface="Arial" panose="020B0604020202020204" pitchFamily="34" charset="0"/>
              </a:rPr>
            </a:br>
            <a:br>
              <a:rPr lang="en-US" sz="1200">
                <a:solidFill>
                  <a:srgbClr val="9C0D54"/>
                </a:solidFill>
                <a:latin typeface="Arial" panose="020B0604020202020204" pitchFamily="34" charset="0"/>
                <a:cs typeface="Arial" panose="020B0604020202020204" pitchFamily="34" charset="0"/>
              </a:rPr>
            </a:br>
            <a:r>
              <a:rPr lang="en-US" sz="1200">
                <a:solidFill>
                  <a:srgbClr val="9C0D54"/>
                </a:solidFill>
                <a:latin typeface="Arial" panose="020B0604020202020204" pitchFamily="34" charset="0"/>
                <a:cs typeface="Arial" panose="020B0604020202020204" pitchFamily="34" charset="0"/>
              </a:rPr>
              <a:t>Neurons for Edge Intelligence</a:t>
            </a:r>
            <a:br>
              <a:rPr lang="en-US" sz="1200">
                <a:solidFill>
                  <a:srgbClr val="9C0D54"/>
                </a:solidFill>
                <a:latin typeface="Arial" panose="020B0604020202020204" pitchFamily="34" charset="0"/>
                <a:cs typeface="Arial" panose="020B0604020202020204" pitchFamily="34" charset="0"/>
              </a:rPr>
            </a:br>
            <a:br>
              <a:rPr lang="en-US" sz="1200">
                <a:solidFill>
                  <a:srgbClr val="9C0D54"/>
                </a:solidFill>
                <a:latin typeface="Arial" panose="020B0604020202020204" pitchFamily="34" charset="0"/>
                <a:cs typeface="Arial" panose="020B0604020202020204" pitchFamily="34" charset="0"/>
              </a:rPr>
            </a:br>
            <a:r>
              <a:rPr lang="en-US" sz="1200">
                <a:solidFill>
                  <a:srgbClr val="9C0D54"/>
                </a:solidFill>
                <a:latin typeface="Arial" panose="020B0604020202020204" pitchFamily="34" charset="0"/>
                <a:cs typeface="Arial" panose="020B0604020202020204" pitchFamily="34" charset="0"/>
              </a:rPr>
              <a:t>Neurons Workspace</a:t>
            </a:r>
            <a:br>
              <a:rPr lang="en-US" sz="1200">
                <a:solidFill>
                  <a:srgbClr val="9C0D54"/>
                </a:solidFill>
                <a:latin typeface="Arial" panose="020B0604020202020204" pitchFamily="34" charset="0"/>
                <a:cs typeface="Arial" panose="020B0604020202020204" pitchFamily="34" charset="0"/>
              </a:rPr>
            </a:br>
            <a:br>
              <a:rPr lang="en-US" sz="1200">
                <a:solidFill>
                  <a:srgbClr val="9C0D54"/>
                </a:solidFill>
                <a:latin typeface="Arial" panose="020B0604020202020204" pitchFamily="34" charset="0"/>
                <a:cs typeface="Arial" panose="020B0604020202020204" pitchFamily="34" charset="0"/>
              </a:rPr>
            </a:br>
            <a:r>
              <a:rPr lang="en-US" sz="1200">
                <a:solidFill>
                  <a:srgbClr val="9C0D54"/>
                </a:solidFill>
                <a:latin typeface="Arial" panose="020B0604020202020204" pitchFamily="34" charset="0"/>
                <a:cs typeface="Arial" panose="020B0604020202020204" pitchFamily="34" charset="0"/>
              </a:rPr>
              <a:t>Neurons for Healing</a:t>
            </a:r>
          </a:p>
        </p:txBody>
      </p:sp>
      <p:sp>
        <p:nvSpPr>
          <p:cNvPr id="51" name="Text Placeholder 10">
            <a:extLst>
              <a:ext uri="{FF2B5EF4-FFF2-40B4-BE49-F238E27FC236}">
                <a16:creationId xmlns:a16="http://schemas.microsoft.com/office/drawing/2014/main" id="{D9A645EA-0580-FF7A-9D9D-FF2D7B6CF836}"/>
              </a:ext>
            </a:extLst>
          </p:cNvPr>
          <p:cNvSpPr>
            <a:spLocks noGrp="1"/>
          </p:cNvSpPr>
          <p:nvPr>
            <p:ph type="body" sz="quarter" idx="11" hasCustomPrompt="1"/>
          </p:nvPr>
        </p:nvSpPr>
        <p:spPr>
          <a:xfrm>
            <a:off x="3114392" y="1694501"/>
            <a:ext cx="2274888" cy="1989137"/>
          </a:xfrm>
          <a:prstGeom prst="roundRect">
            <a:avLst>
              <a:gd name="adj" fmla="val 4378"/>
            </a:avLst>
          </a:prstGeom>
          <a:solidFill>
            <a:schemeClr val="bg1"/>
          </a:solidFill>
        </p:spPr>
        <p:txBody>
          <a:bodyPr lIns="91440" tIns="91440" rIns="182880" bIns="91440" anchor="ctr" anchorCtr="0">
            <a:normAutofit/>
          </a:bodyPr>
          <a:lstStyle>
            <a:lvl1pPr marL="0" marR="0" indent="0" algn="ctr" defTabSz="914400" rtl="0" eaLnBrk="1" fontAlgn="auto" latinLnBrk="0" hangingPunct="1">
              <a:lnSpc>
                <a:spcPct val="100000"/>
              </a:lnSpc>
              <a:spcBef>
                <a:spcPts val="0"/>
              </a:spcBef>
              <a:spcAft>
                <a:spcPts val="1200"/>
              </a:spcAft>
              <a:buClrTx/>
              <a:buSzTx/>
              <a:buFontTx/>
              <a:buNone/>
              <a:tabLst/>
              <a:defRPr sz="1200" b="0">
                <a:solidFill>
                  <a:srgbClr val="9F0B54"/>
                </a:solidFill>
              </a:defRPr>
            </a:lvl1pPr>
            <a:lvl2pPr algn="ctr">
              <a:defRPr sz="1200"/>
            </a:lvl2pPr>
            <a:lvl3pPr algn="ctr">
              <a:defRPr sz="1200"/>
            </a:lvl3pPr>
            <a:lvl4pPr algn="ctr">
              <a:defRPr sz="1200"/>
            </a:lvl4pPr>
            <a:lvl5pPr algn="ctr">
              <a:defRPr sz="1200"/>
            </a:lvl5pPr>
          </a:lstStyle>
          <a:p>
            <a:pPr lvl="0" algn="ctr">
              <a:spcAft>
                <a:spcPts val="1200"/>
              </a:spcAft>
              <a:defRPr/>
            </a:pPr>
            <a:r>
              <a:rPr lang="en-US" sz="1200">
                <a:solidFill>
                  <a:srgbClr val="9F0B54"/>
                </a:solidFill>
                <a:latin typeface="Arial" panose="020B0604020202020204" pitchFamily="34" charset="0"/>
                <a:cs typeface="Arial" panose="020B0604020202020204" pitchFamily="34" charset="0"/>
              </a:rPr>
              <a:t>Neurons for Healthcare</a:t>
            </a:r>
          </a:p>
          <a:p>
            <a:pPr lvl="0" algn="ctr">
              <a:spcAft>
                <a:spcPts val="1200"/>
              </a:spcAft>
              <a:defRPr/>
            </a:pPr>
            <a:r>
              <a:rPr lang="en-US" sz="1200">
                <a:solidFill>
                  <a:srgbClr val="9F0B54"/>
                </a:solidFill>
                <a:latin typeface="Arial" panose="020B0604020202020204" pitchFamily="34" charset="0"/>
                <a:cs typeface="Arial" panose="020B0604020202020204" pitchFamily="34" charset="0"/>
              </a:rPr>
              <a:t>Neurons for Discovery </a:t>
            </a:r>
            <a:br>
              <a:rPr lang="en-US" sz="1200">
                <a:solidFill>
                  <a:srgbClr val="9F0B54"/>
                </a:solidFill>
                <a:latin typeface="Arial" panose="020B0604020202020204" pitchFamily="34" charset="0"/>
                <a:cs typeface="Arial" panose="020B0604020202020204" pitchFamily="34" charset="0"/>
              </a:rPr>
            </a:br>
            <a:r>
              <a:rPr lang="en-US" sz="1200">
                <a:solidFill>
                  <a:srgbClr val="9F0B54"/>
                </a:solidFill>
                <a:latin typeface="Arial" panose="020B0604020202020204" pitchFamily="34" charset="0"/>
                <a:cs typeface="Arial" panose="020B0604020202020204" pitchFamily="34" charset="0"/>
              </a:rPr>
              <a:t>with Service Mapping</a:t>
            </a:r>
          </a:p>
        </p:txBody>
      </p:sp>
      <p:sp>
        <p:nvSpPr>
          <p:cNvPr id="52" name="Text Placeholder 10">
            <a:extLst>
              <a:ext uri="{FF2B5EF4-FFF2-40B4-BE49-F238E27FC236}">
                <a16:creationId xmlns:a16="http://schemas.microsoft.com/office/drawing/2014/main" id="{F4E3AA4A-911D-E5DF-5392-9BFD5F9C2C43}"/>
              </a:ext>
            </a:extLst>
          </p:cNvPr>
          <p:cNvSpPr>
            <a:spLocks noGrp="1"/>
          </p:cNvSpPr>
          <p:nvPr>
            <p:ph type="body" sz="quarter" idx="12" hasCustomPrompt="1"/>
          </p:nvPr>
        </p:nvSpPr>
        <p:spPr>
          <a:xfrm>
            <a:off x="5664451" y="1694501"/>
            <a:ext cx="2274888" cy="1989137"/>
          </a:xfrm>
          <a:prstGeom prst="roundRect">
            <a:avLst>
              <a:gd name="adj" fmla="val 4378"/>
            </a:avLst>
          </a:prstGeom>
          <a:solidFill>
            <a:schemeClr val="bg1"/>
          </a:solidFill>
        </p:spPr>
        <p:txBody>
          <a:bodyPr lIns="91440" tIns="91440" rIns="182880" bIns="91440" anchor="ctr" anchorCtr="0">
            <a:normAutofit/>
          </a:bodyPr>
          <a:lstStyle>
            <a:lvl1pPr marL="0" marR="0" indent="0" algn="ctr" defTabSz="914400" rtl="0" eaLnBrk="1" fontAlgn="auto" latinLnBrk="0" hangingPunct="1">
              <a:lnSpc>
                <a:spcPct val="100000"/>
              </a:lnSpc>
              <a:spcBef>
                <a:spcPts val="0"/>
              </a:spcBef>
              <a:spcAft>
                <a:spcPts val="1200"/>
              </a:spcAft>
              <a:buClrTx/>
              <a:buSzTx/>
              <a:buFontTx/>
              <a:buNone/>
              <a:tabLst/>
              <a:defRPr sz="1200" b="0"/>
            </a:lvl1pPr>
            <a:lvl2pPr algn="ctr">
              <a:defRPr sz="1200"/>
            </a:lvl2pPr>
            <a:lvl3pPr algn="ctr">
              <a:defRPr sz="1200"/>
            </a:lvl3pPr>
            <a:lvl4pPr algn="ctr">
              <a:defRPr sz="1200"/>
            </a:lvl4pPr>
            <a:lvl5pPr algn="ctr">
              <a:defRPr sz="1200"/>
            </a:lvl5pPr>
          </a:lstStyle>
          <a:p>
            <a:pPr lvl="0" algn="ctr">
              <a:spcAft>
                <a:spcPts val="1200"/>
              </a:spcAft>
              <a:defRPr/>
            </a:pPr>
            <a:r>
              <a:rPr lang="en-US" sz="1200">
                <a:solidFill>
                  <a:srgbClr val="830863"/>
                </a:solidFill>
                <a:latin typeface="Arial" panose="020B0604020202020204" pitchFamily="34" charset="0"/>
                <a:cs typeface="Arial" panose="020B0604020202020204" pitchFamily="34" charset="0"/>
              </a:rPr>
              <a:t>Neurons for ZTA</a:t>
            </a:r>
          </a:p>
          <a:p>
            <a:pPr lvl="0" algn="ctr">
              <a:spcAft>
                <a:spcPts val="1200"/>
              </a:spcAft>
              <a:defRPr/>
            </a:pPr>
            <a:r>
              <a:rPr lang="en-US" sz="1200">
                <a:solidFill>
                  <a:srgbClr val="830863"/>
                </a:solidFill>
                <a:latin typeface="Arial" panose="020B0604020202020204" pitchFamily="34" charset="0"/>
                <a:cs typeface="Arial" panose="020B0604020202020204" pitchFamily="34" charset="0"/>
              </a:rPr>
              <a:t>Neurons for HR</a:t>
            </a:r>
          </a:p>
          <a:p>
            <a:pPr lvl="0" algn="ctr">
              <a:spcAft>
                <a:spcPts val="1200"/>
              </a:spcAft>
              <a:defRPr/>
            </a:pPr>
            <a:r>
              <a:rPr lang="en-US" sz="1200">
                <a:solidFill>
                  <a:srgbClr val="830863"/>
                </a:solidFill>
                <a:latin typeface="Arial" panose="020B0604020202020204" pitchFamily="34" charset="0"/>
                <a:cs typeface="Arial" panose="020B0604020202020204" pitchFamily="34" charset="0"/>
              </a:rPr>
              <a:t>Neurons for </a:t>
            </a:r>
            <a:r>
              <a:rPr lang="en-US" sz="1200" err="1">
                <a:solidFill>
                  <a:srgbClr val="830863"/>
                </a:solidFill>
                <a:latin typeface="Arial" panose="020B0604020202020204" pitchFamily="34" charset="0"/>
                <a:cs typeface="Arial" panose="020B0604020202020204" pitchFamily="34" charset="0"/>
              </a:rPr>
              <a:t>Facilites</a:t>
            </a:r>
            <a:endParaRPr lang="en-US" sz="1200">
              <a:solidFill>
                <a:srgbClr val="830863"/>
              </a:solidFill>
              <a:latin typeface="Arial" panose="020B0604020202020204" pitchFamily="34" charset="0"/>
              <a:cs typeface="Arial" panose="020B0604020202020204" pitchFamily="34" charset="0"/>
            </a:endParaRPr>
          </a:p>
          <a:p>
            <a:pPr lvl="0" algn="ctr">
              <a:spcAft>
                <a:spcPts val="1200"/>
              </a:spcAft>
              <a:defRPr/>
            </a:pPr>
            <a:r>
              <a:rPr lang="en-US" sz="1200">
                <a:solidFill>
                  <a:srgbClr val="830863"/>
                </a:solidFill>
                <a:latin typeface="Arial" panose="020B0604020202020204" pitchFamily="34" charset="0"/>
                <a:cs typeface="Arial" panose="020B0604020202020204" pitchFamily="34" charset="0"/>
              </a:rPr>
              <a:t>Neurons for Supply Chain</a:t>
            </a:r>
          </a:p>
        </p:txBody>
      </p:sp>
      <p:sp>
        <p:nvSpPr>
          <p:cNvPr id="53" name="Text Placeholder 10">
            <a:extLst>
              <a:ext uri="{FF2B5EF4-FFF2-40B4-BE49-F238E27FC236}">
                <a16:creationId xmlns:a16="http://schemas.microsoft.com/office/drawing/2014/main" id="{0D1A61DF-EBF2-8D6C-3A9B-CDC8B736606C}"/>
              </a:ext>
            </a:extLst>
          </p:cNvPr>
          <p:cNvSpPr>
            <a:spLocks noGrp="1"/>
          </p:cNvSpPr>
          <p:nvPr>
            <p:ph type="body" sz="quarter" idx="13" hasCustomPrompt="1"/>
          </p:nvPr>
        </p:nvSpPr>
        <p:spPr>
          <a:xfrm>
            <a:off x="8214510" y="1694501"/>
            <a:ext cx="2274888" cy="1989137"/>
          </a:xfrm>
          <a:prstGeom prst="roundRect">
            <a:avLst>
              <a:gd name="adj" fmla="val 4378"/>
            </a:avLst>
          </a:prstGeom>
          <a:solidFill>
            <a:schemeClr val="bg1"/>
          </a:solidFill>
        </p:spPr>
        <p:txBody>
          <a:bodyPr lIns="91440" tIns="91440" rIns="182880" bIns="91440" anchor="ctr" anchorCtr="0">
            <a:normAutofit/>
          </a:bodyPr>
          <a:lstStyle>
            <a:lvl1pPr marL="0" marR="0" indent="0" algn="ctr" defTabSz="914400" rtl="0" eaLnBrk="1" fontAlgn="auto" latinLnBrk="0" hangingPunct="1">
              <a:lnSpc>
                <a:spcPct val="100000"/>
              </a:lnSpc>
              <a:spcBef>
                <a:spcPts val="0"/>
              </a:spcBef>
              <a:spcAft>
                <a:spcPts val="1200"/>
              </a:spcAft>
              <a:buClrTx/>
              <a:buSzTx/>
              <a:buFontTx/>
              <a:buNone/>
              <a:tabLst/>
              <a:defRPr sz="1200" b="0"/>
            </a:lvl1pPr>
            <a:lvl2pPr algn="ctr">
              <a:defRPr sz="1200"/>
            </a:lvl2pPr>
            <a:lvl3pPr algn="ctr">
              <a:defRPr sz="1200"/>
            </a:lvl3pPr>
            <a:lvl4pPr algn="ctr">
              <a:defRPr sz="1200"/>
            </a:lvl4pPr>
            <a:lvl5pPr algn="ctr">
              <a:defRPr sz="1200"/>
            </a:lvl5pPr>
          </a:lstStyle>
          <a:p>
            <a:pPr lvl="0" algn="ctr">
              <a:spcAft>
                <a:spcPts val="1200"/>
              </a:spcAft>
              <a:defRPr/>
            </a:pPr>
            <a:r>
              <a:rPr lang="en-US" sz="1200">
                <a:solidFill>
                  <a:srgbClr val="4D0489"/>
                </a:solidFill>
                <a:latin typeface="Arial" panose="020B0604020202020204" pitchFamily="34" charset="0"/>
                <a:cs typeface="Arial" panose="020B0604020202020204" pitchFamily="34" charset="0"/>
              </a:rPr>
              <a:t>Neurons for Secure Access</a:t>
            </a:r>
          </a:p>
          <a:p>
            <a:pPr lvl="0" algn="ctr">
              <a:spcAft>
                <a:spcPts val="1200"/>
              </a:spcAft>
              <a:defRPr/>
            </a:pPr>
            <a:r>
              <a:rPr lang="en-US" sz="1200">
                <a:solidFill>
                  <a:srgbClr val="4D0489"/>
                </a:solidFill>
                <a:latin typeface="Arial" panose="020B0604020202020204" pitchFamily="34" charset="0"/>
                <a:cs typeface="Arial" panose="020B0604020202020204" pitchFamily="34" charset="0"/>
              </a:rPr>
              <a:t>Neurons for GRC</a:t>
            </a:r>
          </a:p>
          <a:p>
            <a:pPr lvl="0" algn="ctr">
              <a:spcAft>
                <a:spcPts val="1200"/>
              </a:spcAft>
              <a:defRPr/>
            </a:pPr>
            <a:r>
              <a:rPr lang="en-US" sz="1200">
                <a:solidFill>
                  <a:srgbClr val="4D0489"/>
                </a:solidFill>
                <a:latin typeface="Arial" panose="020B0604020202020204" pitchFamily="34" charset="0"/>
                <a:cs typeface="Arial" panose="020B0604020202020204" pitchFamily="34" charset="0"/>
              </a:rPr>
              <a:t>Neurons for PPM</a:t>
            </a:r>
          </a:p>
        </p:txBody>
      </p:sp>
      <p:sp>
        <p:nvSpPr>
          <p:cNvPr id="54" name="Text Placeholder 10">
            <a:extLst>
              <a:ext uri="{FF2B5EF4-FFF2-40B4-BE49-F238E27FC236}">
                <a16:creationId xmlns:a16="http://schemas.microsoft.com/office/drawing/2014/main" id="{E2992EBC-0B43-56A4-207D-751CF760512E}"/>
              </a:ext>
            </a:extLst>
          </p:cNvPr>
          <p:cNvSpPr>
            <a:spLocks noGrp="1"/>
          </p:cNvSpPr>
          <p:nvPr>
            <p:ph type="body" sz="quarter" idx="14" hasCustomPrompt="1"/>
          </p:nvPr>
        </p:nvSpPr>
        <p:spPr>
          <a:xfrm>
            <a:off x="1858979" y="4301899"/>
            <a:ext cx="2274888" cy="1989137"/>
          </a:xfrm>
          <a:prstGeom prst="roundRect">
            <a:avLst>
              <a:gd name="adj" fmla="val 4378"/>
            </a:avLst>
          </a:prstGeom>
          <a:solidFill>
            <a:schemeClr val="bg1"/>
          </a:solidFill>
        </p:spPr>
        <p:txBody>
          <a:bodyPr lIns="91440" tIns="91440" rIns="182880" bIns="91440" anchor="ctr" anchorCtr="0">
            <a:normAutofit/>
          </a:bodyPr>
          <a:lstStyle>
            <a:lvl1pPr marL="0" marR="0" indent="0" algn="ctr" defTabSz="914400" rtl="0" eaLnBrk="1" fontAlgn="auto" latinLnBrk="0" hangingPunct="1">
              <a:lnSpc>
                <a:spcPct val="100000"/>
              </a:lnSpc>
              <a:spcBef>
                <a:spcPts val="0"/>
              </a:spcBef>
              <a:spcAft>
                <a:spcPts val="0"/>
              </a:spcAft>
              <a:buClrTx/>
              <a:buSzTx/>
              <a:buFontTx/>
              <a:buNone/>
              <a:tabLst/>
              <a:defRPr sz="1200" b="0"/>
            </a:lvl1pPr>
            <a:lvl2pPr algn="ctr">
              <a:defRPr sz="1200"/>
            </a:lvl2pPr>
            <a:lvl3pPr algn="ctr">
              <a:defRPr sz="1200"/>
            </a:lvl3pPr>
            <a:lvl4pPr algn="ctr">
              <a:defRPr sz="1200"/>
            </a:lvl4pPr>
            <a:lvl5pPr algn="ctr">
              <a:defRPr sz="1200"/>
            </a:lvl5p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a:solidFill>
                  <a:srgbClr val="9C0D54"/>
                </a:solidFill>
                <a:latin typeface="Arial" panose="020B0604020202020204" pitchFamily="34" charset="0"/>
                <a:cs typeface="Arial" panose="020B0604020202020204" pitchFamily="34" charset="0"/>
              </a:rPr>
              <a:t>Neurons for Discovery</a:t>
            </a:r>
            <a:br>
              <a:rPr lang="en-US" sz="1200">
                <a:solidFill>
                  <a:srgbClr val="9C0D54"/>
                </a:solidFill>
                <a:latin typeface="Arial" panose="020B0604020202020204" pitchFamily="34" charset="0"/>
                <a:cs typeface="Arial" panose="020B0604020202020204" pitchFamily="34" charset="0"/>
              </a:rPr>
            </a:br>
            <a:br>
              <a:rPr lang="en-US" sz="1200">
                <a:solidFill>
                  <a:srgbClr val="9C0D54"/>
                </a:solidFill>
                <a:latin typeface="Arial" panose="020B0604020202020204" pitchFamily="34" charset="0"/>
                <a:cs typeface="Arial" panose="020B0604020202020204" pitchFamily="34" charset="0"/>
              </a:rPr>
            </a:br>
            <a:r>
              <a:rPr lang="en-US" sz="1200">
                <a:solidFill>
                  <a:srgbClr val="9C0D54"/>
                </a:solidFill>
                <a:latin typeface="Arial" panose="020B0604020202020204" pitchFamily="34" charset="0"/>
                <a:cs typeface="Arial" panose="020B0604020202020204" pitchFamily="34" charset="0"/>
              </a:rPr>
              <a:t>Neurons for Edge Intelligence</a:t>
            </a:r>
            <a:br>
              <a:rPr lang="en-US" sz="1200">
                <a:solidFill>
                  <a:srgbClr val="9C0D54"/>
                </a:solidFill>
                <a:latin typeface="Arial" panose="020B0604020202020204" pitchFamily="34" charset="0"/>
                <a:cs typeface="Arial" panose="020B0604020202020204" pitchFamily="34" charset="0"/>
              </a:rPr>
            </a:br>
            <a:br>
              <a:rPr lang="en-US" sz="1200">
                <a:solidFill>
                  <a:srgbClr val="9C0D54"/>
                </a:solidFill>
                <a:latin typeface="Arial" panose="020B0604020202020204" pitchFamily="34" charset="0"/>
                <a:cs typeface="Arial" panose="020B0604020202020204" pitchFamily="34" charset="0"/>
              </a:rPr>
            </a:br>
            <a:r>
              <a:rPr lang="en-US" sz="1200">
                <a:solidFill>
                  <a:srgbClr val="9C0D54"/>
                </a:solidFill>
                <a:latin typeface="Arial" panose="020B0604020202020204" pitchFamily="34" charset="0"/>
                <a:cs typeface="Arial" panose="020B0604020202020204" pitchFamily="34" charset="0"/>
              </a:rPr>
              <a:t>Neurons Workspace</a:t>
            </a:r>
            <a:br>
              <a:rPr lang="en-US" sz="1200">
                <a:solidFill>
                  <a:srgbClr val="9C0D54"/>
                </a:solidFill>
                <a:latin typeface="Arial" panose="020B0604020202020204" pitchFamily="34" charset="0"/>
                <a:cs typeface="Arial" panose="020B0604020202020204" pitchFamily="34" charset="0"/>
              </a:rPr>
            </a:br>
            <a:br>
              <a:rPr lang="en-US" sz="1200">
                <a:solidFill>
                  <a:srgbClr val="9C0D54"/>
                </a:solidFill>
                <a:latin typeface="Arial" panose="020B0604020202020204" pitchFamily="34" charset="0"/>
                <a:cs typeface="Arial" panose="020B0604020202020204" pitchFamily="34" charset="0"/>
              </a:rPr>
            </a:br>
            <a:r>
              <a:rPr lang="en-US" sz="1200">
                <a:solidFill>
                  <a:srgbClr val="9C0D54"/>
                </a:solidFill>
                <a:latin typeface="Arial" panose="020B0604020202020204" pitchFamily="34" charset="0"/>
                <a:cs typeface="Arial" panose="020B0604020202020204" pitchFamily="34" charset="0"/>
              </a:rPr>
              <a:t>Neurons for Healing</a:t>
            </a:r>
          </a:p>
        </p:txBody>
      </p:sp>
      <p:sp>
        <p:nvSpPr>
          <p:cNvPr id="55" name="Text Placeholder 10">
            <a:extLst>
              <a:ext uri="{FF2B5EF4-FFF2-40B4-BE49-F238E27FC236}">
                <a16:creationId xmlns:a16="http://schemas.microsoft.com/office/drawing/2014/main" id="{6056E022-E77E-A6E2-05CE-A1208AB4B90E}"/>
              </a:ext>
            </a:extLst>
          </p:cNvPr>
          <p:cNvSpPr>
            <a:spLocks noGrp="1"/>
          </p:cNvSpPr>
          <p:nvPr>
            <p:ph type="body" sz="quarter" idx="15" hasCustomPrompt="1"/>
          </p:nvPr>
        </p:nvSpPr>
        <p:spPr>
          <a:xfrm>
            <a:off x="4360752" y="4301899"/>
            <a:ext cx="2274888" cy="1989137"/>
          </a:xfrm>
          <a:prstGeom prst="roundRect">
            <a:avLst>
              <a:gd name="adj" fmla="val 4378"/>
            </a:avLst>
          </a:prstGeom>
          <a:solidFill>
            <a:schemeClr val="bg1"/>
          </a:solidFill>
        </p:spPr>
        <p:txBody>
          <a:bodyPr lIns="91440" tIns="91440" rIns="182880" bIns="91440" anchor="ctr" anchorCtr="0">
            <a:normAutofit/>
          </a:bodyPr>
          <a:lstStyle>
            <a:lvl1pPr marL="0" marR="0" indent="0" algn="ctr" defTabSz="914400" rtl="0" eaLnBrk="1" fontAlgn="auto" latinLnBrk="0" hangingPunct="1">
              <a:lnSpc>
                <a:spcPct val="100000"/>
              </a:lnSpc>
              <a:spcBef>
                <a:spcPts val="0"/>
              </a:spcBef>
              <a:spcAft>
                <a:spcPts val="0"/>
              </a:spcAft>
              <a:buClrTx/>
              <a:buSzTx/>
              <a:buFontTx/>
              <a:buNone/>
              <a:tabLst/>
              <a:defRPr sz="1200" b="0"/>
            </a:lvl1pPr>
            <a:lvl2pPr algn="ctr">
              <a:defRPr sz="1200"/>
            </a:lvl2pPr>
            <a:lvl3pPr algn="ctr">
              <a:defRPr sz="1200"/>
            </a:lvl3pPr>
            <a:lvl4pPr algn="ctr">
              <a:defRPr sz="1200"/>
            </a:lvl4pPr>
            <a:lvl5pPr algn="ctr">
              <a:defRPr sz="1200"/>
            </a:lvl5p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a:solidFill>
                  <a:srgbClr val="9C0D54"/>
                </a:solidFill>
                <a:latin typeface="Arial" panose="020B0604020202020204" pitchFamily="34" charset="0"/>
                <a:cs typeface="Arial" panose="020B0604020202020204" pitchFamily="34" charset="0"/>
              </a:rPr>
              <a:t>Neurons for Discovery</a:t>
            </a:r>
            <a:br>
              <a:rPr lang="en-US" sz="1200">
                <a:solidFill>
                  <a:srgbClr val="9C0D54"/>
                </a:solidFill>
                <a:latin typeface="Arial" panose="020B0604020202020204" pitchFamily="34" charset="0"/>
                <a:cs typeface="Arial" panose="020B0604020202020204" pitchFamily="34" charset="0"/>
              </a:rPr>
            </a:br>
            <a:br>
              <a:rPr lang="en-US" sz="1200">
                <a:solidFill>
                  <a:srgbClr val="9C0D54"/>
                </a:solidFill>
                <a:latin typeface="Arial" panose="020B0604020202020204" pitchFamily="34" charset="0"/>
                <a:cs typeface="Arial" panose="020B0604020202020204" pitchFamily="34" charset="0"/>
              </a:rPr>
            </a:br>
            <a:r>
              <a:rPr lang="en-US" sz="1200">
                <a:solidFill>
                  <a:srgbClr val="9C0D54"/>
                </a:solidFill>
                <a:latin typeface="Arial" panose="020B0604020202020204" pitchFamily="34" charset="0"/>
                <a:cs typeface="Arial" panose="020B0604020202020204" pitchFamily="34" charset="0"/>
              </a:rPr>
              <a:t>Neurons for Edge Intelligence</a:t>
            </a:r>
            <a:br>
              <a:rPr lang="en-US" sz="1200">
                <a:solidFill>
                  <a:srgbClr val="9C0D54"/>
                </a:solidFill>
                <a:latin typeface="Arial" panose="020B0604020202020204" pitchFamily="34" charset="0"/>
                <a:cs typeface="Arial" panose="020B0604020202020204" pitchFamily="34" charset="0"/>
              </a:rPr>
            </a:br>
            <a:br>
              <a:rPr lang="en-US" sz="1200">
                <a:solidFill>
                  <a:srgbClr val="9C0D54"/>
                </a:solidFill>
                <a:latin typeface="Arial" panose="020B0604020202020204" pitchFamily="34" charset="0"/>
                <a:cs typeface="Arial" panose="020B0604020202020204" pitchFamily="34" charset="0"/>
              </a:rPr>
            </a:br>
            <a:r>
              <a:rPr lang="en-US" sz="1200">
                <a:solidFill>
                  <a:srgbClr val="9C0D54"/>
                </a:solidFill>
                <a:latin typeface="Arial" panose="020B0604020202020204" pitchFamily="34" charset="0"/>
                <a:cs typeface="Arial" panose="020B0604020202020204" pitchFamily="34" charset="0"/>
              </a:rPr>
              <a:t>Neurons Workspace</a:t>
            </a:r>
            <a:br>
              <a:rPr lang="en-US" sz="1200">
                <a:solidFill>
                  <a:srgbClr val="9C0D54"/>
                </a:solidFill>
                <a:latin typeface="Arial" panose="020B0604020202020204" pitchFamily="34" charset="0"/>
                <a:cs typeface="Arial" panose="020B0604020202020204" pitchFamily="34" charset="0"/>
              </a:rPr>
            </a:br>
            <a:br>
              <a:rPr lang="en-US" sz="1200">
                <a:solidFill>
                  <a:srgbClr val="9C0D54"/>
                </a:solidFill>
                <a:latin typeface="Arial" panose="020B0604020202020204" pitchFamily="34" charset="0"/>
                <a:cs typeface="Arial" panose="020B0604020202020204" pitchFamily="34" charset="0"/>
              </a:rPr>
            </a:br>
            <a:r>
              <a:rPr lang="en-US" sz="1200">
                <a:solidFill>
                  <a:srgbClr val="9C0D54"/>
                </a:solidFill>
                <a:latin typeface="Arial" panose="020B0604020202020204" pitchFamily="34" charset="0"/>
                <a:cs typeface="Arial" panose="020B0604020202020204" pitchFamily="34" charset="0"/>
              </a:rPr>
              <a:t>Neurons for Healing</a:t>
            </a:r>
          </a:p>
        </p:txBody>
      </p:sp>
      <p:sp>
        <p:nvSpPr>
          <p:cNvPr id="56" name="Text Placeholder 10">
            <a:extLst>
              <a:ext uri="{FF2B5EF4-FFF2-40B4-BE49-F238E27FC236}">
                <a16:creationId xmlns:a16="http://schemas.microsoft.com/office/drawing/2014/main" id="{FDA54EAA-68BE-FE42-9FE4-50A2E29DA15B}"/>
              </a:ext>
            </a:extLst>
          </p:cNvPr>
          <p:cNvSpPr>
            <a:spLocks noGrp="1"/>
          </p:cNvSpPr>
          <p:nvPr>
            <p:ph type="body" sz="quarter" idx="16" hasCustomPrompt="1"/>
          </p:nvPr>
        </p:nvSpPr>
        <p:spPr>
          <a:xfrm>
            <a:off x="6826313" y="4301899"/>
            <a:ext cx="2274888" cy="1989137"/>
          </a:xfrm>
          <a:prstGeom prst="roundRect">
            <a:avLst>
              <a:gd name="adj" fmla="val 4378"/>
            </a:avLst>
          </a:prstGeom>
          <a:solidFill>
            <a:schemeClr val="bg1"/>
          </a:solidFill>
        </p:spPr>
        <p:txBody>
          <a:bodyPr lIns="91440" tIns="91440" rIns="182880" bIns="91440" anchor="ctr" anchorCtr="0">
            <a:normAutofit/>
          </a:bodyPr>
          <a:lstStyle>
            <a:lvl1pPr marL="0" marR="0" indent="0" algn="ctr" defTabSz="914400" rtl="0" eaLnBrk="1" fontAlgn="auto" latinLnBrk="0" hangingPunct="1">
              <a:lnSpc>
                <a:spcPct val="100000"/>
              </a:lnSpc>
              <a:spcBef>
                <a:spcPts val="0"/>
              </a:spcBef>
              <a:spcAft>
                <a:spcPts val="0"/>
              </a:spcAft>
              <a:buClrTx/>
              <a:buSzTx/>
              <a:buFontTx/>
              <a:buNone/>
              <a:tabLst/>
              <a:defRPr sz="1200" b="0"/>
            </a:lvl1pPr>
            <a:lvl2pPr algn="ctr">
              <a:defRPr sz="1200"/>
            </a:lvl2pPr>
            <a:lvl3pPr algn="ctr">
              <a:defRPr sz="1200"/>
            </a:lvl3pPr>
            <a:lvl4pPr algn="ctr">
              <a:defRPr sz="1200"/>
            </a:lvl4pPr>
            <a:lvl5pPr algn="ctr">
              <a:defRPr sz="1200"/>
            </a:lvl5p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a:solidFill>
                  <a:srgbClr val="9C0D54"/>
                </a:solidFill>
                <a:latin typeface="Arial" panose="020B0604020202020204" pitchFamily="34" charset="0"/>
                <a:cs typeface="Arial" panose="020B0604020202020204" pitchFamily="34" charset="0"/>
              </a:rPr>
              <a:t>Neurons for Discovery</a:t>
            </a:r>
            <a:br>
              <a:rPr lang="en-US" sz="1200">
                <a:solidFill>
                  <a:srgbClr val="9C0D54"/>
                </a:solidFill>
                <a:latin typeface="Arial" panose="020B0604020202020204" pitchFamily="34" charset="0"/>
                <a:cs typeface="Arial" panose="020B0604020202020204" pitchFamily="34" charset="0"/>
              </a:rPr>
            </a:br>
            <a:br>
              <a:rPr lang="en-US" sz="1200">
                <a:solidFill>
                  <a:srgbClr val="9C0D54"/>
                </a:solidFill>
                <a:latin typeface="Arial" panose="020B0604020202020204" pitchFamily="34" charset="0"/>
                <a:cs typeface="Arial" panose="020B0604020202020204" pitchFamily="34" charset="0"/>
              </a:rPr>
            </a:br>
            <a:r>
              <a:rPr lang="en-US" sz="1200">
                <a:solidFill>
                  <a:srgbClr val="9C0D54"/>
                </a:solidFill>
                <a:latin typeface="Arial" panose="020B0604020202020204" pitchFamily="34" charset="0"/>
                <a:cs typeface="Arial" panose="020B0604020202020204" pitchFamily="34" charset="0"/>
              </a:rPr>
              <a:t>Neurons for Edge Intelligence</a:t>
            </a:r>
            <a:br>
              <a:rPr lang="en-US" sz="1200">
                <a:solidFill>
                  <a:srgbClr val="9C0D54"/>
                </a:solidFill>
                <a:latin typeface="Arial" panose="020B0604020202020204" pitchFamily="34" charset="0"/>
                <a:cs typeface="Arial" panose="020B0604020202020204" pitchFamily="34" charset="0"/>
              </a:rPr>
            </a:br>
            <a:br>
              <a:rPr lang="en-US" sz="1200">
                <a:solidFill>
                  <a:srgbClr val="9C0D54"/>
                </a:solidFill>
                <a:latin typeface="Arial" panose="020B0604020202020204" pitchFamily="34" charset="0"/>
                <a:cs typeface="Arial" panose="020B0604020202020204" pitchFamily="34" charset="0"/>
              </a:rPr>
            </a:br>
            <a:r>
              <a:rPr lang="en-US" sz="1200">
                <a:solidFill>
                  <a:srgbClr val="9C0D54"/>
                </a:solidFill>
                <a:latin typeface="Arial" panose="020B0604020202020204" pitchFamily="34" charset="0"/>
                <a:cs typeface="Arial" panose="020B0604020202020204" pitchFamily="34" charset="0"/>
              </a:rPr>
              <a:t>Neurons Workspace</a:t>
            </a:r>
            <a:br>
              <a:rPr lang="en-US" sz="1200">
                <a:solidFill>
                  <a:srgbClr val="9C0D54"/>
                </a:solidFill>
                <a:latin typeface="Arial" panose="020B0604020202020204" pitchFamily="34" charset="0"/>
                <a:cs typeface="Arial" panose="020B0604020202020204" pitchFamily="34" charset="0"/>
              </a:rPr>
            </a:br>
            <a:br>
              <a:rPr lang="en-US" sz="1200">
                <a:solidFill>
                  <a:srgbClr val="9C0D54"/>
                </a:solidFill>
                <a:latin typeface="Arial" panose="020B0604020202020204" pitchFamily="34" charset="0"/>
                <a:cs typeface="Arial" panose="020B0604020202020204" pitchFamily="34" charset="0"/>
              </a:rPr>
            </a:br>
            <a:r>
              <a:rPr lang="en-US" sz="1200">
                <a:solidFill>
                  <a:srgbClr val="9C0D54"/>
                </a:solidFill>
                <a:latin typeface="Arial" panose="020B0604020202020204" pitchFamily="34" charset="0"/>
                <a:cs typeface="Arial" panose="020B0604020202020204" pitchFamily="34" charset="0"/>
              </a:rPr>
              <a:t>Neurons for Healing</a:t>
            </a:r>
          </a:p>
        </p:txBody>
      </p:sp>
      <p:sp>
        <p:nvSpPr>
          <p:cNvPr id="81" name="Text Placeholder 10">
            <a:extLst>
              <a:ext uri="{FF2B5EF4-FFF2-40B4-BE49-F238E27FC236}">
                <a16:creationId xmlns:a16="http://schemas.microsoft.com/office/drawing/2014/main" id="{D4003AEC-CFE7-27A4-082E-57DBB4B2F764}"/>
              </a:ext>
            </a:extLst>
          </p:cNvPr>
          <p:cNvSpPr>
            <a:spLocks noGrp="1"/>
          </p:cNvSpPr>
          <p:nvPr>
            <p:ph type="body" sz="quarter" idx="17" hasCustomPrompt="1"/>
          </p:nvPr>
        </p:nvSpPr>
        <p:spPr>
          <a:xfrm>
            <a:off x="9291873" y="4301899"/>
            <a:ext cx="2274888" cy="1989137"/>
          </a:xfrm>
          <a:prstGeom prst="roundRect">
            <a:avLst>
              <a:gd name="adj" fmla="val 4378"/>
            </a:avLst>
          </a:prstGeom>
          <a:solidFill>
            <a:schemeClr val="bg1"/>
          </a:solidFill>
        </p:spPr>
        <p:txBody>
          <a:bodyPr lIns="91440" tIns="91440" rIns="182880" bIns="91440" anchor="ctr" anchorCtr="0">
            <a:normAutofit/>
          </a:bodyPr>
          <a:lstStyle>
            <a:lvl1pPr marL="0" marR="0" indent="0" algn="ctr" defTabSz="914400" rtl="0" eaLnBrk="1" fontAlgn="auto" latinLnBrk="0" hangingPunct="1">
              <a:lnSpc>
                <a:spcPct val="100000"/>
              </a:lnSpc>
              <a:spcBef>
                <a:spcPts val="0"/>
              </a:spcBef>
              <a:spcAft>
                <a:spcPts val="0"/>
              </a:spcAft>
              <a:buClrTx/>
              <a:buSzTx/>
              <a:buFontTx/>
              <a:buNone/>
              <a:tabLst/>
              <a:defRPr sz="1200" b="0"/>
            </a:lvl1pPr>
            <a:lvl2pPr algn="ctr">
              <a:defRPr sz="1200"/>
            </a:lvl2pPr>
            <a:lvl3pPr algn="ctr">
              <a:defRPr sz="1200"/>
            </a:lvl3pPr>
            <a:lvl4pPr algn="ctr">
              <a:defRPr sz="1200"/>
            </a:lvl4pPr>
            <a:lvl5pPr algn="ctr">
              <a:defRPr sz="1200"/>
            </a:lvl5p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a:solidFill>
                  <a:srgbClr val="9C0D54"/>
                </a:solidFill>
                <a:latin typeface="Arial" panose="020B0604020202020204" pitchFamily="34" charset="0"/>
                <a:cs typeface="Arial" panose="020B0604020202020204" pitchFamily="34" charset="0"/>
              </a:rPr>
              <a:t>Neurons for Discovery</a:t>
            </a:r>
            <a:br>
              <a:rPr lang="en-US" sz="1200">
                <a:solidFill>
                  <a:srgbClr val="9C0D54"/>
                </a:solidFill>
                <a:latin typeface="Arial" panose="020B0604020202020204" pitchFamily="34" charset="0"/>
                <a:cs typeface="Arial" panose="020B0604020202020204" pitchFamily="34" charset="0"/>
              </a:rPr>
            </a:br>
            <a:br>
              <a:rPr lang="en-US" sz="1200">
                <a:solidFill>
                  <a:srgbClr val="9C0D54"/>
                </a:solidFill>
                <a:latin typeface="Arial" panose="020B0604020202020204" pitchFamily="34" charset="0"/>
                <a:cs typeface="Arial" panose="020B0604020202020204" pitchFamily="34" charset="0"/>
              </a:rPr>
            </a:br>
            <a:r>
              <a:rPr lang="en-US" sz="1200">
                <a:solidFill>
                  <a:srgbClr val="9C0D54"/>
                </a:solidFill>
                <a:latin typeface="Arial" panose="020B0604020202020204" pitchFamily="34" charset="0"/>
                <a:cs typeface="Arial" panose="020B0604020202020204" pitchFamily="34" charset="0"/>
              </a:rPr>
              <a:t>Neurons for Edge Intelligence</a:t>
            </a:r>
            <a:br>
              <a:rPr lang="en-US" sz="1200">
                <a:solidFill>
                  <a:srgbClr val="9C0D54"/>
                </a:solidFill>
                <a:latin typeface="Arial" panose="020B0604020202020204" pitchFamily="34" charset="0"/>
                <a:cs typeface="Arial" panose="020B0604020202020204" pitchFamily="34" charset="0"/>
              </a:rPr>
            </a:br>
            <a:br>
              <a:rPr lang="en-US" sz="1200">
                <a:solidFill>
                  <a:srgbClr val="9C0D54"/>
                </a:solidFill>
                <a:latin typeface="Arial" panose="020B0604020202020204" pitchFamily="34" charset="0"/>
                <a:cs typeface="Arial" panose="020B0604020202020204" pitchFamily="34" charset="0"/>
              </a:rPr>
            </a:br>
            <a:r>
              <a:rPr lang="en-US" sz="1200">
                <a:solidFill>
                  <a:srgbClr val="9C0D54"/>
                </a:solidFill>
                <a:latin typeface="Arial" panose="020B0604020202020204" pitchFamily="34" charset="0"/>
                <a:cs typeface="Arial" panose="020B0604020202020204" pitchFamily="34" charset="0"/>
              </a:rPr>
              <a:t>Neurons Workspace</a:t>
            </a:r>
            <a:br>
              <a:rPr lang="en-US" sz="1200">
                <a:solidFill>
                  <a:srgbClr val="9C0D54"/>
                </a:solidFill>
                <a:latin typeface="Arial" panose="020B0604020202020204" pitchFamily="34" charset="0"/>
                <a:cs typeface="Arial" panose="020B0604020202020204" pitchFamily="34" charset="0"/>
              </a:rPr>
            </a:br>
            <a:br>
              <a:rPr lang="en-US" sz="1200">
                <a:solidFill>
                  <a:srgbClr val="9C0D54"/>
                </a:solidFill>
                <a:latin typeface="Arial" panose="020B0604020202020204" pitchFamily="34" charset="0"/>
                <a:cs typeface="Arial" panose="020B0604020202020204" pitchFamily="34" charset="0"/>
              </a:rPr>
            </a:br>
            <a:r>
              <a:rPr lang="en-US" sz="1200">
                <a:solidFill>
                  <a:srgbClr val="9C0D54"/>
                </a:solidFill>
                <a:latin typeface="Arial" panose="020B0604020202020204" pitchFamily="34" charset="0"/>
                <a:cs typeface="Arial" panose="020B0604020202020204" pitchFamily="34" charset="0"/>
              </a:rPr>
              <a:t>Neurons for Healing</a:t>
            </a:r>
          </a:p>
        </p:txBody>
      </p:sp>
      <p:sp>
        <p:nvSpPr>
          <p:cNvPr id="13" name="Text Placeholder 12">
            <a:extLst>
              <a:ext uri="{FF2B5EF4-FFF2-40B4-BE49-F238E27FC236}">
                <a16:creationId xmlns:a16="http://schemas.microsoft.com/office/drawing/2014/main" id="{3FAA4588-A9CC-1686-F30E-8CEA81E394B9}"/>
              </a:ext>
            </a:extLst>
          </p:cNvPr>
          <p:cNvSpPr>
            <a:spLocks noGrp="1"/>
          </p:cNvSpPr>
          <p:nvPr>
            <p:ph type="body" sz="quarter" idx="18" hasCustomPrompt="1"/>
          </p:nvPr>
        </p:nvSpPr>
        <p:spPr>
          <a:xfrm>
            <a:off x="1382360" y="3876606"/>
            <a:ext cx="733409" cy="247830"/>
          </a:xfrm>
        </p:spPr>
        <p:txBody>
          <a:bodyPr tIns="0" rIns="0" bIns="0" anchor="ctr" anchorCtr="0">
            <a:normAutofit/>
          </a:bodyPr>
          <a:lstStyle>
            <a:lvl1pPr algn="ctr">
              <a:defRPr sz="800">
                <a:solidFill>
                  <a:schemeClr val="bg1"/>
                </a:solidFill>
              </a:defRPr>
            </a:lvl1pPr>
          </a:lstStyle>
          <a:p>
            <a:pPr lvl="0"/>
            <a:r>
              <a:rPr lang="en-US"/>
              <a:t>JUL 2020</a:t>
            </a:r>
          </a:p>
        </p:txBody>
      </p:sp>
      <p:sp>
        <p:nvSpPr>
          <p:cNvPr id="84" name="Text Placeholder 12">
            <a:extLst>
              <a:ext uri="{FF2B5EF4-FFF2-40B4-BE49-F238E27FC236}">
                <a16:creationId xmlns:a16="http://schemas.microsoft.com/office/drawing/2014/main" id="{BFA829D8-426F-8441-31EF-FFAC02F3BFF7}"/>
              </a:ext>
            </a:extLst>
          </p:cNvPr>
          <p:cNvSpPr>
            <a:spLocks noGrp="1"/>
          </p:cNvSpPr>
          <p:nvPr>
            <p:ph type="body" sz="quarter" idx="19" hasCustomPrompt="1"/>
          </p:nvPr>
        </p:nvSpPr>
        <p:spPr>
          <a:xfrm>
            <a:off x="2632320" y="3876606"/>
            <a:ext cx="733409" cy="247830"/>
          </a:xfrm>
        </p:spPr>
        <p:txBody>
          <a:bodyPr tIns="0" rIns="0" bIns="0" anchor="ctr" anchorCtr="0">
            <a:normAutofit/>
          </a:bodyPr>
          <a:lstStyle>
            <a:lvl1pPr algn="ctr">
              <a:defRPr sz="800">
                <a:solidFill>
                  <a:schemeClr val="bg1"/>
                </a:solidFill>
              </a:defRPr>
            </a:lvl1pPr>
          </a:lstStyle>
          <a:p>
            <a:pPr lvl="0"/>
            <a:r>
              <a:rPr lang="en-US"/>
              <a:t>OCT 2020</a:t>
            </a:r>
          </a:p>
        </p:txBody>
      </p:sp>
      <p:sp>
        <p:nvSpPr>
          <p:cNvPr id="85" name="Rounded Rectangle 84">
            <a:extLst>
              <a:ext uri="{FF2B5EF4-FFF2-40B4-BE49-F238E27FC236}">
                <a16:creationId xmlns:a16="http://schemas.microsoft.com/office/drawing/2014/main" id="{51A76BBF-B402-88FD-5FDC-D4C944B816D8}"/>
              </a:ext>
            </a:extLst>
          </p:cNvPr>
          <p:cNvSpPr/>
          <p:nvPr userDrawn="1"/>
        </p:nvSpPr>
        <p:spPr>
          <a:xfrm>
            <a:off x="3868944" y="3873427"/>
            <a:ext cx="723989" cy="243776"/>
          </a:xfrm>
          <a:prstGeom prst="roundRect">
            <a:avLst/>
          </a:prstGeom>
          <a:solidFill>
            <a:srgbClr val="9F0B54"/>
          </a:solidFill>
          <a:ln>
            <a:solidFill>
              <a:srgbClr val="9F0B54"/>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US" sz="800" b="1">
              <a:solidFill>
                <a:schemeClr val="bg1"/>
              </a:solidFill>
            </a:endParaRPr>
          </a:p>
        </p:txBody>
      </p:sp>
      <p:sp>
        <p:nvSpPr>
          <p:cNvPr id="86" name="Text Placeholder 12">
            <a:extLst>
              <a:ext uri="{FF2B5EF4-FFF2-40B4-BE49-F238E27FC236}">
                <a16:creationId xmlns:a16="http://schemas.microsoft.com/office/drawing/2014/main" id="{DD839E4F-7BDD-642B-76EF-BC63D75662E8}"/>
              </a:ext>
            </a:extLst>
          </p:cNvPr>
          <p:cNvSpPr>
            <a:spLocks noGrp="1"/>
          </p:cNvSpPr>
          <p:nvPr>
            <p:ph type="body" sz="quarter" idx="20" hasCustomPrompt="1"/>
          </p:nvPr>
        </p:nvSpPr>
        <p:spPr>
          <a:xfrm>
            <a:off x="3865501" y="3876606"/>
            <a:ext cx="733409" cy="247830"/>
          </a:xfrm>
        </p:spPr>
        <p:txBody>
          <a:bodyPr tIns="0" rIns="0" bIns="0" anchor="ctr" anchorCtr="0">
            <a:normAutofit/>
          </a:bodyPr>
          <a:lstStyle>
            <a:lvl1pPr algn="ctr">
              <a:defRPr sz="800">
                <a:solidFill>
                  <a:schemeClr val="bg1"/>
                </a:solidFill>
              </a:defRPr>
            </a:lvl1pPr>
          </a:lstStyle>
          <a:p>
            <a:pPr lvl="0"/>
            <a:r>
              <a:rPr lang="en-US"/>
              <a:t>DEC 2020</a:t>
            </a:r>
          </a:p>
        </p:txBody>
      </p:sp>
      <p:sp>
        <p:nvSpPr>
          <p:cNvPr id="87" name="Rounded Rectangle 86">
            <a:extLst>
              <a:ext uri="{FF2B5EF4-FFF2-40B4-BE49-F238E27FC236}">
                <a16:creationId xmlns:a16="http://schemas.microsoft.com/office/drawing/2014/main" id="{776D60D7-DECF-BC78-4319-E3CE86314065}"/>
              </a:ext>
            </a:extLst>
          </p:cNvPr>
          <p:cNvSpPr/>
          <p:nvPr userDrawn="1"/>
        </p:nvSpPr>
        <p:spPr>
          <a:xfrm>
            <a:off x="5127293" y="3873427"/>
            <a:ext cx="723989" cy="243776"/>
          </a:xfrm>
          <a:prstGeom prst="roundRect">
            <a:avLst/>
          </a:prstGeom>
          <a:solidFill>
            <a:srgbClr val="9F0B54"/>
          </a:solidFill>
          <a:ln>
            <a:solidFill>
              <a:srgbClr val="9F0B54"/>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US" sz="800" b="1">
              <a:solidFill>
                <a:schemeClr val="bg1"/>
              </a:solidFill>
            </a:endParaRPr>
          </a:p>
        </p:txBody>
      </p:sp>
      <p:sp>
        <p:nvSpPr>
          <p:cNvPr id="88" name="Text Placeholder 12">
            <a:extLst>
              <a:ext uri="{FF2B5EF4-FFF2-40B4-BE49-F238E27FC236}">
                <a16:creationId xmlns:a16="http://schemas.microsoft.com/office/drawing/2014/main" id="{A0492974-3892-7936-8CCE-7574234A02A5}"/>
              </a:ext>
            </a:extLst>
          </p:cNvPr>
          <p:cNvSpPr>
            <a:spLocks noGrp="1"/>
          </p:cNvSpPr>
          <p:nvPr>
            <p:ph type="body" sz="quarter" idx="21" hasCustomPrompt="1"/>
          </p:nvPr>
        </p:nvSpPr>
        <p:spPr>
          <a:xfrm>
            <a:off x="5123850" y="3876606"/>
            <a:ext cx="733409" cy="247830"/>
          </a:xfrm>
        </p:spPr>
        <p:txBody>
          <a:bodyPr tIns="0" rIns="0" bIns="0" anchor="ctr" anchorCtr="0">
            <a:normAutofit/>
          </a:bodyPr>
          <a:lstStyle>
            <a:lvl1pPr algn="ctr">
              <a:defRPr sz="800">
                <a:solidFill>
                  <a:schemeClr val="bg1"/>
                </a:solidFill>
              </a:defRPr>
            </a:lvl1pPr>
          </a:lstStyle>
          <a:p>
            <a:pPr lvl="0"/>
            <a:r>
              <a:rPr lang="en-US"/>
              <a:t>MAR 2020</a:t>
            </a:r>
          </a:p>
        </p:txBody>
      </p:sp>
      <p:sp>
        <p:nvSpPr>
          <p:cNvPr id="89" name="Rounded Rectangle 88">
            <a:extLst>
              <a:ext uri="{FF2B5EF4-FFF2-40B4-BE49-F238E27FC236}">
                <a16:creationId xmlns:a16="http://schemas.microsoft.com/office/drawing/2014/main" id="{6D19F077-7C51-42E1-CBBB-4219823E11FB}"/>
              </a:ext>
            </a:extLst>
          </p:cNvPr>
          <p:cNvSpPr/>
          <p:nvPr userDrawn="1"/>
        </p:nvSpPr>
        <p:spPr>
          <a:xfrm>
            <a:off x="6360475" y="3873427"/>
            <a:ext cx="723989" cy="243776"/>
          </a:xfrm>
          <a:prstGeom prst="roundRect">
            <a:avLst/>
          </a:prstGeom>
          <a:solidFill>
            <a:srgbClr val="9F0B54"/>
          </a:solidFill>
          <a:ln>
            <a:solidFill>
              <a:srgbClr val="9F0B54"/>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US" sz="800" b="1">
              <a:solidFill>
                <a:schemeClr val="bg1"/>
              </a:solidFill>
            </a:endParaRPr>
          </a:p>
        </p:txBody>
      </p:sp>
      <p:sp>
        <p:nvSpPr>
          <p:cNvPr id="90" name="Text Placeholder 12">
            <a:extLst>
              <a:ext uri="{FF2B5EF4-FFF2-40B4-BE49-F238E27FC236}">
                <a16:creationId xmlns:a16="http://schemas.microsoft.com/office/drawing/2014/main" id="{AC43739F-EB0F-4106-D683-AF8BFBEC01A9}"/>
              </a:ext>
            </a:extLst>
          </p:cNvPr>
          <p:cNvSpPr>
            <a:spLocks noGrp="1"/>
          </p:cNvSpPr>
          <p:nvPr>
            <p:ph type="body" sz="quarter" idx="22" hasCustomPrompt="1"/>
          </p:nvPr>
        </p:nvSpPr>
        <p:spPr>
          <a:xfrm>
            <a:off x="6357032" y="3876606"/>
            <a:ext cx="733409" cy="247830"/>
          </a:xfrm>
        </p:spPr>
        <p:txBody>
          <a:bodyPr tIns="0" rIns="0" bIns="0" anchor="ctr" anchorCtr="0">
            <a:normAutofit/>
          </a:bodyPr>
          <a:lstStyle>
            <a:lvl1pPr algn="ctr">
              <a:defRPr sz="800">
                <a:solidFill>
                  <a:schemeClr val="bg1"/>
                </a:solidFill>
              </a:defRPr>
            </a:lvl1pPr>
          </a:lstStyle>
          <a:p>
            <a:pPr lvl="0"/>
            <a:r>
              <a:rPr lang="en-US"/>
              <a:t>JUL 2021</a:t>
            </a:r>
          </a:p>
        </p:txBody>
      </p:sp>
      <p:sp>
        <p:nvSpPr>
          <p:cNvPr id="91" name="Rounded Rectangle 90">
            <a:extLst>
              <a:ext uri="{FF2B5EF4-FFF2-40B4-BE49-F238E27FC236}">
                <a16:creationId xmlns:a16="http://schemas.microsoft.com/office/drawing/2014/main" id="{DD91B708-618E-4768-8C12-81845F4F0CE5}"/>
              </a:ext>
            </a:extLst>
          </p:cNvPr>
          <p:cNvSpPr/>
          <p:nvPr userDrawn="1"/>
        </p:nvSpPr>
        <p:spPr>
          <a:xfrm>
            <a:off x="7602045" y="3873427"/>
            <a:ext cx="723989" cy="243776"/>
          </a:xfrm>
          <a:prstGeom prst="roundRect">
            <a:avLst/>
          </a:prstGeom>
          <a:solidFill>
            <a:srgbClr val="9F0B54"/>
          </a:solidFill>
          <a:ln>
            <a:solidFill>
              <a:srgbClr val="9F0B54"/>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US" sz="800" b="1">
              <a:solidFill>
                <a:schemeClr val="bg1"/>
              </a:solidFill>
            </a:endParaRPr>
          </a:p>
        </p:txBody>
      </p:sp>
      <p:sp>
        <p:nvSpPr>
          <p:cNvPr id="92" name="Text Placeholder 12">
            <a:extLst>
              <a:ext uri="{FF2B5EF4-FFF2-40B4-BE49-F238E27FC236}">
                <a16:creationId xmlns:a16="http://schemas.microsoft.com/office/drawing/2014/main" id="{B40319D3-224A-90EC-95A2-A4B5C31C4599}"/>
              </a:ext>
            </a:extLst>
          </p:cNvPr>
          <p:cNvSpPr>
            <a:spLocks noGrp="1"/>
          </p:cNvSpPr>
          <p:nvPr>
            <p:ph type="body" sz="quarter" idx="23" hasCustomPrompt="1"/>
          </p:nvPr>
        </p:nvSpPr>
        <p:spPr>
          <a:xfrm>
            <a:off x="7598602" y="3876606"/>
            <a:ext cx="733409" cy="247830"/>
          </a:xfrm>
        </p:spPr>
        <p:txBody>
          <a:bodyPr tIns="0" rIns="0" bIns="0" anchor="ctr" anchorCtr="0">
            <a:normAutofit/>
          </a:bodyPr>
          <a:lstStyle>
            <a:lvl1pPr algn="ctr">
              <a:defRPr sz="800">
                <a:solidFill>
                  <a:schemeClr val="bg1"/>
                </a:solidFill>
              </a:defRPr>
            </a:lvl1pPr>
          </a:lstStyle>
          <a:p>
            <a:pPr lvl="0"/>
            <a:r>
              <a:rPr lang="en-US"/>
              <a:t>AUG 2021</a:t>
            </a:r>
          </a:p>
        </p:txBody>
      </p:sp>
      <p:sp>
        <p:nvSpPr>
          <p:cNvPr id="93" name="Rounded Rectangle 92">
            <a:extLst>
              <a:ext uri="{FF2B5EF4-FFF2-40B4-BE49-F238E27FC236}">
                <a16:creationId xmlns:a16="http://schemas.microsoft.com/office/drawing/2014/main" id="{CE2993CE-7C8C-5C40-7786-BE23BC9F80FA}"/>
              </a:ext>
            </a:extLst>
          </p:cNvPr>
          <p:cNvSpPr/>
          <p:nvPr userDrawn="1"/>
        </p:nvSpPr>
        <p:spPr>
          <a:xfrm>
            <a:off x="8843616" y="3873427"/>
            <a:ext cx="723989" cy="243776"/>
          </a:xfrm>
          <a:prstGeom prst="roundRect">
            <a:avLst/>
          </a:prstGeom>
          <a:solidFill>
            <a:srgbClr val="9F0B54"/>
          </a:solidFill>
          <a:ln>
            <a:solidFill>
              <a:srgbClr val="9F0B54"/>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US" sz="800" b="1">
              <a:solidFill>
                <a:schemeClr val="bg1"/>
              </a:solidFill>
            </a:endParaRPr>
          </a:p>
        </p:txBody>
      </p:sp>
      <p:sp>
        <p:nvSpPr>
          <p:cNvPr id="94" name="Text Placeholder 12">
            <a:extLst>
              <a:ext uri="{FF2B5EF4-FFF2-40B4-BE49-F238E27FC236}">
                <a16:creationId xmlns:a16="http://schemas.microsoft.com/office/drawing/2014/main" id="{4973636F-826A-D57E-F004-92A80332D210}"/>
              </a:ext>
            </a:extLst>
          </p:cNvPr>
          <p:cNvSpPr>
            <a:spLocks noGrp="1"/>
          </p:cNvSpPr>
          <p:nvPr>
            <p:ph type="body" sz="quarter" idx="24" hasCustomPrompt="1"/>
          </p:nvPr>
        </p:nvSpPr>
        <p:spPr>
          <a:xfrm>
            <a:off x="8840173" y="3876606"/>
            <a:ext cx="733409" cy="247830"/>
          </a:xfrm>
        </p:spPr>
        <p:txBody>
          <a:bodyPr tIns="0" rIns="0" bIns="0" anchor="ctr" anchorCtr="0">
            <a:normAutofit/>
          </a:bodyPr>
          <a:lstStyle>
            <a:lvl1pPr algn="ctr">
              <a:defRPr sz="800">
                <a:solidFill>
                  <a:schemeClr val="bg1"/>
                </a:solidFill>
              </a:defRPr>
            </a:lvl1pPr>
          </a:lstStyle>
          <a:p>
            <a:pPr lvl="0"/>
            <a:r>
              <a:rPr lang="en-US"/>
              <a:t>OCT 2021</a:t>
            </a:r>
          </a:p>
        </p:txBody>
      </p:sp>
      <p:sp>
        <p:nvSpPr>
          <p:cNvPr id="95" name="Rounded Rectangle 94">
            <a:extLst>
              <a:ext uri="{FF2B5EF4-FFF2-40B4-BE49-F238E27FC236}">
                <a16:creationId xmlns:a16="http://schemas.microsoft.com/office/drawing/2014/main" id="{13ECF3EB-6E80-8265-C976-164084727BBC}"/>
              </a:ext>
            </a:extLst>
          </p:cNvPr>
          <p:cNvSpPr/>
          <p:nvPr userDrawn="1"/>
        </p:nvSpPr>
        <p:spPr>
          <a:xfrm>
            <a:off x="10068408" y="3873427"/>
            <a:ext cx="723989" cy="243776"/>
          </a:xfrm>
          <a:prstGeom prst="roundRect">
            <a:avLst/>
          </a:prstGeom>
          <a:solidFill>
            <a:srgbClr val="9F0B54"/>
          </a:solidFill>
          <a:ln>
            <a:solidFill>
              <a:srgbClr val="9F0B54"/>
            </a:solidFill>
          </a:ln>
        </p:spPr>
        <p:style>
          <a:lnRef idx="2">
            <a:schemeClr val="accent1">
              <a:shade val="50000"/>
            </a:schemeClr>
          </a:lnRef>
          <a:fillRef idx="1">
            <a:schemeClr val="accent1"/>
          </a:fillRef>
          <a:effectRef idx="0">
            <a:schemeClr val="accent1"/>
          </a:effectRef>
          <a:fontRef idx="minor">
            <a:schemeClr val="lt1"/>
          </a:fontRef>
        </p:style>
        <p:txBody>
          <a:bodyPr lIns="0" tIns="0" rIns="0" bIns="0" rtlCol="0" anchor="ctr"/>
          <a:lstStyle/>
          <a:p>
            <a:pPr algn="ctr"/>
            <a:endParaRPr lang="en-US" sz="800" b="1">
              <a:solidFill>
                <a:schemeClr val="bg1"/>
              </a:solidFill>
            </a:endParaRPr>
          </a:p>
        </p:txBody>
      </p:sp>
      <p:sp>
        <p:nvSpPr>
          <p:cNvPr id="96" name="Text Placeholder 12">
            <a:extLst>
              <a:ext uri="{FF2B5EF4-FFF2-40B4-BE49-F238E27FC236}">
                <a16:creationId xmlns:a16="http://schemas.microsoft.com/office/drawing/2014/main" id="{210E5007-07AC-3B44-CD00-35AE37C9224F}"/>
              </a:ext>
            </a:extLst>
          </p:cNvPr>
          <p:cNvSpPr>
            <a:spLocks noGrp="1"/>
          </p:cNvSpPr>
          <p:nvPr>
            <p:ph type="body" sz="quarter" idx="25" hasCustomPrompt="1"/>
          </p:nvPr>
        </p:nvSpPr>
        <p:spPr>
          <a:xfrm>
            <a:off x="10064965" y="3876606"/>
            <a:ext cx="733409" cy="247830"/>
          </a:xfrm>
        </p:spPr>
        <p:txBody>
          <a:bodyPr tIns="0" rIns="0" bIns="0" anchor="ctr" anchorCtr="0">
            <a:normAutofit/>
          </a:bodyPr>
          <a:lstStyle>
            <a:lvl1pPr algn="ctr">
              <a:defRPr sz="800">
                <a:solidFill>
                  <a:schemeClr val="bg1"/>
                </a:solidFill>
              </a:defRPr>
            </a:lvl1pPr>
          </a:lstStyle>
          <a:p>
            <a:pPr lvl="0"/>
            <a:r>
              <a:rPr lang="en-US"/>
              <a:t>JAN 2022</a:t>
            </a:r>
          </a:p>
        </p:txBody>
      </p:sp>
      <p:sp>
        <p:nvSpPr>
          <p:cNvPr id="97" name="Rectangle 96">
            <a:extLst>
              <a:ext uri="{FF2B5EF4-FFF2-40B4-BE49-F238E27FC236}">
                <a16:creationId xmlns:a16="http://schemas.microsoft.com/office/drawing/2014/main" id="{D9C59C3D-60E7-776D-FEE1-96BB8CB3FE36}"/>
              </a:ext>
            </a:extLst>
          </p:cNvPr>
          <p:cNvSpPr/>
          <p:nvPr userDrawn="1"/>
        </p:nvSpPr>
        <p:spPr>
          <a:xfrm>
            <a:off x="0" y="369873"/>
            <a:ext cx="94166" cy="91213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5" name="Title 2">
            <a:extLst>
              <a:ext uri="{FF2B5EF4-FFF2-40B4-BE49-F238E27FC236}">
                <a16:creationId xmlns:a16="http://schemas.microsoft.com/office/drawing/2014/main" id="{74B0F94A-88B7-E403-671C-BF29DC162C49}"/>
              </a:ext>
            </a:extLst>
          </p:cNvPr>
          <p:cNvSpPr>
            <a:spLocks noGrp="1"/>
          </p:cNvSpPr>
          <p:nvPr>
            <p:ph type="title" hasCustomPrompt="1"/>
          </p:nvPr>
        </p:nvSpPr>
        <p:spPr>
          <a:xfrm>
            <a:off x="612962" y="538515"/>
            <a:ext cx="10984992" cy="562442"/>
          </a:xfrm>
          <a:prstGeom prst="rect">
            <a:avLst/>
          </a:prstGeom>
        </p:spPr>
        <p:txBody>
          <a:bodyPr lIns="0" tIns="0" bIns="0" anchor="ctr">
            <a:normAutofit/>
          </a:bodyPr>
          <a:lstStyle>
            <a:lvl1pPr>
              <a:lnSpc>
                <a:spcPct val="100000"/>
              </a:lnSpc>
              <a:defRPr sz="3200"/>
            </a:lvl1pPr>
          </a:lstStyle>
          <a:p>
            <a:r>
              <a:rPr lang="en-US"/>
              <a:t>Blank Header</a:t>
            </a:r>
          </a:p>
        </p:txBody>
      </p:sp>
      <p:sp>
        <p:nvSpPr>
          <p:cNvPr id="44" name="TextBox 43">
            <a:extLst>
              <a:ext uri="{FF2B5EF4-FFF2-40B4-BE49-F238E27FC236}">
                <a16:creationId xmlns:a16="http://schemas.microsoft.com/office/drawing/2014/main" id="{EE64C161-CE0B-5C40-9CD8-84C4C0F7B745}"/>
              </a:ext>
            </a:extLst>
          </p:cNvPr>
          <p:cNvSpPr txBox="1"/>
          <p:nvPr userDrawn="1"/>
        </p:nvSpPr>
        <p:spPr>
          <a:xfrm>
            <a:off x="11602720" y="6501249"/>
            <a:ext cx="443360" cy="215444"/>
          </a:xfrm>
          <a:prstGeom prst="rect">
            <a:avLst/>
          </a:prstGeom>
          <a:noFill/>
        </p:spPr>
        <p:txBody>
          <a:bodyPr wrap="square" lIns="0" tIns="45720" rIns="91440" bIns="45720" rtlCol="0">
            <a:spAutoFit/>
          </a:bodyPr>
          <a:lstStyle/>
          <a:p>
            <a:pPr algn="r"/>
            <a:fld id="{31541D0E-FE33-FA42-86B9-833DCB73E233}" type="slidenum">
              <a:rPr lang="en-US" sz="800" smtClean="0">
                <a:solidFill>
                  <a:schemeClr val="tx1"/>
                </a:solidFill>
              </a:rPr>
              <a:pPr algn="r"/>
              <a:t>‹Nr.›</a:t>
            </a:fld>
            <a:endParaRPr lang="en-US" sz="800">
              <a:solidFill>
                <a:schemeClr val="tx1"/>
              </a:solidFill>
            </a:endParaRPr>
          </a:p>
        </p:txBody>
      </p:sp>
    </p:spTree>
    <p:extLst>
      <p:ext uri="{BB962C8B-B14F-4D97-AF65-F5344CB8AC3E}">
        <p14:creationId xmlns:p14="http://schemas.microsoft.com/office/powerpoint/2010/main" val="1792806503"/>
      </p:ext>
    </p:extLst>
  </p:cSld>
  <p:clrMapOvr>
    <a:masterClrMapping/>
  </p:clrMapOvr>
  <p:extLst>
    <p:ext uri="{DCECCB84-F9BA-43D5-87BE-67443E8EF086}">
      <p15:sldGuideLst xmlns:p15="http://schemas.microsoft.com/office/powerpoint/2012/main">
        <p15:guide id="1" pos="384" userDrawn="1">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userDrawn="1">
  <p:cSld name="Agenda - A">
    <p:bg>
      <p:bgRef idx="1001">
        <a:schemeClr val="bg1"/>
      </p:bgRef>
    </p:bg>
    <p:spTree>
      <p:nvGrpSpPr>
        <p:cNvPr id="1" name=""/>
        <p:cNvGrpSpPr/>
        <p:nvPr/>
      </p:nvGrpSpPr>
      <p:grpSpPr>
        <a:xfrm>
          <a:off x="0" y="0"/>
          <a:ext cx="0" cy="0"/>
          <a:chOff x="0" y="0"/>
          <a:chExt cx="0" cy="0"/>
        </a:xfrm>
      </p:grpSpPr>
      <p:pic>
        <p:nvPicPr>
          <p:cNvPr id="8" name="Picture 7" descr="Background pattern&#10;&#10;Description automatically generated">
            <a:extLst>
              <a:ext uri="{FF2B5EF4-FFF2-40B4-BE49-F238E27FC236}">
                <a16:creationId xmlns:a16="http://schemas.microsoft.com/office/drawing/2014/main" id="{CD7CC067-34A2-6D98-1D2D-75183AB49A5F}"/>
              </a:ext>
            </a:extLst>
          </p:cNvPr>
          <p:cNvPicPr>
            <a:picLocks noChangeAspect="1"/>
          </p:cNvPicPr>
          <p:nvPr userDrawn="1"/>
        </p:nvPicPr>
        <p:blipFill>
          <a:blip r:embed="rId2"/>
          <a:stretch>
            <a:fillRect/>
          </a:stretch>
        </p:blipFill>
        <p:spPr>
          <a:xfrm rot="10800000">
            <a:off x="0" y="0"/>
            <a:ext cx="12192000" cy="6858000"/>
          </a:xfrm>
          <a:prstGeom prst="rect">
            <a:avLst/>
          </a:prstGeom>
        </p:spPr>
      </p:pic>
      <p:sp>
        <p:nvSpPr>
          <p:cNvPr id="4" name="Text Placeholder 6">
            <a:extLst>
              <a:ext uri="{FF2B5EF4-FFF2-40B4-BE49-F238E27FC236}">
                <a16:creationId xmlns:a16="http://schemas.microsoft.com/office/drawing/2014/main" id="{6434D2BC-84CA-BC4C-B24C-110E93E4C840}"/>
              </a:ext>
            </a:extLst>
          </p:cNvPr>
          <p:cNvSpPr>
            <a:spLocks noGrp="1"/>
          </p:cNvSpPr>
          <p:nvPr>
            <p:ph type="body" sz="quarter" idx="16" hasCustomPrompt="1"/>
          </p:nvPr>
        </p:nvSpPr>
        <p:spPr>
          <a:xfrm>
            <a:off x="609600" y="3127248"/>
            <a:ext cx="4772025" cy="605150"/>
          </a:xfrm>
        </p:spPr>
        <p:txBody>
          <a:bodyPr anchor="ctr">
            <a:noAutofit/>
          </a:bodyPr>
          <a:lstStyle>
            <a:lvl1pPr marL="0" indent="0" algn="ctr">
              <a:buFontTx/>
              <a:buNone/>
              <a:defRPr sz="4200" b="1" i="0">
                <a:solidFill>
                  <a:schemeClr val="bg1"/>
                </a:solidFill>
                <a:latin typeface="Arial" panose="020B0604020202020204" pitchFamily="34" charset="0"/>
                <a:cs typeface="Arial" panose="020B0604020202020204" pitchFamily="34" charset="0"/>
              </a:defRPr>
            </a:lvl1pPr>
          </a:lstStyle>
          <a:p>
            <a:r>
              <a:rPr lang="en-US"/>
              <a:t>Agenda</a:t>
            </a:r>
          </a:p>
        </p:txBody>
      </p:sp>
      <p:sp>
        <p:nvSpPr>
          <p:cNvPr id="5" name="Text Placeholder 2">
            <a:extLst>
              <a:ext uri="{FF2B5EF4-FFF2-40B4-BE49-F238E27FC236}">
                <a16:creationId xmlns:a16="http://schemas.microsoft.com/office/drawing/2014/main" id="{9C592740-780F-5CCA-B392-C6066E9568E7}"/>
              </a:ext>
            </a:extLst>
          </p:cNvPr>
          <p:cNvSpPr>
            <a:spLocks noGrp="1"/>
          </p:cNvSpPr>
          <p:nvPr>
            <p:ph type="body" sz="quarter" idx="18" hasCustomPrompt="1"/>
          </p:nvPr>
        </p:nvSpPr>
        <p:spPr>
          <a:xfrm>
            <a:off x="6096000" y="952500"/>
            <a:ext cx="5486400" cy="5001260"/>
          </a:xfrm>
        </p:spPr>
        <p:txBody>
          <a:bodyPr anchor="ctr">
            <a:noAutofit/>
          </a:bodyPr>
          <a:lstStyle>
            <a:lvl1pPr marL="0" marR="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b="1">
                <a:solidFill>
                  <a:schemeClr val="bg1"/>
                </a:solidFill>
              </a:defRPr>
            </a:lvl1pPr>
            <a:lvl2pPr marL="404813" indent="-290513" algn="l">
              <a:buFont typeface="Wingdings" pitchFamily="2" charset="2"/>
              <a:buChar char="§"/>
              <a:tabLst/>
              <a:defRPr b="0">
                <a:solidFill>
                  <a:schemeClr val="bg1"/>
                </a:solidFill>
              </a:defRPr>
            </a:lvl2pPr>
            <a:lvl3pPr marL="571500" indent="0" algn="l">
              <a:buFont typeface="Wingdings" pitchFamily="2" charset="2"/>
              <a:buChar char="§"/>
              <a:defRPr b="0">
                <a:solidFill>
                  <a:schemeClr val="bg1"/>
                </a:solidFill>
              </a:defRPr>
            </a:lvl3pPr>
            <a:lvl4pPr marL="1028700" indent="0" algn="l">
              <a:buFont typeface="Wingdings" pitchFamily="2" charset="2"/>
              <a:buChar char="§"/>
              <a:defRPr b="0">
                <a:solidFill>
                  <a:schemeClr val="bg1"/>
                </a:solidFill>
              </a:defRPr>
            </a:lvl4pPr>
            <a:lvl5pPr marL="1485900" indent="0" algn="l">
              <a:buFont typeface="Wingdings" pitchFamily="2" charset="2"/>
              <a:buChar char="§"/>
              <a:defRPr b="0">
                <a:solidFill>
                  <a:schemeClr val="bg1"/>
                </a:solidFill>
              </a:defRPr>
            </a:lvl5pPr>
            <a:lvl6pPr marL="515938" indent="0">
              <a:buFont typeface="Wingdings" pitchFamily="2" charset="2"/>
              <a:buChar char="§"/>
              <a:tabLst/>
              <a:defRPr>
                <a:solidFill>
                  <a:schemeClr val="bg1"/>
                </a:solidFill>
              </a:defRPr>
            </a:lvl6pPr>
            <a:lvl9pPr marL="3595687" indent="0" algn="l">
              <a:buFont typeface="Wingdings" pitchFamily="2" charset="2"/>
              <a:buNone/>
              <a:defRPr/>
            </a:lvl9pPr>
          </a:lstStyle>
          <a:p>
            <a:pPr marL="342900" marR="0" lvl="0" indent="-342900" algn="l" defTabSz="914400" rtl="0" eaLnBrk="1" fontAlgn="auto" latinLnBrk="0" hangingPunct="1">
              <a:lnSpc>
                <a:spcPct val="90000"/>
              </a:lnSpc>
              <a:spcBef>
                <a:spcPts val="1000"/>
              </a:spcBef>
              <a:spcAft>
                <a:spcPts val="0"/>
              </a:spcAft>
              <a:buClrTx/>
              <a:buSzTx/>
              <a:tabLst/>
              <a:defRPr/>
            </a:pPr>
            <a:r>
              <a:rPr lang="en-US"/>
              <a:t>Items to be discussed</a:t>
            </a:r>
          </a:p>
        </p:txBody>
      </p:sp>
      <p:sp>
        <p:nvSpPr>
          <p:cNvPr id="6" name="TextBox 5">
            <a:extLst>
              <a:ext uri="{FF2B5EF4-FFF2-40B4-BE49-F238E27FC236}">
                <a16:creationId xmlns:a16="http://schemas.microsoft.com/office/drawing/2014/main" id="{4E6B679F-AEB8-5A45-94F3-577BE621525A}"/>
              </a:ext>
            </a:extLst>
          </p:cNvPr>
          <p:cNvSpPr txBox="1"/>
          <p:nvPr userDrawn="1"/>
        </p:nvSpPr>
        <p:spPr>
          <a:xfrm>
            <a:off x="609600" y="6501929"/>
            <a:ext cx="2083263" cy="215444"/>
          </a:xfrm>
          <a:prstGeom prst="rect">
            <a:avLst/>
          </a:prstGeom>
          <a:noFill/>
        </p:spPr>
        <p:txBody>
          <a:bodyPr wrap="none" lIns="0"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800">
                <a:solidFill>
                  <a:schemeClr val="bg1"/>
                </a:solidFill>
                <a:cs typeface="Arial" panose="020B0604020202020204" pitchFamily="34" charset="0"/>
              </a:rPr>
              <a:t>Copyright © </a:t>
            </a:r>
            <a:fld id="{38EE0064-B099-0C4E-88EE-2AD5687BA263}" type="datetimeyyyy">
              <a:rPr lang="en-US" sz="800" smtClean="0">
                <a:solidFill>
                  <a:schemeClr val="bg1"/>
                </a:solidFill>
                <a:cs typeface="Arial" panose="020B0604020202020204" pitchFamily="34" charset="0"/>
              </a:rPr>
              <a:t>2025</a:t>
            </a:fld>
            <a:r>
              <a:rPr lang="en-US" sz="800">
                <a:solidFill>
                  <a:schemeClr val="bg1"/>
                </a:solidFill>
                <a:cs typeface="Arial" panose="020B0604020202020204" pitchFamily="34" charset="0"/>
              </a:rPr>
              <a:t> Ivanti. All rights reserved.</a:t>
            </a:r>
          </a:p>
        </p:txBody>
      </p:sp>
      <p:sp>
        <p:nvSpPr>
          <p:cNvPr id="7" name="TextBox 6">
            <a:extLst>
              <a:ext uri="{FF2B5EF4-FFF2-40B4-BE49-F238E27FC236}">
                <a16:creationId xmlns:a16="http://schemas.microsoft.com/office/drawing/2014/main" id="{98F13175-75B3-8549-BF13-8226741C7ACB}"/>
              </a:ext>
            </a:extLst>
          </p:cNvPr>
          <p:cNvSpPr txBox="1"/>
          <p:nvPr userDrawn="1"/>
        </p:nvSpPr>
        <p:spPr>
          <a:xfrm>
            <a:off x="11602720" y="6501249"/>
            <a:ext cx="443360" cy="215444"/>
          </a:xfrm>
          <a:prstGeom prst="rect">
            <a:avLst/>
          </a:prstGeom>
          <a:noFill/>
        </p:spPr>
        <p:txBody>
          <a:bodyPr wrap="square" lIns="0" tIns="45720" rIns="91440" bIns="45720" rtlCol="0">
            <a:spAutoFit/>
          </a:bodyPr>
          <a:lstStyle/>
          <a:p>
            <a:pPr algn="r"/>
            <a:fld id="{31541D0E-FE33-FA42-86B9-833DCB73E233}" type="slidenum">
              <a:rPr lang="en-US" sz="800" smtClean="0">
                <a:solidFill>
                  <a:schemeClr val="bg1"/>
                </a:solidFill>
              </a:rPr>
              <a:pPr algn="r"/>
              <a:t>‹Nr.›</a:t>
            </a:fld>
            <a:endParaRPr lang="en-US" sz="800">
              <a:solidFill>
                <a:schemeClr val="bg1"/>
              </a:solidFill>
            </a:endParaRPr>
          </a:p>
        </p:txBody>
      </p:sp>
    </p:spTree>
    <p:extLst>
      <p:ext uri="{BB962C8B-B14F-4D97-AF65-F5344CB8AC3E}">
        <p14:creationId xmlns:p14="http://schemas.microsoft.com/office/powerpoint/2010/main" val="658793972"/>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5" orient="horz" pos="2160" userDrawn="1">
          <p15:clr>
            <a:srgbClr val="FBAE40"/>
          </p15:clr>
        </p15:guide>
        <p15:guide id="6" pos="3840" userDrawn="1">
          <p15:clr>
            <a:srgbClr val="FBAE40"/>
          </p15:clr>
        </p15:guide>
        <p15:guide id="7" orient="horz" pos="600" userDrawn="1">
          <p15:clr>
            <a:srgbClr val="FBAE40"/>
          </p15:clr>
        </p15:guide>
        <p15:guide id="8" pos="504" userDrawn="1">
          <p15:clr>
            <a:srgbClr val="FBAE40"/>
          </p15:clr>
        </p15:guide>
      </p15:sldGuideLst>
    </p:ext>
  </p:extLst>
</p:sldLayout>
</file>

<file path=ppt/slideLayouts/slideLayout60.xml><?xml version="1.0" encoding="utf-8"?>
<p:sldLayout xmlns:a="http://schemas.openxmlformats.org/drawingml/2006/main" xmlns:r="http://schemas.openxmlformats.org/officeDocument/2006/relationships" xmlns:p="http://schemas.openxmlformats.org/presentationml/2006/main" preserve="1" userDrawn="1">
  <p:cSld name="Disclaimer">
    <p:bg>
      <p:bgPr>
        <a:solidFill>
          <a:schemeClr val="bg1">
            <a:lumMod val="95000"/>
          </a:schemeClr>
        </a:solidFill>
        <a:effectLst/>
      </p:bgPr>
    </p:bg>
    <p:spTree>
      <p:nvGrpSpPr>
        <p:cNvPr id="1" name=""/>
        <p:cNvGrpSpPr/>
        <p:nvPr/>
      </p:nvGrpSpPr>
      <p:grpSpPr>
        <a:xfrm>
          <a:off x="0" y="0"/>
          <a:ext cx="0" cy="0"/>
          <a:chOff x="0" y="0"/>
          <a:chExt cx="0" cy="0"/>
        </a:xfrm>
      </p:grpSpPr>
      <p:sp>
        <p:nvSpPr>
          <p:cNvPr id="46" name="Title 27">
            <a:extLst>
              <a:ext uri="{FF2B5EF4-FFF2-40B4-BE49-F238E27FC236}">
                <a16:creationId xmlns:a16="http://schemas.microsoft.com/office/drawing/2014/main" id="{2AF5DF81-98BA-1B5C-F25A-39E048E9D5B8}"/>
              </a:ext>
            </a:extLst>
          </p:cNvPr>
          <p:cNvSpPr>
            <a:spLocks noGrp="1"/>
          </p:cNvSpPr>
          <p:nvPr>
            <p:ph type="title" hasCustomPrompt="1"/>
          </p:nvPr>
        </p:nvSpPr>
        <p:spPr>
          <a:xfrm>
            <a:off x="609600" y="369873"/>
            <a:ext cx="10972800" cy="879033"/>
          </a:xfrm>
          <a:prstGeom prst="rect">
            <a:avLst/>
          </a:prstGeom>
        </p:spPr>
        <p:txBody>
          <a:bodyPr anchor="ctr"/>
          <a:lstStyle>
            <a:lvl1pPr algn="ctr">
              <a:defRPr/>
            </a:lvl1pPr>
          </a:lstStyle>
          <a:p>
            <a:pPr algn="ctr"/>
            <a:r>
              <a:rPr lang="en-US"/>
              <a:t>Confidentiality Notice</a:t>
            </a:r>
          </a:p>
        </p:txBody>
      </p:sp>
      <p:sp>
        <p:nvSpPr>
          <p:cNvPr id="47" name="TextBox 46">
            <a:extLst>
              <a:ext uri="{FF2B5EF4-FFF2-40B4-BE49-F238E27FC236}">
                <a16:creationId xmlns:a16="http://schemas.microsoft.com/office/drawing/2014/main" id="{0D71D350-02C4-0BBE-C103-3E6A0724FEEB}"/>
              </a:ext>
            </a:extLst>
          </p:cNvPr>
          <p:cNvSpPr txBox="1"/>
          <p:nvPr userDrawn="1"/>
        </p:nvSpPr>
        <p:spPr>
          <a:xfrm>
            <a:off x="1282380" y="1327308"/>
            <a:ext cx="9627240" cy="2031325"/>
          </a:xfrm>
          <a:prstGeom prst="rect">
            <a:avLst/>
          </a:prstGeom>
          <a:noFill/>
        </p:spPr>
        <p:txBody>
          <a:bodyPr wrap="square" lIns="91440" tIns="45720" rIns="91440" bIns="45720" rtlCol="0" anchor="t">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a:ln>
                  <a:noFill/>
                </a:ln>
                <a:solidFill>
                  <a:srgbClr val="000000"/>
                </a:solidFill>
                <a:effectLst/>
                <a:uLnTx/>
                <a:uFillTx/>
                <a:latin typeface="Arial" panose="020B0604020202020204"/>
                <a:ea typeface="+mn-ea"/>
                <a:cs typeface="+mn-cs"/>
              </a:rPr>
              <a:t>By receiving this presentation (whether in tangible or digital form or through visual or auditory means), recipient acknowledges and agrees that: (a) recipient will not copy, reproduce, transmit, divulge, or distribute the presentation or its contents, in whole or in part, to any third party without the express written consent of Ivanti; (b) recipient will treat and protect the presentation and its contents as "Confidential Information" under its Nondisclosure Agreement (NDA) with Ivanti; (c) if recipient has not entered into an NDA with Ivanti, they unconditionally agree that by receiving this presentation they will treat and protect this presentation and its contents in accordance with the foregoing restrictions and in any event with no less care than afforded to its own confidential information; and (d) recipient’s failure to comply with the foregoing obligations of confidentiality could result in substantial harm to Ivanti and may be cause for legal action. If recipient does not agree to the above, they may not participate in receipt of the presentation.</a:t>
            </a:r>
            <a:endParaRPr kumimoji="0" lang="en-US" sz="1400" b="0" i="0" u="none" strike="noStrike" kern="1200" cap="none" spc="0" normalizeH="0" baseline="0" noProof="0">
              <a:ln>
                <a:noFill/>
              </a:ln>
              <a:solidFill>
                <a:srgbClr val="000000"/>
              </a:solidFill>
              <a:effectLst/>
              <a:uLnTx/>
              <a:uFillTx/>
              <a:latin typeface="Arial" panose="020B0604020202020204"/>
              <a:ea typeface="+mn-ea"/>
              <a:cs typeface="Arial"/>
            </a:endParaRPr>
          </a:p>
        </p:txBody>
      </p:sp>
      <p:grpSp>
        <p:nvGrpSpPr>
          <p:cNvPr id="48" name="Group 47">
            <a:extLst>
              <a:ext uri="{FF2B5EF4-FFF2-40B4-BE49-F238E27FC236}">
                <a16:creationId xmlns:a16="http://schemas.microsoft.com/office/drawing/2014/main" id="{675E2796-BCFC-C4F1-413C-8C57CC71B866}"/>
              </a:ext>
            </a:extLst>
          </p:cNvPr>
          <p:cNvGrpSpPr/>
          <p:nvPr userDrawn="1"/>
        </p:nvGrpSpPr>
        <p:grpSpPr>
          <a:xfrm>
            <a:off x="1514573" y="3815101"/>
            <a:ext cx="9162854" cy="1906969"/>
            <a:chOff x="1536569" y="3815101"/>
            <a:chExt cx="9162854" cy="1906969"/>
          </a:xfrm>
        </p:grpSpPr>
        <p:sp>
          <p:nvSpPr>
            <p:cNvPr id="49" name="Rounded Rectangle 48">
              <a:extLst>
                <a:ext uri="{FF2B5EF4-FFF2-40B4-BE49-F238E27FC236}">
                  <a16:creationId xmlns:a16="http://schemas.microsoft.com/office/drawing/2014/main" id="{274A2BBB-7E65-6788-19D0-9F217ED68466}"/>
                </a:ext>
              </a:extLst>
            </p:cNvPr>
            <p:cNvSpPr/>
            <p:nvPr/>
          </p:nvSpPr>
          <p:spPr>
            <a:xfrm>
              <a:off x="1536569" y="3815101"/>
              <a:ext cx="9162854" cy="1906969"/>
            </a:xfrm>
            <a:prstGeom prst="roundRect">
              <a:avLst>
                <a:gd name="adj" fmla="val 5773"/>
              </a:avLst>
            </a:prstGeom>
            <a:solidFill>
              <a:schemeClr val="bg1"/>
            </a:solidFill>
            <a:ln>
              <a:noFill/>
            </a:ln>
            <a:effectLst>
              <a:outerShdw blurRad="241300" sx="102000" sy="102000" algn="ctr" rotWithShape="0">
                <a:prstClr val="black">
                  <a:alpha val="9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defTabSz="1219170" eaLnBrk="0" fontAlgn="base" hangingPunct="0">
                <a:spcBef>
                  <a:spcPct val="0"/>
                </a:spcBef>
                <a:spcAft>
                  <a:spcPct val="0"/>
                </a:spcAft>
                <a:defRPr/>
              </a:pPr>
              <a:endParaRPr lang="en-US">
                <a:solidFill>
                  <a:schemeClr val="tx1"/>
                </a:solidFill>
                <a:latin typeface="Arial" panose="020B0604020202020204"/>
              </a:endParaRPr>
            </a:p>
          </p:txBody>
        </p:sp>
        <p:sp>
          <p:nvSpPr>
            <p:cNvPr id="50" name="Rectangle 49">
              <a:extLst>
                <a:ext uri="{FF2B5EF4-FFF2-40B4-BE49-F238E27FC236}">
                  <a16:creationId xmlns:a16="http://schemas.microsoft.com/office/drawing/2014/main" id="{4CC580DC-2C69-D8E8-6EF5-E653DC466DAB}"/>
                </a:ext>
              </a:extLst>
            </p:cNvPr>
            <p:cNvSpPr/>
            <p:nvPr/>
          </p:nvSpPr>
          <p:spPr>
            <a:xfrm>
              <a:off x="5323994" y="4085012"/>
              <a:ext cx="1544012" cy="415498"/>
            </a:xfrm>
            <a:prstGeom prst="rect">
              <a:avLst/>
            </a:prstGeom>
          </p:spPr>
          <p:txBody>
            <a:bodyPr wrap="non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2100" b="1" i="0" u="none" strike="noStrike" kern="1200" cap="none" spc="0" normalizeH="0" baseline="0" noProof="0">
                  <a:ln>
                    <a:noFill/>
                  </a:ln>
                  <a:effectLst/>
                  <a:uLnTx/>
                  <a:uFillTx/>
                  <a:latin typeface="Arial" panose="020B0604020202020204" pitchFamily="34" charset="0"/>
                  <a:ea typeface="+mn-ea"/>
                  <a:cs typeface="Arial" panose="020B0604020202020204" pitchFamily="34" charset="0"/>
                </a:rPr>
                <a:t>Disclaimer</a:t>
              </a:r>
            </a:p>
          </p:txBody>
        </p:sp>
        <p:sp>
          <p:nvSpPr>
            <p:cNvPr id="62" name="Text Placeholder 4">
              <a:extLst>
                <a:ext uri="{FF2B5EF4-FFF2-40B4-BE49-F238E27FC236}">
                  <a16:creationId xmlns:a16="http://schemas.microsoft.com/office/drawing/2014/main" id="{EBDDE1B6-DFF2-8DF4-6759-C50B43D7AC28}"/>
                </a:ext>
              </a:extLst>
            </p:cNvPr>
            <p:cNvSpPr txBox="1">
              <a:spLocks/>
            </p:cNvSpPr>
            <p:nvPr/>
          </p:nvSpPr>
          <p:spPr>
            <a:xfrm>
              <a:off x="2365536" y="4505283"/>
              <a:ext cx="7460928" cy="738664"/>
            </a:xfrm>
            <a:prstGeom prst="rect">
              <a:avLst/>
            </a:prstGeom>
            <a:noFill/>
          </p:spPr>
          <p:txBody>
            <a:bodyPr wrap="square" lIns="91440" tIns="45720" rIns="91440" bIns="45720" rtlCol="0" anchor="t">
              <a:spAutoFit/>
            </a:bodyPr>
            <a:lstStyle>
              <a:defPPr>
                <a:defRPr lang="en-US"/>
              </a:defPPr>
              <a:lvl1pPr marR="0" lvl="0" indent="0" algn="just" fontAlgn="auto">
                <a:lnSpc>
                  <a:spcPct val="100000"/>
                </a:lnSpc>
                <a:spcBef>
                  <a:spcPts val="0"/>
                </a:spcBef>
                <a:spcAft>
                  <a:spcPts val="0"/>
                </a:spcAft>
                <a:buClrTx/>
                <a:buSzTx/>
                <a:buFontTx/>
                <a:buNone/>
                <a:tabLst/>
                <a:defRPr kumimoji="0" sz="1400" b="0" i="0" u="none" strike="noStrike" cap="none" spc="0" normalizeH="0" baseline="0">
                  <a:ln>
                    <a:noFill/>
                  </a:ln>
                  <a:solidFill>
                    <a:srgbClr val="000000"/>
                  </a:solidFill>
                  <a:effectLst/>
                  <a:uLnTx/>
                  <a:uFillTx/>
                  <a:latin typeface="Arial" panose="020B0604020202020204"/>
                </a:defRPr>
              </a:lvl1pPr>
              <a:lvl2pPr marL="342900" indent="-166688" algn="l" defTabSz="914400" rtl="0" eaLnBrk="1" latinLnBrk="0" hangingPunct="1">
                <a:lnSpc>
                  <a:spcPct val="90000"/>
                </a:lnSpc>
                <a:spcBef>
                  <a:spcPts val="500"/>
                </a:spcBef>
                <a:buFont typeface="Arial" panose="020B0604020202020204" pitchFamily="34" charset="0"/>
                <a:buChar char="•"/>
                <a:tabLst/>
                <a:defRPr sz="2000" b="0" i="0" kern="1200">
                  <a:solidFill>
                    <a:schemeClr val="tx1"/>
                  </a:solidFill>
                  <a:latin typeface="Arial" panose="020B0604020202020204" pitchFamily="34" charset="0"/>
                  <a:ea typeface="+mn-ea"/>
                  <a:cs typeface="Arial" panose="020B0604020202020204" pitchFamily="34" charset="0"/>
                </a:defRPr>
              </a:lvl2pPr>
              <a:lvl3pPr marL="342900" indent="-166688" algn="l" defTabSz="914400" rtl="0" eaLnBrk="1" latinLnBrk="0" hangingPunct="1">
                <a:lnSpc>
                  <a:spcPct val="90000"/>
                </a:lnSpc>
                <a:spcBef>
                  <a:spcPts val="500"/>
                </a:spcBef>
                <a:buFont typeface="Arial" panose="020B0604020202020204" pitchFamily="34" charset="0"/>
                <a:buChar char="•"/>
                <a:tabLst/>
                <a:defRPr sz="2000" b="0" i="0" kern="1200">
                  <a:solidFill>
                    <a:schemeClr val="tx1"/>
                  </a:solidFill>
                  <a:latin typeface="Arial" panose="020B0604020202020204" pitchFamily="34" charset="0"/>
                  <a:ea typeface="+mn-ea"/>
                  <a:cs typeface="Arial" panose="020B0604020202020204" pitchFamily="34" charset="0"/>
                </a:defRPr>
              </a:lvl3pPr>
              <a:lvl4pPr marL="342900" indent="-166688" algn="l" defTabSz="914400" rtl="0" eaLnBrk="1" latinLnBrk="0" hangingPunct="1">
                <a:lnSpc>
                  <a:spcPct val="90000"/>
                </a:lnSpc>
                <a:spcBef>
                  <a:spcPts val="500"/>
                </a:spcBef>
                <a:buFont typeface="Arial" panose="020B0604020202020204" pitchFamily="34" charset="0"/>
                <a:buChar char="•"/>
                <a:tabLst/>
                <a:defRPr sz="2000" b="0" i="0" kern="1200">
                  <a:solidFill>
                    <a:schemeClr val="tx1"/>
                  </a:solidFill>
                  <a:latin typeface="Arial" panose="020B0604020202020204" pitchFamily="34" charset="0"/>
                  <a:ea typeface="+mn-ea"/>
                  <a:cs typeface="Arial" panose="020B0604020202020204" pitchFamily="34" charset="0"/>
                </a:defRPr>
              </a:lvl4pPr>
              <a:lvl5pPr marL="342900" indent="-166688" algn="l" defTabSz="914400" rtl="0" eaLnBrk="1" latinLnBrk="0" hangingPunct="1">
                <a:lnSpc>
                  <a:spcPct val="90000"/>
                </a:lnSpc>
                <a:spcBef>
                  <a:spcPts val="500"/>
                </a:spcBef>
                <a:buFont typeface="Arial" panose="020B0604020202020204" pitchFamily="34" charset="0"/>
                <a:buChar char="•"/>
                <a:tabLst/>
                <a:defRPr sz="2000" b="0" i="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a:ln>
                    <a:noFill/>
                  </a:ln>
                  <a:effectLst/>
                  <a:uLnTx/>
                  <a:uFillTx/>
                  <a:latin typeface="Arial" panose="020B0604020202020204"/>
                  <a:ea typeface="+mn-ea"/>
                  <a:cs typeface="+mn-cs"/>
                </a:rPr>
                <a:t>The information presented in this presentation is for information purposes only and is not a commitment, promise, or legal obligation to deliver any material, code, or functionality and should not be relied upon in making a purchasing decision. </a:t>
              </a:r>
            </a:p>
          </p:txBody>
        </p:sp>
      </p:grpSp>
      <p:sp>
        <p:nvSpPr>
          <p:cNvPr id="8" name="TextBox 7">
            <a:extLst>
              <a:ext uri="{FF2B5EF4-FFF2-40B4-BE49-F238E27FC236}">
                <a16:creationId xmlns:a16="http://schemas.microsoft.com/office/drawing/2014/main" id="{D188A853-4498-FD42-90CD-42CF811A794F}"/>
              </a:ext>
            </a:extLst>
          </p:cNvPr>
          <p:cNvSpPr txBox="1"/>
          <p:nvPr userDrawn="1"/>
        </p:nvSpPr>
        <p:spPr>
          <a:xfrm>
            <a:off x="11602720" y="6501249"/>
            <a:ext cx="443360" cy="215444"/>
          </a:xfrm>
          <a:prstGeom prst="rect">
            <a:avLst/>
          </a:prstGeom>
          <a:noFill/>
        </p:spPr>
        <p:txBody>
          <a:bodyPr wrap="square" lIns="0" tIns="45720" rIns="91440" bIns="45720" rtlCol="0">
            <a:spAutoFit/>
          </a:bodyPr>
          <a:lstStyle/>
          <a:p>
            <a:pPr algn="r"/>
            <a:fld id="{31541D0E-FE33-FA42-86B9-833DCB73E233}" type="slidenum">
              <a:rPr lang="en-US" sz="800" smtClean="0">
                <a:solidFill>
                  <a:schemeClr val="tx1"/>
                </a:solidFill>
              </a:rPr>
              <a:pPr algn="r"/>
              <a:t>‹Nr.›</a:t>
            </a:fld>
            <a:endParaRPr lang="en-US" sz="800">
              <a:solidFill>
                <a:schemeClr val="tx1"/>
              </a:solidFill>
            </a:endParaRPr>
          </a:p>
        </p:txBody>
      </p:sp>
    </p:spTree>
    <p:extLst>
      <p:ext uri="{BB962C8B-B14F-4D97-AF65-F5344CB8AC3E}">
        <p14:creationId xmlns:p14="http://schemas.microsoft.com/office/powerpoint/2010/main" val="887785169"/>
      </p:ext>
    </p:extLst>
  </p:cSld>
  <p:clrMapOvr>
    <a:masterClrMapping/>
  </p:clrMapOvr>
  <p:extLst>
    <p:ext uri="{DCECCB84-F9BA-43D5-87BE-67443E8EF086}">
      <p15:sldGuideLst xmlns:p15="http://schemas.microsoft.com/office/powerpoint/2012/main">
        <p15:guide id="1" pos="384" userDrawn="1">
          <p15:clr>
            <a:srgbClr val="FBAE40"/>
          </p15:clr>
        </p15:guide>
      </p15:sldGuideLst>
    </p:ext>
  </p:extLst>
</p:sldLayout>
</file>

<file path=ppt/slideLayouts/slideLayout61.xml><?xml version="1.0" encoding="utf-8"?>
<p:sldLayout xmlns:a="http://schemas.openxmlformats.org/drawingml/2006/main" xmlns:r="http://schemas.openxmlformats.org/officeDocument/2006/relationships" xmlns:p="http://schemas.openxmlformats.org/presentationml/2006/main" preserve="1" userDrawn="1">
  <p:cSld name="Thank you - A">
    <p:spTree>
      <p:nvGrpSpPr>
        <p:cNvPr id="1" name=""/>
        <p:cNvGrpSpPr/>
        <p:nvPr/>
      </p:nvGrpSpPr>
      <p:grpSpPr>
        <a:xfrm>
          <a:off x="0" y="0"/>
          <a:ext cx="0" cy="0"/>
          <a:chOff x="0" y="0"/>
          <a:chExt cx="0" cy="0"/>
        </a:xfrm>
      </p:grpSpPr>
      <p:pic>
        <p:nvPicPr>
          <p:cNvPr id="3" name="Picture 2" descr="Background pattern&#10;&#10;Description automatically generated">
            <a:extLst>
              <a:ext uri="{FF2B5EF4-FFF2-40B4-BE49-F238E27FC236}">
                <a16:creationId xmlns:a16="http://schemas.microsoft.com/office/drawing/2014/main" id="{CB0C0C94-75C0-8644-BD93-F4717D950653}"/>
              </a:ext>
            </a:extLst>
          </p:cNvPr>
          <p:cNvPicPr>
            <a:picLocks noChangeAspect="1"/>
          </p:cNvPicPr>
          <p:nvPr userDrawn="1"/>
        </p:nvPicPr>
        <p:blipFill>
          <a:blip r:embed="rId2" cstate="screen">
            <a:extLst>
              <a:ext uri="{28A0092B-C50C-407E-A947-70E740481C1C}">
                <a14:useLocalDpi xmlns:a14="http://schemas.microsoft.com/office/drawing/2010/main"/>
              </a:ext>
            </a:extLst>
          </a:blip>
          <a:stretch>
            <a:fillRect/>
          </a:stretch>
        </p:blipFill>
        <p:spPr>
          <a:xfrm>
            <a:off x="0" y="0"/>
            <a:ext cx="12192000" cy="6858000"/>
          </a:xfrm>
          <a:prstGeom prst="rect">
            <a:avLst/>
          </a:prstGeom>
        </p:spPr>
      </p:pic>
      <p:sp>
        <p:nvSpPr>
          <p:cNvPr id="5" name="TextBox 4">
            <a:extLst>
              <a:ext uri="{FF2B5EF4-FFF2-40B4-BE49-F238E27FC236}">
                <a16:creationId xmlns:a16="http://schemas.microsoft.com/office/drawing/2014/main" id="{45FEEC36-2E01-8A47-9B77-E2FB152F5887}"/>
              </a:ext>
            </a:extLst>
          </p:cNvPr>
          <p:cNvSpPr txBox="1"/>
          <p:nvPr userDrawn="1"/>
        </p:nvSpPr>
        <p:spPr>
          <a:xfrm>
            <a:off x="609600" y="6501929"/>
            <a:ext cx="2083263" cy="215444"/>
          </a:xfrm>
          <a:prstGeom prst="rect">
            <a:avLst/>
          </a:prstGeom>
          <a:noFill/>
        </p:spPr>
        <p:txBody>
          <a:bodyPr wrap="none" lIns="0"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800">
                <a:solidFill>
                  <a:schemeClr val="bg1"/>
                </a:solidFill>
                <a:cs typeface="Arial" panose="020B0604020202020204" pitchFamily="34" charset="0"/>
              </a:rPr>
              <a:t>Copyright © </a:t>
            </a:r>
            <a:fld id="{38EE0064-B099-0C4E-88EE-2AD5687BA263}" type="datetimeyyyy">
              <a:rPr lang="en-US" sz="800" smtClean="0">
                <a:solidFill>
                  <a:schemeClr val="bg1"/>
                </a:solidFill>
                <a:cs typeface="Arial" panose="020B0604020202020204" pitchFamily="34" charset="0"/>
              </a:rPr>
              <a:t>2025</a:t>
            </a:fld>
            <a:r>
              <a:rPr lang="en-US" sz="800">
                <a:solidFill>
                  <a:schemeClr val="bg1"/>
                </a:solidFill>
                <a:cs typeface="Arial" panose="020B0604020202020204" pitchFamily="34" charset="0"/>
              </a:rPr>
              <a:t> Ivanti. All rights reserved.</a:t>
            </a:r>
          </a:p>
        </p:txBody>
      </p:sp>
      <p:pic>
        <p:nvPicPr>
          <p:cNvPr id="6" name="Graphic 5">
            <a:extLst>
              <a:ext uri="{FF2B5EF4-FFF2-40B4-BE49-F238E27FC236}">
                <a16:creationId xmlns:a16="http://schemas.microsoft.com/office/drawing/2014/main" id="{C5AEE36F-D52B-AF4C-B781-1CAF0D757733}"/>
              </a:ext>
            </a:extLst>
          </p:cNvPr>
          <p:cNvPicPr>
            <a:picLocks noChangeAspect="1"/>
          </p:cNvPicPr>
          <p:nvPr userDrawn="1"/>
        </p:nvPicPr>
        <p:blipFill>
          <a:blip r:embed="rId3" cstate="screen">
            <a:extLst>
              <a:ext uri="{28A0092B-C50C-407E-A947-70E740481C1C}">
                <a14:useLocalDpi xmlns:a14="http://schemas.microsoft.com/office/drawing/2010/main"/>
              </a:ext>
              <a:ext uri="{96DAC541-7B7A-43D3-8B79-37D633B846F1}">
                <asvg:svgBlip xmlns:asvg="http://schemas.microsoft.com/office/drawing/2016/SVG/main" r:embed="rId4"/>
              </a:ext>
            </a:extLst>
          </a:blip>
          <a:stretch>
            <a:fillRect/>
          </a:stretch>
        </p:blipFill>
        <p:spPr>
          <a:xfrm>
            <a:off x="605987" y="5253696"/>
            <a:ext cx="1350602" cy="473546"/>
          </a:xfrm>
          <a:prstGeom prst="rect">
            <a:avLst/>
          </a:prstGeom>
        </p:spPr>
      </p:pic>
      <p:sp>
        <p:nvSpPr>
          <p:cNvPr id="7" name="Text Placeholder 3">
            <a:extLst>
              <a:ext uri="{FF2B5EF4-FFF2-40B4-BE49-F238E27FC236}">
                <a16:creationId xmlns:a16="http://schemas.microsoft.com/office/drawing/2014/main" id="{A833F8B6-7F9B-C643-A597-EB328E7AAEE1}"/>
              </a:ext>
            </a:extLst>
          </p:cNvPr>
          <p:cNvSpPr>
            <a:spLocks noGrp="1"/>
          </p:cNvSpPr>
          <p:nvPr>
            <p:ph type="body" sz="quarter" idx="10" hasCustomPrompt="1"/>
          </p:nvPr>
        </p:nvSpPr>
        <p:spPr>
          <a:xfrm>
            <a:off x="436300" y="2916936"/>
            <a:ext cx="5486400" cy="923925"/>
          </a:xfrm>
        </p:spPr>
        <p:txBody>
          <a:bodyPr>
            <a:noAutofit/>
          </a:bodyPr>
          <a:lstStyle>
            <a:lvl1pPr>
              <a:defRPr sz="6000">
                <a:solidFill>
                  <a:schemeClr val="bg1"/>
                </a:solidFill>
              </a:defRPr>
            </a:lvl1pPr>
            <a:lvl2pPr>
              <a:defRPr sz="6000"/>
            </a:lvl2pPr>
            <a:lvl3pPr>
              <a:defRPr sz="6000"/>
            </a:lvl3pPr>
            <a:lvl4pPr>
              <a:defRPr sz="6000"/>
            </a:lvl4pPr>
            <a:lvl5pPr>
              <a:defRPr sz="6000"/>
            </a:lvl5pPr>
          </a:lstStyle>
          <a:p>
            <a:pPr lvl="0"/>
            <a:r>
              <a:rPr lang="en-US"/>
              <a:t>Thank you</a:t>
            </a:r>
          </a:p>
        </p:txBody>
      </p:sp>
      <p:sp>
        <p:nvSpPr>
          <p:cNvPr id="8" name="TextBox 7">
            <a:extLst>
              <a:ext uri="{FF2B5EF4-FFF2-40B4-BE49-F238E27FC236}">
                <a16:creationId xmlns:a16="http://schemas.microsoft.com/office/drawing/2014/main" id="{2E4A53FA-2D99-4A44-A45F-031E62EF1309}"/>
              </a:ext>
            </a:extLst>
          </p:cNvPr>
          <p:cNvSpPr txBox="1"/>
          <p:nvPr userDrawn="1"/>
        </p:nvSpPr>
        <p:spPr>
          <a:xfrm>
            <a:off x="11602720" y="6501249"/>
            <a:ext cx="443360" cy="215444"/>
          </a:xfrm>
          <a:prstGeom prst="rect">
            <a:avLst/>
          </a:prstGeom>
          <a:noFill/>
        </p:spPr>
        <p:txBody>
          <a:bodyPr wrap="square" lIns="0" tIns="45720" rIns="91440" bIns="45720" rtlCol="0">
            <a:spAutoFit/>
          </a:bodyPr>
          <a:lstStyle/>
          <a:p>
            <a:pPr algn="r"/>
            <a:fld id="{31541D0E-FE33-FA42-86B9-833DCB73E233}" type="slidenum">
              <a:rPr lang="en-US" sz="800" smtClean="0">
                <a:solidFill>
                  <a:schemeClr val="bg1"/>
                </a:solidFill>
              </a:rPr>
              <a:pPr algn="r"/>
              <a:t>‹Nr.›</a:t>
            </a:fld>
            <a:endParaRPr lang="en-US" sz="800">
              <a:solidFill>
                <a:schemeClr val="bg1"/>
              </a:solidFill>
            </a:endParaRPr>
          </a:p>
        </p:txBody>
      </p:sp>
    </p:spTree>
    <p:extLst>
      <p:ext uri="{BB962C8B-B14F-4D97-AF65-F5344CB8AC3E}">
        <p14:creationId xmlns:p14="http://schemas.microsoft.com/office/powerpoint/2010/main" val="225441582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2.xml><?xml version="1.0" encoding="utf-8"?>
<p:sldLayout xmlns:a="http://schemas.openxmlformats.org/drawingml/2006/main" xmlns:r="http://schemas.openxmlformats.org/officeDocument/2006/relationships" xmlns:p="http://schemas.openxmlformats.org/presentationml/2006/main" preserve="1" userDrawn="1">
  <p:cSld name="Thank you - C">
    <p:spTree>
      <p:nvGrpSpPr>
        <p:cNvPr id="1" name=""/>
        <p:cNvGrpSpPr/>
        <p:nvPr/>
      </p:nvGrpSpPr>
      <p:grpSpPr>
        <a:xfrm>
          <a:off x="0" y="0"/>
          <a:ext cx="0" cy="0"/>
          <a:chOff x="0" y="0"/>
          <a:chExt cx="0" cy="0"/>
        </a:xfrm>
      </p:grpSpPr>
      <p:pic>
        <p:nvPicPr>
          <p:cNvPr id="3" name="Picture 2" descr="Background pattern&#10;&#10;Description automatically generated">
            <a:extLst>
              <a:ext uri="{FF2B5EF4-FFF2-40B4-BE49-F238E27FC236}">
                <a16:creationId xmlns:a16="http://schemas.microsoft.com/office/drawing/2014/main" id="{DC8D5BD1-672E-4A48-B401-15F72C8B6424}"/>
              </a:ext>
            </a:extLst>
          </p:cNvPr>
          <p:cNvPicPr>
            <a:picLocks noChangeAspect="1"/>
          </p:cNvPicPr>
          <p:nvPr userDrawn="1"/>
        </p:nvPicPr>
        <p:blipFill>
          <a:blip r:embed="rId2"/>
          <a:stretch>
            <a:fillRect/>
          </a:stretch>
        </p:blipFill>
        <p:spPr>
          <a:xfrm>
            <a:off x="0" y="0"/>
            <a:ext cx="12192000" cy="6858000"/>
          </a:xfrm>
          <a:prstGeom prst="rect">
            <a:avLst/>
          </a:prstGeom>
        </p:spPr>
      </p:pic>
      <p:pic>
        <p:nvPicPr>
          <p:cNvPr id="4" name="Graphic 3">
            <a:extLst>
              <a:ext uri="{FF2B5EF4-FFF2-40B4-BE49-F238E27FC236}">
                <a16:creationId xmlns:a16="http://schemas.microsoft.com/office/drawing/2014/main" id="{66207A74-21D3-C682-124F-8882E94B8117}"/>
              </a:ext>
            </a:extLst>
          </p:cNvPr>
          <p:cNvPicPr>
            <a:picLocks noChangeAspect="1"/>
          </p:cNvPicPr>
          <p:nvPr userDrawn="1"/>
        </p:nvPicPr>
        <p:blipFill>
          <a:blip r:embed="rId3" cstate="screen">
            <a:extLst>
              <a:ext uri="{28A0092B-C50C-407E-A947-70E740481C1C}">
                <a14:useLocalDpi xmlns:a14="http://schemas.microsoft.com/office/drawing/2010/main"/>
              </a:ext>
              <a:ext uri="{96DAC541-7B7A-43D3-8B79-37D633B846F1}">
                <asvg:svgBlip xmlns:asvg="http://schemas.microsoft.com/office/drawing/2016/SVG/main" r:embed="rId4"/>
              </a:ext>
            </a:extLst>
          </a:blip>
          <a:stretch>
            <a:fillRect/>
          </a:stretch>
        </p:blipFill>
        <p:spPr>
          <a:xfrm>
            <a:off x="605987" y="5253696"/>
            <a:ext cx="1350602" cy="473546"/>
          </a:xfrm>
          <a:prstGeom prst="rect">
            <a:avLst/>
          </a:prstGeom>
        </p:spPr>
      </p:pic>
      <p:sp>
        <p:nvSpPr>
          <p:cNvPr id="6" name="Text Placeholder 3">
            <a:extLst>
              <a:ext uri="{FF2B5EF4-FFF2-40B4-BE49-F238E27FC236}">
                <a16:creationId xmlns:a16="http://schemas.microsoft.com/office/drawing/2014/main" id="{56F33D55-BD15-14F6-42D7-80BEC7A9C502}"/>
              </a:ext>
            </a:extLst>
          </p:cNvPr>
          <p:cNvSpPr>
            <a:spLocks noGrp="1"/>
          </p:cNvSpPr>
          <p:nvPr>
            <p:ph type="body" sz="quarter" idx="10" hasCustomPrompt="1"/>
          </p:nvPr>
        </p:nvSpPr>
        <p:spPr>
          <a:xfrm>
            <a:off x="436300" y="2916936"/>
            <a:ext cx="5486400" cy="923925"/>
          </a:xfrm>
        </p:spPr>
        <p:txBody>
          <a:bodyPr>
            <a:noAutofit/>
          </a:bodyPr>
          <a:lstStyle>
            <a:lvl1pPr>
              <a:defRPr sz="6000">
                <a:solidFill>
                  <a:schemeClr val="bg1"/>
                </a:solidFill>
              </a:defRPr>
            </a:lvl1pPr>
            <a:lvl2pPr>
              <a:defRPr sz="6000"/>
            </a:lvl2pPr>
            <a:lvl3pPr>
              <a:defRPr sz="6000"/>
            </a:lvl3pPr>
            <a:lvl4pPr>
              <a:defRPr sz="6000"/>
            </a:lvl4pPr>
            <a:lvl5pPr>
              <a:defRPr sz="6000"/>
            </a:lvl5pPr>
          </a:lstStyle>
          <a:p>
            <a:pPr lvl="0"/>
            <a:r>
              <a:rPr lang="en-US"/>
              <a:t>Thank you</a:t>
            </a:r>
          </a:p>
        </p:txBody>
      </p:sp>
      <p:sp>
        <p:nvSpPr>
          <p:cNvPr id="5" name="TextBox 4">
            <a:extLst>
              <a:ext uri="{FF2B5EF4-FFF2-40B4-BE49-F238E27FC236}">
                <a16:creationId xmlns:a16="http://schemas.microsoft.com/office/drawing/2014/main" id="{DD2714F2-49F1-8E47-9876-F810B281113E}"/>
              </a:ext>
            </a:extLst>
          </p:cNvPr>
          <p:cNvSpPr txBox="1"/>
          <p:nvPr userDrawn="1"/>
        </p:nvSpPr>
        <p:spPr>
          <a:xfrm>
            <a:off x="609600" y="6501929"/>
            <a:ext cx="2083263" cy="215444"/>
          </a:xfrm>
          <a:prstGeom prst="rect">
            <a:avLst/>
          </a:prstGeom>
          <a:noFill/>
        </p:spPr>
        <p:txBody>
          <a:bodyPr wrap="none" lIns="0"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800">
                <a:solidFill>
                  <a:schemeClr val="bg1"/>
                </a:solidFill>
                <a:cs typeface="Arial" panose="020B0604020202020204" pitchFamily="34" charset="0"/>
              </a:rPr>
              <a:t>Copyright © </a:t>
            </a:r>
            <a:fld id="{38EE0064-B099-0C4E-88EE-2AD5687BA263}" type="datetimeyyyy">
              <a:rPr lang="en-US" sz="800" smtClean="0">
                <a:solidFill>
                  <a:schemeClr val="bg1"/>
                </a:solidFill>
                <a:cs typeface="Arial" panose="020B0604020202020204" pitchFamily="34" charset="0"/>
              </a:rPr>
              <a:t>2025</a:t>
            </a:fld>
            <a:r>
              <a:rPr lang="en-US" sz="800">
                <a:solidFill>
                  <a:schemeClr val="bg1"/>
                </a:solidFill>
                <a:cs typeface="Arial" panose="020B0604020202020204" pitchFamily="34" charset="0"/>
              </a:rPr>
              <a:t> Ivanti. All rights reserved.</a:t>
            </a:r>
          </a:p>
        </p:txBody>
      </p:sp>
      <p:sp>
        <p:nvSpPr>
          <p:cNvPr id="7" name="TextBox 6">
            <a:extLst>
              <a:ext uri="{FF2B5EF4-FFF2-40B4-BE49-F238E27FC236}">
                <a16:creationId xmlns:a16="http://schemas.microsoft.com/office/drawing/2014/main" id="{A765D955-6232-174D-B9F8-61A93A8F7D47}"/>
              </a:ext>
            </a:extLst>
          </p:cNvPr>
          <p:cNvSpPr txBox="1"/>
          <p:nvPr userDrawn="1"/>
        </p:nvSpPr>
        <p:spPr>
          <a:xfrm>
            <a:off x="11602720" y="6501249"/>
            <a:ext cx="443360" cy="215444"/>
          </a:xfrm>
          <a:prstGeom prst="rect">
            <a:avLst/>
          </a:prstGeom>
          <a:noFill/>
        </p:spPr>
        <p:txBody>
          <a:bodyPr wrap="square" lIns="0" tIns="45720" rIns="91440" bIns="45720" rtlCol="0">
            <a:spAutoFit/>
          </a:bodyPr>
          <a:lstStyle/>
          <a:p>
            <a:pPr algn="r"/>
            <a:fld id="{31541D0E-FE33-FA42-86B9-833DCB73E233}" type="slidenum">
              <a:rPr lang="en-US" sz="800" smtClean="0">
                <a:solidFill>
                  <a:schemeClr val="bg1"/>
                </a:solidFill>
              </a:rPr>
              <a:pPr algn="r"/>
              <a:t>‹Nr.›</a:t>
            </a:fld>
            <a:endParaRPr lang="en-US" sz="800">
              <a:solidFill>
                <a:schemeClr val="bg1"/>
              </a:solidFill>
            </a:endParaRPr>
          </a:p>
        </p:txBody>
      </p:sp>
    </p:spTree>
    <p:extLst>
      <p:ext uri="{BB962C8B-B14F-4D97-AF65-F5344CB8AC3E}">
        <p14:creationId xmlns:p14="http://schemas.microsoft.com/office/powerpoint/2010/main" val="193574199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3.xml><?xml version="1.0" encoding="utf-8"?>
<p:sldLayout xmlns:a="http://schemas.openxmlformats.org/drawingml/2006/main" xmlns:r="http://schemas.openxmlformats.org/officeDocument/2006/relationships" xmlns:p="http://schemas.openxmlformats.org/presentationml/2006/main" preserve="1" userDrawn="1">
  <p:cSld name="Thank you - B">
    <p:spTree>
      <p:nvGrpSpPr>
        <p:cNvPr id="1" name=""/>
        <p:cNvGrpSpPr/>
        <p:nvPr/>
      </p:nvGrpSpPr>
      <p:grpSpPr>
        <a:xfrm>
          <a:off x="0" y="0"/>
          <a:ext cx="0" cy="0"/>
          <a:chOff x="0" y="0"/>
          <a:chExt cx="0" cy="0"/>
        </a:xfrm>
      </p:grpSpPr>
      <p:pic>
        <p:nvPicPr>
          <p:cNvPr id="5" name="Picture 4" descr="Background pattern&#10;&#10;Description automatically generated">
            <a:extLst>
              <a:ext uri="{FF2B5EF4-FFF2-40B4-BE49-F238E27FC236}">
                <a16:creationId xmlns:a16="http://schemas.microsoft.com/office/drawing/2014/main" id="{407B53A3-11AB-CF45-BBF2-8D9A0927DFE3}"/>
              </a:ext>
            </a:extLst>
          </p:cNvPr>
          <p:cNvPicPr>
            <a:picLocks noChangeAspect="1"/>
          </p:cNvPicPr>
          <p:nvPr userDrawn="1"/>
        </p:nvPicPr>
        <p:blipFill>
          <a:blip r:embed="rId2"/>
          <a:stretch>
            <a:fillRect/>
          </a:stretch>
        </p:blipFill>
        <p:spPr>
          <a:xfrm>
            <a:off x="0" y="0"/>
            <a:ext cx="12192000" cy="6858000"/>
          </a:xfrm>
          <a:prstGeom prst="rect">
            <a:avLst/>
          </a:prstGeom>
        </p:spPr>
      </p:pic>
      <p:sp>
        <p:nvSpPr>
          <p:cNvPr id="7" name="TextBox 6">
            <a:extLst>
              <a:ext uri="{FF2B5EF4-FFF2-40B4-BE49-F238E27FC236}">
                <a16:creationId xmlns:a16="http://schemas.microsoft.com/office/drawing/2014/main" id="{81D61185-BAAE-0D4E-B892-95CBB829DB0D}"/>
              </a:ext>
            </a:extLst>
          </p:cNvPr>
          <p:cNvSpPr txBox="1"/>
          <p:nvPr userDrawn="1"/>
        </p:nvSpPr>
        <p:spPr>
          <a:xfrm>
            <a:off x="609600" y="6501929"/>
            <a:ext cx="2083263" cy="215444"/>
          </a:xfrm>
          <a:prstGeom prst="rect">
            <a:avLst/>
          </a:prstGeom>
          <a:noFill/>
        </p:spPr>
        <p:txBody>
          <a:bodyPr wrap="none" lIns="0"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800">
                <a:solidFill>
                  <a:schemeClr val="bg1"/>
                </a:solidFill>
                <a:cs typeface="Arial" panose="020B0604020202020204" pitchFamily="34" charset="0"/>
              </a:rPr>
              <a:t>Copyright © </a:t>
            </a:r>
            <a:fld id="{38EE0064-B099-0C4E-88EE-2AD5687BA263}" type="datetimeyyyy">
              <a:rPr lang="en-US" sz="800" smtClean="0">
                <a:solidFill>
                  <a:schemeClr val="bg1"/>
                </a:solidFill>
                <a:cs typeface="Arial" panose="020B0604020202020204" pitchFamily="34" charset="0"/>
              </a:rPr>
              <a:t>2025</a:t>
            </a:fld>
            <a:r>
              <a:rPr lang="en-US" sz="800">
                <a:solidFill>
                  <a:schemeClr val="bg1"/>
                </a:solidFill>
                <a:cs typeface="Arial" panose="020B0604020202020204" pitchFamily="34" charset="0"/>
              </a:rPr>
              <a:t> Ivanti. All rights reserved.</a:t>
            </a:r>
          </a:p>
        </p:txBody>
      </p:sp>
      <p:pic>
        <p:nvPicPr>
          <p:cNvPr id="8" name="Graphic 7">
            <a:extLst>
              <a:ext uri="{FF2B5EF4-FFF2-40B4-BE49-F238E27FC236}">
                <a16:creationId xmlns:a16="http://schemas.microsoft.com/office/drawing/2014/main" id="{40EA1D36-78B0-9941-A013-21FEC0B6D5E2}"/>
              </a:ext>
            </a:extLst>
          </p:cNvPr>
          <p:cNvPicPr>
            <a:picLocks noChangeAspect="1"/>
          </p:cNvPicPr>
          <p:nvPr userDrawn="1"/>
        </p:nvPicPr>
        <p:blipFill>
          <a:blip r:embed="rId3" cstate="screen">
            <a:extLst>
              <a:ext uri="{28A0092B-C50C-407E-A947-70E740481C1C}">
                <a14:useLocalDpi xmlns:a14="http://schemas.microsoft.com/office/drawing/2010/main"/>
              </a:ext>
              <a:ext uri="{96DAC541-7B7A-43D3-8B79-37D633B846F1}">
                <asvg:svgBlip xmlns:asvg="http://schemas.microsoft.com/office/drawing/2016/SVG/main" r:embed="rId4"/>
              </a:ext>
            </a:extLst>
          </a:blip>
          <a:stretch>
            <a:fillRect/>
          </a:stretch>
        </p:blipFill>
        <p:spPr>
          <a:xfrm>
            <a:off x="605987" y="5253696"/>
            <a:ext cx="1350602" cy="473546"/>
          </a:xfrm>
          <a:prstGeom prst="rect">
            <a:avLst/>
          </a:prstGeom>
        </p:spPr>
      </p:pic>
      <p:sp>
        <p:nvSpPr>
          <p:cNvPr id="9" name="Text Placeholder 3">
            <a:extLst>
              <a:ext uri="{FF2B5EF4-FFF2-40B4-BE49-F238E27FC236}">
                <a16:creationId xmlns:a16="http://schemas.microsoft.com/office/drawing/2014/main" id="{B2FFF5AF-7F53-A14D-A313-2BCBCA022DDE}"/>
              </a:ext>
            </a:extLst>
          </p:cNvPr>
          <p:cNvSpPr>
            <a:spLocks noGrp="1"/>
          </p:cNvSpPr>
          <p:nvPr>
            <p:ph type="body" sz="quarter" idx="10" hasCustomPrompt="1"/>
          </p:nvPr>
        </p:nvSpPr>
        <p:spPr>
          <a:xfrm>
            <a:off x="436300" y="2916936"/>
            <a:ext cx="5486400" cy="923925"/>
          </a:xfrm>
        </p:spPr>
        <p:txBody>
          <a:bodyPr>
            <a:noAutofit/>
          </a:bodyPr>
          <a:lstStyle>
            <a:lvl1pPr>
              <a:defRPr sz="6000">
                <a:solidFill>
                  <a:schemeClr val="bg1"/>
                </a:solidFill>
              </a:defRPr>
            </a:lvl1pPr>
            <a:lvl2pPr>
              <a:defRPr sz="6000"/>
            </a:lvl2pPr>
            <a:lvl3pPr>
              <a:defRPr sz="6000"/>
            </a:lvl3pPr>
            <a:lvl4pPr>
              <a:defRPr sz="6000"/>
            </a:lvl4pPr>
            <a:lvl5pPr>
              <a:defRPr sz="6000"/>
            </a:lvl5pPr>
          </a:lstStyle>
          <a:p>
            <a:pPr lvl="0"/>
            <a:r>
              <a:rPr lang="en-US"/>
              <a:t>Thank you</a:t>
            </a:r>
          </a:p>
        </p:txBody>
      </p:sp>
      <p:sp>
        <p:nvSpPr>
          <p:cNvPr id="6" name="TextBox 5">
            <a:extLst>
              <a:ext uri="{FF2B5EF4-FFF2-40B4-BE49-F238E27FC236}">
                <a16:creationId xmlns:a16="http://schemas.microsoft.com/office/drawing/2014/main" id="{9D76A6E7-CE95-B144-BF5E-8DB0C9115DCD}"/>
              </a:ext>
            </a:extLst>
          </p:cNvPr>
          <p:cNvSpPr txBox="1"/>
          <p:nvPr userDrawn="1"/>
        </p:nvSpPr>
        <p:spPr>
          <a:xfrm>
            <a:off x="11602720" y="6501249"/>
            <a:ext cx="443360" cy="215444"/>
          </a:xfrm>
          <a:prstGeom prst="rect">
            <a:avLst/>
          </a:prstGeom>
          <a:noFill/>
        </p:spPr>
        <p:txBody>
          <a:bodyPr wrap="square" lIns="0" tIns="45720" rIns="91440" bIns="45720" rtlCol="0">
            <a:spAutoFit/>
          </a:bodyPr>
          <a:lstStyle/>
          <a:p>
            <a:pPr algn="r"/>
            <a:fld id="{31541D0E-FE33-FA42-86B9-833DCB73E233}" type="slidenum">
              <a:rPr lang="en-US" sz="800" smtClean="0">
                <a:solidFill>
                  <a:schemeClr val="bg1"/>
                </a:solidFill>
              </a:rPr>
              <a:pPr algn="r"/>
              <a:t>‹Nr.›</a:t>
            </a:fld>
            <a:endParaRPr lang="en-US" sz="800">
              <a:solidFill>
                <a:schemeClr val="bg1"/>
              </a:solidFill>
            </a:endParaRPr>
          </a:p>
        </p:txBody>
      </p:sp>
    </p:spTree>
    <p:extLst>
      <p:ext uri="{BB962C8B-B14F-4D97-AF65-F5344CB8AC3E}">
        <p14:creationId xmlns:p14="http://schemas.microsoft.com/office/powerpoint/2010/main" val="231556304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preserve="1" userDrawn="1">
  <p:cSld name="Agenda - C">
    <p:bg>
      <p:bgRef idx="1001">
        <a:schemeClr val="bg1"/>
      </p:bgRef>
    </p:bg>
    <p:spTree>
      <p:nvGrpSpPr>
        <p:cNvPr id="1" name=""/>
        <p:cNvGrpSpPr/>
        <p:nvPr/>
      </p:nvGrpSpPr>
      <p:grpSpPr>
        <a:xfrm>
          <a:off x="0" y="0"/>
          <a:ext cx="0" cy="0"/>
          <a:chOff x="0" y="0"/>
          <a:chExt cx="0" cy="0"/>
        </a:xfrm>
      </p:grpSpPr>
      <p:pic>
        <p:nvPicPr>
          <p:cNvPr id="8" name="Picture 7" descr="Background pattern&#10;&#10;Description automatically generated">
            <a:extLst>
              <a:ext uri="{FF2B5EF4-FFF2-40B4-BE49-F238E27FC236}">
                <a16:creationId xmlns:a16="http://schemas.microsoft.com/office/drawing/2014/main" id="{B7FCB7AC-8185-3EF3-9735-0D16BCE6786B}"/>
              </a:ext>
            </a:extLst>
          </p:cNvPr>
          <p:cNvPicPr>
            <a:picLocks noChangeAspect="1"/>
          </p:cNvPicPr>
          <p:nvPr userDrawn="1"/>
        </p:nvPicPr>
        <p:blipFill>
          <a:blip r:embed="rId2"/>
          <a:stretch>
            <a:fillRect/>
          </a:stretch>
        </p:blipFill>
        <p:spPr>
          <a:xfrm rot="10800000">
            <a:off x="0" y="0"/>
            <a:ext cx="12192000" cy="6858000"/>
          </a:xfrm>
          <a:prstGeom prst="rect">
            <a:avLst/>
          </a:prstGeom>
        </p:spPr>
      </p:pic>
      <p:sp>
        <p:nvSpPr>
          <p:cNvPr id="4" name="Text Placeholder 6">
            <a:extLst>
              <a:ext uri="{FF2B5EF4-FFF2-40B4-BE49-F238E27FC236}">
                <a16:creationId xmlns:a16="http://schemas.microsoft.com/office/drawing/2014/main" id="{6434D2BC-84CA-BC4C-B24C-110E93E4C840}"/>
              </a:ext>
            </a:extLst>
          </p:cNvPr>
          <p:cNvSpPr>
            <a:spLocks noGrp="1"/>
          </p:cNvSpPr>
          <p:nvPr>
            <p:ph type="body" sz="quarter" idx="16" hasCustomPrompt="1"/>
          </p:nvPr>
        </p:nvSpPr>
        <p:spPr>
          <a:xfrm>
            <a:off x="609600" y="3126425"/>
            <a:ext cx="4772025" cy="605150"/>
          </a:xfrm>
        </p:spPr>
        <p:txBody>
          <a:bodyPr anchor="ctr">
            <a:noAutofit/>
          </a:bodyPr>
          <a:lstStyle>
            <a:lvl1pPr marL="0" indent="0" algn="ctr">
              <a:buFontTx/>
              <a:buNone/>
              <a:defRPr sz="4200" b="1" i="0">
                <a:solidFill>
                  <a:schemeClr val="bg1"/>
                </a:solidFill>
                <a:latin typeface="Arial" panose="020B0604020202020204" pitchFamily="34" charset="0"/>
                <a:cs typeface="Arial" panose="020B0604020202020204" pitchFamily="34" charset="0"/>
              </a:defRPr>
            </a:lvl1pPr>
          </a:lstStyle>
          <a:p>
            <a:r>
              <a:rPr lang="en-US"/>
              <a:t>Agenda</a:t>
            </a:r>
          </a:p>
        </p:txBody>
      </p:sp>
      <p:sp>
        <p:nvSpPr>
          <p:cNvPr id="6" name="Text Placeholder 2">
            <a:extLst>
              <a:ext uri="{FF2B5EF4-FFF2-40B4-BE49-F238E27FC236}">
                <a16:creationId xmlns:a16="http://schemas.microsoft.com/office/drawing/2014/main" id="{1845B9A3-2D63-B1FE-F460-083C29961B2E}"/>
              </a:ext>
            </a:extLst>
          </p:cNvPr>
          <p:cNvSpPr>
            <a:spLocks noGrp="1"/>
          </p:cNvSpPr>
          <p:nvPr>
            <p:ph type="body" sz="quarter" idx="18" hasCustomPrompt="1"/>
          </p:nvPr>
        </p:nvSpPr>
        <p:spPr>
          <a:xfrm>
            <a:off x="6096000" y="952500"/>
            <a:ext cx="5486400" cy="5001260"/>
          </a:xfrm>
        </p:spPr>
        <p:txBody>
          <a:bodyPr anchor="ctr">
            <a:noAutofit/>
          </a:bodyPr>
          <a:lstStyle>
            <a:lvl1pPr marL="0" marR="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b="1">
                <a:solidFill>
                  <a:schemeClr val="bg1"/>
                </a:solidFill>
              </a:defRPr>
            </a:lvl1pPr>
            <a:lvl2pPr marL="404813" indent="-290513" algn="l">
              <a:buFont typeface="Wingdings" pitchFamily="2" charset="2"/>
              <a:buChar char="§"/>
              <a:tabLst/>
              <a:defRPr b="0">
                <a:solidFill>
                  <a:schemeClr val="bg1"/>
                </a:solidFill>
              </a:defRPr>
            </a:lvl2pPr>
            <a:lvl3pPr marL="571500" indent="0" algn="l">
              <a:buFont typeface="Wingdings" pitchFamily="2" charset="2"/>
              <a:buChar char="§"/>
              <a:defRPr b="0">
                <a:solidFill>
                  <a:schemeClr val="bg1"/>
                </a:solidFill>
              </a:defRPr>
            </a:lvl3pPr>
            <a:lvl4pPr marL="1028700" indent="0" algn="l">
              <a:buFont typeface="Wingdings" pitchFamily="2" charset="2"/>
              <a:buChar char="§"/>
              <a:defRPr b="0">
                <a:solidFill>
                  <a:schemeClr val="bg1"/>
                </a:solidFill>
              </a:defRPr>
            </a:lvl4pPr>
            <a:lvl5pPr marL="1485900" indent="0" algn="l">
              <a:buFont typeface="Wingdings" pitchFamily="2" charset="2"/>
              <a:buChar char="§"/>
              <a:defRPr b="0">
                <a:solidFill>
                  <a:schemeClr val="bg1"/>
                </a:solidFill>
              </a:defRPr>
            </a:lvl5pPr>
            <a:lvl6pPr marL="515938" indent="0">
              <a:buFont typeface="Wingdings" pitchFamily="2" charset="2"/>
              <a:buChar char="§"/>
              <a:tabLst/>
              <a:defRPr>
                <a:solidFill>
                  <a:schemeClr val="bg1"/>
                </a:solidFill>
              </a:defRPr>
            </a:lvl6pPr>
            <a:lvl9pPr marL="3595687" indent="0" algn="l">
              <a:buFont typeface="Wingdings" pitchFamily="2" charset="2"/>
              <a:buNone/>
              <a:defRPr/>
            </a:lvl9pPr>
          </a:lstStyle>
          <a:p>
            <a:pPr marL="342900" marR="0" lvl="0" indent="-342900" algn="l" defTabSz="914400" rtl="0" eaLnBrk="1" fontAlgn="auto" latinLnBrk="0" hangingPunct="1">
              <a:lnSpc>
                <a:spcPct val="90000"/>
              </a:lnSpc>
              <a:spcBef>
                <a:spcPts val="1000"/>
              </a:spcBef>
              <a:spcAft>
                <a:spcPts val="0"/>
              </a:spcAft>
              <a:buClrTx/>
              <a:buSzTx/>
              <a:tabLst/>
              <a:defRPr/>
            </a:pPr>
            <a:r>
              <a:rPr lang="en-US"/>
              <a:t>Items to be discussed</a:t>
            </a:r>
          </a:p>
        </p:txBody>
      </p:sp>
      <p:sp>
        <p:nvSpPr>
          <p:cNvPr id="5" name="TextBox 4">
            <a:extLst>
              <a:ext uri="{FF2B5EF4-FFF2-40B4-BE49-F238E27FC236}">
                <a16:creationId xmlns:a16="http://schemas.microsoft.com/office/drawing/2014/main" id="{CE5C129D-9F94-374A-BF7F-C8CD6BCFDE83}"/>
              </a:ext>
            </a:extLst>
          </p:cNvPr>
          <p:cNvSpPr txBox="1"/>
          <p:nvPr userDrawn="1"/>
        </p:nvSpPr>
        <p:spPr>
          <a:xfrm>
            <a:off x="609600" y="6501929"/>
            <a:ext cx="2083263" cy="215444"/>
          </a:xfrm>
          <a:prstGeom prst="rect">
            <a:avLst/>
          </a:prstGeom>
          <a:noFill/>
        </p:spPr>
        <p:txBody>
          <a:bodyPr wrap="none" lIns="0"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800">
                <a:solidFill>
                  <a:schemeClr val="bg1"/>
                </a:solidFill>
                <a:cs typeface="Arial" panose="020B0604020202020204" pitchFamily="34" charset="0"/>
              </a:rPr>
              <a:t>Copyright © </a:t>
            </a:r>
            <a:fld id="{38EE0064-B099-0C4E-88EE-2AD5687BA263}" type="datetimeyyyy">
              <a:rPr lang="en-US" sz="800" smtClean="0">
                <a:solidFill>
                  <a:schemeClr val="bg1"/>
                </a:solidFill>
                <a:cs typeface="Arial" panose="020B0604020202020204" pitchFamily="34" charset="0"/>
              </a:rPr>
              <a:t>2025</a:t>
            </a:fld>
            <a:r>
              <a:rPr lang="en-US" sz="800">
                <a:solidFill>
                  <a:schemeClr val="bg1"/>
                </a:solidFill>
                <a:cs typeface="Arial" panose="020B0604020202020204" pitchFamily="34" charset="0"/>
              </a:rPr>
              <a:t> Ivanti. All rights reserved.</a:t>
            </a:r>
          </a:p>
        </p:txBody>
      </p:sp>
      <p:sp>
        <p:nvSpPr>
          <p:cNvPr id="7" name="TextBox 6">
            <a:extLst>
              <a:ext uri="{FF2B5EF4-FFF2-40B4-BE49-F238E27FC236}">
                <a16:creationId xmlns:a16="http://schemas.microsoft.com/office/drawing/2014/main" id="{284AB64F-0CF9-8245-BA96-F55DF1477729}"/>
              </a:ext>
            </a:extLst>
          </p:cNvPr>
          <p:cNvSpPr txBox="1"/>
          <p:nvPr userDrawn="1"/>
        </p:nvSpPr>
        <p:spPr>
          <a:xfrm>
            <a:off x="11602720" y="6501249"/>
            <a:ext cx="443360" cy="215444"/>
          </a:xfrm>
          <a:prstGeom prst="rect">
            <a:avLst/>
          </a:prstGeom>
          <a:noFill/>
        </p:spPr>
        <p:txBody>
          <a:bodyPr wrap="square" lIns="0" tIns="45720" rIns="91440" bIns="45720" rtlCol="0">
            <a:spAutoFit/>
          </a:bodyPr>
          <a:lstStyle/>
          <a:p>
            <a:pPr algn="r"/>
            <a:fld id="{31541D0E-FE33-FA42-86B9-833DCB73E233}" type="slidenum">
              <a:rPr lang="en-US" sz="800" smtClean="0">
                <a:solidFill>
                  <a:schemeClr val="bg1"/>
                </a:solidFill>
              </a:rPr>
              <a:pPr algn="r"/>
              <a:t>‹Nr.›</a:t>
            </a:fld>
            <a:endParaRPr lang="en-US" sz="800">
              <a:solidFill>
                <a:schemeClr val="bg1"/>
              </a:solidFill>
            </a:endParaRPr>
          </a:p>
        </p:txBody>
      </p:sp>
    </p:spTree>
    <p:extLst>
      <p:ext uri="{BB962C8B-B14F-4D97-AF65-F5344CB8AC3E}">
        <p14:creationId xmlns:p14="http://schemas.microsoft.com/office/powerpoint/2010/main" val="2841413516"/>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5" orient="horz" pos="2160" userDrawn="1">
          <p15:clr>
            <a:srgbClr val="FBAE40"/>
          </p15:clr>
        </p15:guide>
        <p15:guide id="6" pos="3840" userDrawn="1">
          <p15:clr>
            <a:srgbClr val="FBAE40"/>
          </p15:clr>
        </p15:guide>
        <p15:guide id="7" orient="horz" pos="600" userDrawn="1">
          <p15:clr>
            <a:srgbClr val="FBAE40"/>
          </p15:clr>
        </p15:guide>
        <p15:guide id="8" pos="504" userDrawn="1">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preserve="1" userDrawn="1">
  <p:cSld name="Agenda - AA">
    <p:bg>
      <p:bgRef idx="1001">
        <a:schemeClr val="bg1"/>
      </p:bgRef>
    </p:bg>
    <p:spTree>
      <p:nvGrpSpPr>
        <p:cNvPr id="1" name=""/>
        <p:cNvGrpSpPr/>
        <p:nvPr/>
      </p:nvGrpSpPr>
      <p:grpSpPr>
        <a:xfrm>
          <a:off x="0" y="0"/>
          <a:ext cx="0" cy="0"/>
          <a:chOff x="0" y="0"/>
          <a:chExt cx="0" cy="0"/>
        </a:xfrm>
      </p:grpSpPr>
      <p:pic>
        <p:nvPicPr>
          <p:cNvPr id="2" name="Picture 1">
            <a:extLst>
              <a:ext uri="{FF2B5EF4-FFF2-40B4-BE49-F238E27FC236}">
                <a16:creationId xmlns:a16="http://schemas.microsoft.com/office/drawing/2014/main" id="{93A0BB61-49CD-7DBD-1518-DF0D5BD69117}"/>
              </a:ext>
            </a:extLst>
          </p:cNvPr>
          <p:cNvPicPr>
            <a:picLocks noChangeAspect="1"/>
          </p:cNvPicPr>
          <p:nvPr userDrawn="1"/>
        </p:nvPicPr>
        <p:blipFill>
          <a:blip r:embed="rId2"/>
          <a:stretch>
            <a:fillRect/>
          </a:stretch>
        </p:blipFill>
        <p:spPr>
          <a:xfrm>
            <a:off x="0" y="0"/>
            <a:ext cx="3999539" cy="6858000"/>
          </a:xfrm>
          <a:prstGeom prst="rect">
            <a:avLst/>
          </a:prstGeom>
        </p:spPr>
      </p:pic>
      <p:sp>
        <p:nvSpPr>
          <p:cNvPr id="4" name="Text Placeholder 6">
            <a:extLst>
              <a:ext uri="{FF2B5EF4-FFF2-40B4-BE49-F238E27FC236}">
                <a16:creationId xmlns:a16="http://schemas.microsoft.com/office/drawing/2014/main" id="{6434D2BC-84CA-BC4C-B24C-110E93E4C840}"/>
              </a:ext>
            </a:extLst>
          </p:cNvPr>
          <p:cNvSpPr>
            <a:spLocks noGrp="1"/>
          </p:cNvSpPr>
          <p:nvPr>
            <p:ph type="body" sz="quarter" idx="16" hasCustomPrompt="1"/>
          </p:nvPr>
        </p:nvSpPr>
        <p:spPr>
          <a:xfrm>
            <a:off x="440267" y="3126425"/>
            <a:ext cx="3175000" cy="605150"/>
          </a:xfrm>
        </p:spPr>
        <p:txBody>
          <a:bodyPr anchor="ctr">
            <a:noAutofit/>
          </a:bodyPr>
          <a:lstStyle>
            <a:lvl1pPr marL="0" indent="0" algn="ctr">
              <a:buFontTx/>
              <a:buNone/>
              <a:defRPr sz="4200" b="1" i="0">
                <a:solidFill>
                  <a:schemeClr val="bg1"/>
                </a:solidFill>
                <a:latin typeface="Arial" panose="020B0604020202020204" pitchFamily="34" charset="0"/>
                <a:cs typeface="Arial" panose="020B0604020202020204" pitchFamily="34" charset="0"/>
              </a:defRPr>
            </a:lvl1pPr>
          </a:lstStyle>
          <a:p>
            <a:r>
              <a:rPr lang="en-US"/>
              <a:t>Agenda</a:t>
            </a:r>
          </a:p>
        </p:txBody>
      </p:sp>
      <p:sp>
        <p:nvSpPr>
          <p:cNvPr id="6" name="Text Placeholder 2">
            <a:extLst>
              <a:ext uri="{FF2B5EF4-FFF2-40B4-BE49-F238E27FC236}">
                <a16:creationId xmlns:a16="http://schemas.microsoft.com/office/drawing/2014/main" id="{8B95CAD0-80CC-9979-6D48-5115FD9BBF52}"/>
              </a:ext>
            </a:extLst>
          </p:cNvPr>
          <p:cNvSpPr>
            <a:spLocks noGrp="1"/>
          </p:cNvSpPr>
          <p:nvPr>
            <p:ph type="body" sz="quarter" idx="18" hasCustomPrompt="1"/>
          </p:nvPr>
        </p:nvSpPr>
        <p:spPr>
          <a:xfrm>
            <a:off x="4893734" y="952500"/>
            <a:ext cx="5974292" cy="5001260"/>
          </a:xfrm>
        </p:spPr>
        <p:txBody>
          <a:bodyPr anchor="ctr">
            <a:noAutofit/>
          </a:bodyPr>
          <a:lstStyle>
            <a:lvl1pPr marL="342900" marR="0" indent="-342900" algn="l" defTabSz="914400" rtl="0" eaLnBrk="1" fontAlgn="auto" latinLnBrk="0" hangingPunct="1">
              <a:lnSpc>
                <a:spcPct val="90000"/>
              </a:lnSpc>
              <a:spcBef>
                <a:spcPts val="1000"/>
              </a:spcBef>
              <a:spcAft>
                <a:spcPts val="0"/>
              </a:spcAft>
              <a:buClrTx/>
              <a:buSzTx/>
              <a:buFont typeface="Wingdings" pitchFamily="2" charset="2"/>
              <a:buNone/>
              <a:tabLst/>
              <a:defRPr b="1">
                <a:solidFill>
                  <a:schemeClr val="tx1"/>
                </a:solidFill>
              </a:defRPr>
            </a:lvl1pPr>
            <a:lvl2pPr marL="404813" indent="-290513" algn="l">
              <a:buFont typeface="Wingdings" pitchFamily="2" charset="2"/>
              <a:buChar char="§"/>
              <a:tabLst/>
              <a:defRPr b="0"/>
            </a:lvl2pPr>
            <a:lvl3pPr marL="571500" indent="0" algn="l">
              <a:buFont typeface="Wingdings" pitchFamily="2" charset="2"/>
              <a:buChar char="§"/>
              <a:defRPr b="0"/>
            </a:lvl3pPr>
            <a:lvl4pPr marL="1028700" indent="0" algn="l">
              <a:buFont typeface="Wingdings" pitchFamily="2" charset="2"/>
              <a:buChar char="§"/>
              <a:defRPr b="0"/>
            </a:lvl4pPr>
            <a:lvl5pPr marL="1485900" indent="0" algn="l">
              <a:buFont typeface="Wingdings" pitchFamily="2" charset="2"/>
              <a:buChar char="§"/>
              <a:defRPr b="0"/>
            </a:lvl5pPr>
            <a:lvl6pPr marL="515938" indent="0">
              <a:buFont typeface="Wingdings" pitchFamily="2" charset="2"/>
              <a:buChar char="§"/>
              <a:tabLst/>
              <a:defRPr/>
            </a:lvl6pPr>
            <a:lvl9pPr marL="3595687" indent="0" algn="l">
              <a:buFont typeface="Wingdings" pitchFamily="2" charset="2"/>
              <a:buNone/>
              <a:defRPr/>
            </a:lvl9pPr>
          </a:lstStyle>
          <a:p>
            <a:pPr marL="342900" marR="0" lvl="0" indent="-342900" algn="l" defTabSz="914400" rtl="0" eaLnBrk="1" fontAlgn="auto" latinLnBrk="0" hangingPunct="1">
              <a:lnSpc>
                <a:spcPct val="90000"/>
              </a:lnSpc>
              <a:spcBef>
                <a:spcPts val="1000"/>
              </a:spcBef>
              <a:spcAft>
                <a:spcPts val="0"/>
              </a:spcAft>
              <a:buClrTx/>
              <a:buSzTx/>
              <a:tabLst/>
              <a:defRPr/>
            </a:pPr>
            <a:r>
              <a:rPr lang="en-US"/>
              <a:t>Items to be discussed</a:t>
            </a:r>
          </a:p>
        </p:txBody>
      </p:sp>
      <p:sp>
        <p:nvSpPr>
          <p:cNvPr id="5" name="TextBox 4">
            <a:extLst>
              <a:ext uri="{FF2B5EF4-FFF2-40B4-BE49-F238E27FC236}">
                <a16:creationId xmlns:a16="http://schemas.microsoft.com/office/drawing/2014/main" id="{FA3E38B7-49BC-0946-A534-04C6B48CF011}"/>
              </a:ext>
            </a:extLst>
          </p:cNvPr>
          <p:cNvSpPr txBox="1"/>
          <p:nvPr userDrawn="1"/>
        </p:nvSpPr>
        <p:spPr>
          <a:xfrm>
            <a:off x="609600" y="6501929"/>
            <a:ext cx="2083263" cy="215444"/>
          </a:xfrm>
          <a:prstGeom prst="rect">
            <a:avLst/>
          </a:prstGeom>
          <a:noFill/>
        </p:spPr>
        <p:txBody>
          <a:bodyPr wrap="none" lIns="0"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800">
                <a:solidFill>
                  <a:schemeClr val="bg1"/>
                </a:solidFill>
                <a:cs typeface="Arial" panose="020B0604020202020204" pitchFamily="34" charset="0"/>
              </a:rPr>
              <a:t>Copyright © </a:t>
            </a:r>
            <a:fld id="{38EE0064-B099-0C4E-88EE-2AD5687BA263}" type="datetimeyyyy">
              <a:rPr lang="en-US" sz="800" smtClean="0">
                <a:solidFill>
                  <a:schemeClr val="bg1"/>
                </a:solidFill>
                <a:cs typeface="Arial" panose="020B0604020202020204" pitchFamily="34" charset="0"/>
              </a:rPr>
              <a:t>2025</a:t>
            </a:fld>
            <a:r>
              <a:rPr lang="en-US" sz="800">
                <a:solidFill>
                  <a:schemeClr val="bg1"/>
                </a:solidFill>
                <a:cs typeface="Arial" panose="020B0604020202020204" pitchFamily="34" charset="0"/>
              </a:rPr>
              <a:t> Ivanti. All rights reserved.</a:t>
            </a:r>
          </a:p>
        </p:txBody>
      </p:sp>
      <p:sp>
        <p:nvSpPr>
          <p:cNvPr id="7" name="TextBox 6">
            <a:extLst>
              <a:ext uri="{FF2B5EF4-FFF2-40B4-BE49-F238E27FC236}">
                <a16:creationId xmlns:a16="http://schemas.microsoft.com/office/drawing/2014/main" id="{2FE73480-F3FA-D945-A2B6-47B3DEA10E18}"/>
              </a:ext>
            </a:extLst>
          </p:cNvPr>
          <p:cNvSpPr txBox="1"/>
          <p:nvPr userDrawn="1"/>
        </p:nvSpPr>
        <p:spPr>
          <a:xfrm>
            <a:off x="11602720" y="6501249"/>
            <a:ext cx="443360" cy="215444"/>
          </a:xfrm>
          <a:prstGeom prst="rect">
            <a:avLst/>
          </a:prstGeom>
          <a:noFill/>
        </p:spPr>
        <p:txBody>
          <a:bodyPr wrap="square" lIns="0" tIns="45720" rIns="91440" bIns="45720" rtlCol="0">
            <a:spAutoFit/>
          </a:bodyPr>
          <a:lstStyle/>
          <a:p>
            <a:pPr algn="r"/>
            <a:fld id="{31541D0E-FE33-FA42-86B9-833DCB73E233}" type="slidenum">
              <a:rPr lang="en-US" sz="800" smtClean="0">
                <a:solidFill>
                  <a:schemeClr val="tx1"/>
                </a:solidFill>
              </a:rPr>
              <a:pPr algn="r"/>
              <a:t>‹Nr.›</a:t>
            </a:fld>
            <a:endParaRPr lang="en-US" sz="800">
              <a:solidFill>
                <a:schemeClr val="tx1"/>
              </a:solidFill>
            </a:endParaRPr>
          </a:p>
        </p:txBody>
      </p:sp>
    </p:spTree>
    <p:extLst>
      <p:ext uri="{BB962C8B-B14F-4D97-AF65-F5344CB8AC3E}">
        <p14:creationId xmlns:p14="http://schemas.microsoft.com/office/powerpoint/2010/main" val="1708512206"/>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5" orient="horz" pos="2160" userDrawn="1">
          <p15:clr>
            <a:srgbClr val="FBAE40"/>
          </p15:clr>
        </p15:guide>
        <p15:guide id="6" pos="3840" userDrawn="1">
          <p15:clr>
            <a:srgbClr val="FBAE40"/>
          </p15:clr>
        </p15:guide>
        <p15:guide id="7" orient="horz" pos="600" userDrawn="1">
          <p15:clr>
            <a:srgbClr val="FBAE40"/>
          </p15:clr>
        </p15:guide>
        <p15:guide id="8" pos="504" userDrawn="1">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preserve="1" userDrawn="1">
  <p:cSld name="Agenda - BB">
    <p:bg>
      <p:bgRef idx="1001">
        <a:schemeClr val="bg1"/>
      </p:bgRef>
    </p:bg>
    <p:spTree>
      <p:nvGrpSpPr>
        <p:cNvPr id="1" name=""/>
        <p:cNvGrpSpPr/>
        <p:nvPr/>
      </p:nvGrpSpPr>
      <p:grpSpPr>
        <a:xfrm>
          <a:off x="0" y="0"/>
          <a:ext cx="0" cy="0"/>
          <a:chOff x="0" y="0"/>
          <a:chExt cx="0" cy="0"/>
        </a:xfrm>
      </p:grpSpPr>
      <p:pic>
        <p:nvPicPr>
          <p:cNvPr id="9" name="Picture 8">
            <a:extLst>
              <a:ext uri="{FF2B5EF4-FFF2-40B4-BE49-F238E27FC236}">
                <a16:creationId xmlns:a16="http://schemas.microsoft.com/office/drawing/2014/main" id="{343CC553-72CF-4BFC-D565-72FE53BD890A}"/>
              </a:ext>
            </a:extLst>
          </p:cNvPr>
          <p:cNvPicPr>
            <a:picLocks noChangeAspect="1"/>
          </p:cNvPicPr>
          <p:nvPr userDrawn="1"/>
        </p:nvPicPr>
        <p:blipFill>
          <a:blip r:embed="rId2"/>
          <a:stretch>
            <a:fillRect/>
          </a:stretch>
        </p:blipFill>
        <p:spPr>
          <a:xfrm>
            <a:off x="0" y="0"/>
            <a:ext cx="3999539" cy="6858000"/>
          </a:xfrm>
          <a:prstGeom prst="rect">
            <a:avLst/>
          </a:prstGeom>
        </p:spPr>
      </p:pic>
      <p:sp>
        <p:nvSpPr>
          <p:cNvPr id="7" name="Text Placeholder 6">
            <a:extLst>
              <a:ext uri="{FF2B5EF4-FFF2-40B4-BE49-F238E27FC236}">
                <a16:creationId xmlns:a16="http://schemas.microsoft.com/office/drawing/2014/main" id="{34980318-1416-1D17-CE0F-5FA7A3A42334}"/>
              </a:ext>
            </a:extLst>
          </p:cNvPr>
          <p:cNvSpPr>
            <a:spLocks noGrp="1"/>
          </p:cNvSpPr>
          <p:nvPr>
            <p:ph type="body" sz="quarter" idx="16" hasCustomPrompt="1"/>
          </p:nvPr>
        </p:nvSpPr>
        <p:spPr>
          <a:xfrm>
            <a:off x="440267" y="3126425"/>
            <a:ext cx="3175000" cy="605150"/>
          </a:xfrm>
        </p:spPr>
        <p:txBody>
          <a:bodyPr anchor="ctr">
            <a:noAutofit/>
          </a:bodyPr>
          <a:lstStyle>
            <a:lvl1pPr marL="0" indent="0" algn="ctr">
              <a:buFontTx/>
              <a:buNone/>
              <a:defRPr sz="4200" b="1" i="0">
                <a:solidFill>
                  <a:schemeClr val="bg1"/>
                </a:solidFill>
                <a:latin typeface="Arial" panose="020B0604020202020204" pitchFamily="34" charset="0"/>
                <a:cs typeface="Arial" panose="020B0604020202020204" pitchFamily="34" charset="0"/>
              </a:defRPr>
            </a:lvl1pPr>
          </a:lstStyle>
          <a:p>
            <a:r>
              <a:rPr lang="en-US"/>
              <a:t>Agenda</a:t>
            </a:r>
          </a:p>
        </p:txBody>
      </p:sp>
      <p:sp>
        <p:nvSpPr>
          <p:cNvPr id="6" name="Text Placeholder 2">
            <a:extLst>
              <a:ext uri="{FF2B5EF4-FFF2-40B4-BE49-F238E27FC236}">
                <a16:creationId xmlns:a16="http://schemas.microsoft.com/office/drawing/2014/main" id="{CF5FBE35-B908-E978-13DD-B4063FCB1320}"/>
              </a:ext>
            </a:extLst>
          </p:cNvPr>
          <p:cNvSpPr>
            <a:spLocks noGrp="1"/>
          </p:cNvSpPr>
          <p:nvPr>
            <p:ph type="body" sz="quarter" idx="18" hasCustomPrompt="1"/>
          </p:nvPr>
        </p:nvSpPr>
        <p:spPr>
          <a:xfrm>
            <a:off x="4893734" y="952500"/>
            <a:ext cx="5974292" cy="5001260"/>
          </a:xfrm>
        </p:spPr>
        <p:txBody>
          <a:bodyPr anchor="ctr">
            <a:noAutofit/>
          </a:bodyPr>
          <a:lstStyle>
            <a:lvl1pPr marL="342900" marR="0" indent="-342900" algn="l" defTabSz="914400" rtl="0" eaLnBrk="1" fontAlgn="auto" latinLnBrk="0" hangingPunct="1">
              <a:lnSpc>
                <a:spcPct val="90000"/>
              </a:lnSpc>
              <a:spcBef>
                <a:spcPts val="1000"/>
              </a:spcBef>
              <a:spcAft>
                <a:spcPts val="0"/>
              </a:spcAft>
              <a:buClrTx/>
              <a:buSzTx/>
              <a:buFont typeface="Wingdings" pitchFamily="2" charset="2"/>
              <a:buNone/>
              <a:tabLst/>
              <a:defRPr b="1">
                <a:solidFill>
                  <a:schemeClr val="tx1"/>
                </a:solidFill>
              </a:defRPr>
            </a:lvl1pPr>
            <a:lvl2pPr marL="404813" indent="-290513" algn="l">
              <a:buFont typeface="Wingdings" pitchFamily="2" charset="2"/>
              <a:buChar char="§"/>
              <a:tabLst/>
              <a:defRPr b="0"/>
            </a:lvl2pPr>
            <a:lvl3pPr marL="571500" indent="0" algn="l">
              <a:buFont typeface="Wingdings" pitchFamily="2" charset="2"/>
              <a:buChar char="§"/>
              <a:defRPr b="0"/>
            </a:lvl3pPr>
            <a:lvl4pPr marL="1028700" indent="0" algn="l">
              <a:buFont typeface="Wingdings" pitchFamily="2" charset="2"/>
              <a:buChar char="§"/>
              <a:defRPr b="0"/>
            </a:lvl4pPr>
            <a:lvl5pPr marL="1485900" indent="0" algn="l">
              <a:buFont typeface="Wingdings" pitchFamily="2" charset="2"/>
              <a:buChar char="§"/>
              <a:defRPr b="0"/>
            </a:lvl5pPr>
            <a:lvl6pPr marL="515938" indent="0">
              <a:buFont typeface="Wingdings" pitchFamily="2" charset="2"/>
              <a:buChar char="§"/>
              <a:tabLst/>
              <a:defRPr/>
            </a:lvl6pPr>
            <a:lvl9pPr marL="3595687" indent="0" algn="l">
              <a:buFont typeface="Wingdings" pitchFamily="2" charset="2"/>
              <a:buNone/>
              <a:defRPr/>
            </a:lvl9pPr>
          </a:lstStyle>
          <a:p>
            <a:pPr marL="342900" marR="0" lvl="0" indent="-342900" algn="l" defTabSz="914400" rtl="0" eaLnBrk="1" fontAlgn="auto" latinLnBrk="0" hangingPunct="1">
              <a:lnSpc>
                <a:spcPct val="90000"/>
              </a:lnSpc>
              <a:spcBef>
                <a:spcPts val="1000"/>
              </a:spcBef>
              <a:spcAft>
                <a:spcPts val="0"/>
              </a:spcAft>
              <a:buClrTx/>
              <a:buSzTx/>
              <a:tabLst/>
              <a:defRPr/>
            </a:pPr>
            <a:r>
              <a:rPr lang="en-US"/>
              <a:t>Items to be discussed</a:t>
            </a:r>
          </a:p>
        </p:txBody>
      </p:sp>
      <p:sp>
        <p:nvSpPr>
          <p:cNvPr id="5" name="TextBox 4">
            <a:extLst>
              <a:ext uri="{FF2B5EF4-FFF2-40B4-BE49-F238E27FC236}">
                <a16:creationId xmlns:a16="http://schemas.microsoft.com/office/drawing/2014/main" id="{C587489B-A7A9-A046-B35B-38D91BE3F1AA}"/>
              </a:ext>
            </a:extLst>
          </p:cNvPr>
          <p:cNvSpPr txBox="1"/>
          <p:nvPr userDrawn="1"/>
        </p:nvSpPr>
        <p:spPr>
          <a:xfrm>
            <a:off x="609600" y="6501929"/>
            <a:ext cx="2083263" cy="215444"/>
          </a:xfrm>
          <a:prstGeom prst="rect">
            <a:avLst/>
          </a:prstGeom>
          <a:noFill/>
        </p:spPr>
        <p:txBody>
          <a:bodyPr wrap="none" lIns="0"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800">
                <a:solidFill>
                  <a:schemeClr val="bg1"/>
                </a:solidFill>
                <a:cs typeface="Arial" panose="020B0604020202020204" pitchFamily="34" charset="0"/>
              </a:rPr>
              <a:t>Copyright © </a:t>
            </a:r>
            <a:fld id="{38EE0064-B099-0C4E-88EE-2AD5687BA263}" type="datetimeyyyy">
              <a:rPr lang="en-US" sz="800" smtClean="0">
                <a:solidFill>
                  <a:schemeClr val="bg1"/>
                </a:solidFill>
                <a:cs typeface="Arial" panose="020B0604020202020204" pitchFamily="34" charset="0"/>
              </a:rPr>
              <a:t>2025</a:t>
            </a:fld>
            <a:r>
              <a:rPr lang="en-US" sz="800">
                <a:solidFill>
                  <a:schemeClr val="bg1"/>
                </a:solidFill>
                <a:cs typeface="Arial" panose="020B0604020202020204" pitchFamily="34" charset="0"/>
              </a:rPr>
              <a:t> Ivanti. All rights reserved.</a:t>
            </a:r>
          </a:p>
        </p:txBody>
      </p:sp>
      <p:sp>
        <p:nvSpPr>
          <p:cNvPr id="8" name="TextBox 7">
            <a:extLst>
              <a:ext uri="{FF2B5EF4-FFF2-40B4-BE49-F238E27FC236}">
                <a16:creationId xmlns:a16="http://schemas.microsoft.com/office/drawing/2014/main" id="{35BCE9EB-48B6-854F-9689-F7F538C27B0E}"/>
              </a:ext>
            </a:extLst>
          </p:cNvPr>
          <p:cNvSpPr txBox="1"/>
          <p:nvPr userDrawn="1"/>
        </p:nvSpPr>
        <p:spPr>
          <a:xfrm>
            <a:off x="11602720" y="6501249"/>
            <a:ext cx="443360" cy="215444"/>
          </a:xfrm>
          <a:prstGeom prst="rect">
            <a:avLst/>
          </a:prstGeom>
          <a:noFill/>
        </p:spPr>
        <p:txBody>
          <a:bodyPr wrap="square" lIns="0" tIns="45720" rIns="91440" bIns="45720" rtlCol="0">
            <a:spAutoFit/>
          </a:bodyPr>
          <a:lstStyle/>
          <a:p>
            <a:pPr algn="r"/>
            <a:fld id="{31541D0E-FE33-FA42-86B9-833DCB73E233}" type="slidenum">
              <a:rPr lang="en-US" sz="800" smtClean="0">
                <a:solidFill>
                  <a:schemeClr val="tx1"/>
                </a:solidFill>
              </a:rPr>
              <a:pPr algn="r"/>
              <a:t>‹Nr.›</a:t>
            </a:fld>
            <a:endParaRPr lang="en-US" sz="800">
              <a:solidFill>
                <a:schemeClr val="tx1"/>
              </a:solidFill>
            </a:endParaRPr>
          </a:p>
        </p:txBody>
      </p:sp>
    </p:spTree>
    <p:extLst>
      <p:ext uri="{BB962C8B-B14F-4D97-AF65-F5344CB8AC3E}">
        <p14:creationId xmlns:p14="http://schemas.microsoft.com/office/powerpoint/2010/main" val="4212799157"/>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5" orient="horz" pos="2160" userDrawn="1">
          <p15:clr>
            <a:srgbClr val="FBAE40"/>
          </p15:clr>
        </p15:guide>
        <p15:guide id="6" pos="3840" userDrawn="1">
          <p15:clr>
            <a:srgbClr val="FBAE40"/>
          </p15:clr>
        </p15:guide>
        <p15:guide id="7" orient="horz" pos="600" userDrawn="1">
          <p15:clr>
            <a:srgbClr val="FBAE40"/>
          </p15:clr>
        </p15:guide>
        <p15:guide id="8" pos="504" userDrawn="1">
          <p15:clr>
            <a:srgbClr val="FBAE40"/>
          </p15:clr>
        </p15:guide>
      </p15:sldGuideLst>
    </p:ext>
  </p:extLst>
</p:sldLayout>
</file>

<file path=ppt/slideMasters/_rels/slideMaster1.xml.rels><?xml version="1.0" encoding="UTF-8" standalone="yes"?>
<Relationships xmlns="http://schemas.openxmlformats.org/package/2006/relationships"><Relationship Id="rId26" Type="http://schemas.openxmlformats.org/officeDocument/2006/relationships/slideLayout" Target="../slideLayouts/slideLayout26.xml"/><Relationship Id="rId21" Type="http://schemas.openxmlformats.org/officeDocument/2006/relationships/slideLayout" Target="../slideLayouts/slideLayout21.xml"/><Relationship Id="rId34" Type="http://schemas.openxmlformats.org/officeDocument/2006/relationships/slideLayout" Target="../slideLayouts/slideLayout34.xml"/><Relationship Id="rId42" Type="http://schemas.openxmlformats.org/officeDocument/2006/relationships/slideLayout" Target="../slideLayouts/slideLayout42.xml"/><Relationship Id="rId47" Type="http://schemas.openxmlformats.org/officeDocument/2006/relationships/slideLayout" Target="../slideLayouts/slideLayout47.xml"/><Relationship Id="rId50" Type="http://schemas.openxmlformats.org/officeDocument/2006/relationships/slideLayout" Target="../slideLayouts/slideLayout50.xml"/><Relationship Id="rId55" Type="http://schemas.openxmlformats.org/officeDocument/2006/relationships/slideLayout" Target="../slideLayouts/slideLayout55.xml"/><Relationship Id="rId63" Type="http://schemas.openxmlformats.org/officeDocument/2006/relationships/slideLayout" Target="../slideLayouts/slideLayout63.xml"/><Relationship Id="rId7" Type="http://schemas.openxmlformats.org/officeDocument/2006/relationships/slideLayout" Target="../slideLayouts/slideLayout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9" Type="http://schemas.openxmlformats.org/officeDocument/2006/relationships/slideLayout" Target="../slideLayouts/slideLayout29.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slideLayout" Target="../slideLayouts/slideLayout32.xml"/><Relationship Id="rId37" Type="http://schemas.openxmlformats.org/officeDocument/2006/relationships/slideLayout" Target="../slideLayouts/slideLayout37.xml"/><Relationship Id="rId40" Type="http://schemas.openxmlformats.org/officeDocument/2006/relationships/slideLayout" Target="../slideLayouts/slideLayout40.xml"/><Relationship Id="rId45" Type="http://schemas.openxmlformats.org/officeDocument/2006/relationships/slideLayout" Target="../slideLayouts/slideLayout45.xml"/><Relationship Id="rId53" Type="http://schemas.openxmlformats.org/officeDocument/2006/relationships/slideLayout" Target="../slideLayouts/slideLayout53.xml"/><Relationship Id="rId58" Type="http://schemas.openxmlformats.org/officeDocument/2006/relationships/slideLayout" Target="../slideLayouts/slideLayout58.xml"/><Relationship Id="rId5" Type="http://schemas.openxmlformats.org/officeDocument/2006/relationships/slideLayout" Target="../slideLayouts/slideLayout5.xml"/><Relationship Id="rId61" Type="http://schemas.openxmlformats.org/officeDocument/2006/relationships/slideLayout" Target="../slideLayouts/slideLayout61.xml"/><Relationship Id="rId19" Type="http://schemas.openxmlformats.org/officeDocument/2006/relationships/slideLayout" Target="../slideLayouts/slideLayout1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35" Type="http://schemas.openxmlformats.org/officeDocument/2006/relationships/slideLayout" Target="../slideLayouts/slideLayout35.xml"/><Relationship Id="rId43" Type="http://schemas.openxmlformats.org/officeDocument/2006/relationships/slideLayout" Target="../slideLayouts/slideLayout43.xml"/><Relationship Id="rId48" Type="http://schemas.openxmlformats.org/officeDocument/2006/relationships/slideLayout" Target="../slideLayouts/slideLayout48.xml"/><Relationship Id="rId56" Type="http://schemas.openxmlformats.org/officeDocument/2006/relationships/slideLayout" Target="../slideLayouts/slideLayout56.xml"/><Relationship Id="rId64" Type="http://schemas.openxmlformats.org/officeDocument/2006/relationships/theme" Target="../theme/theme1.xml"/><Relationship Id="rId8" Type="http://schemas.openxmlformats.org/officeDocument/2006/relationships/slideLayout" Target="../slideLayouts/slideLayout8.xml"/><Relationship Id="rId51" Type="http://schemas.openxmlformats.org/officeDocument/2006/relationships/slideLayout" Target="../slideLayouts/slideLayout51.xml"/><Relationship Id="rId3" Type="http://schemas.openxmlformats.org/officeDocument/2006/relationships/slideLayout" Target="../slideLayouts/slideLayout3.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slideLayout" Target="../slideLayouts/slideLayout33.xml"/><Relationship Id="rId38" Type="http://schemas.openxmlformats.org/officeDocument/2006/relationships/slideLayout" Target="../slideLayouts/slideLayout38.xml"/><Relationship Id="rId46" Type="http://schemas.openxmlformats.org/officeDocument/2006/relationships/slideLayout" Target="../slideLayouts/slideLayout46.xml"/><Relationship Id="rId59" Type="http://schemas.openxmlformats.org/officeDocument/2006/relationships/slideLayout" Target="../slideLayouts/slideLayout59.xml"/><Relationship Id="rId20" Type="http://schemas.openxmlformats.org/officeDocument/2006/relationships/slideLayout" Target="../slideLayouts/slideLayout20.xml"/><Relationship Id="rId41" Type="http://schemas.openxmlformats.org/officeDocument/2006/relationships/slideLayout" Target="../slideLayouts/slideLayout41.xml"/><Relationship Id="rId54" Type="http://schemas.openxmlformats.org/officeDocument/2006/relationships/slideLayout" Target="../slideLayouts/slideLayout54.xml"/><Relationship Id="rId62" Type="http://schemas.openxmlformats.org/officeDocument/2006/relationships/slideLayout" Target="../slideLayouts/slideLayout62.xml"/><Relationship Id="rId1" Type="http://schemas.openxmlformats.org/officeDocument/2006/relationships/slideLayout" Target="../slideLayouts/slideLayout1.xml"/><Relationship Id="rId6" Type="http://schemas.openxmlformats.org/officeDocument/2006/relationships/slideLayout" Target="../slideLayouts/slideLayout6.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36" Type="http://schemas.openxmlformats.org/officeDocument/2006/relationships/slideLayout" Target="../slideLayouts/slideLayout36.xml"/><Relationship Id="rId49" Type="http://schemas.openxmlformats.org/officeDocument/2006/relationships/slideLayout" Target="../slideLayouts/slideLayout49.xml"/><Relationship Id="rId57" Type="http://schemas.openxmlformats.org/officeDocument/2006/relationships/slideLayout" Target="../slideLayouts/slideLayout57.xml"/><Relationship Id="rId10" Type="http://schemas.openxmlformats.org/officeDocument/2006/relationships/slideLayout" Target="../slideLayouts/slideLayout10.xml"/><Relationship Id="rId31" Type="http://schemas.openxmlformats.org/officeDocument/2006/relationships/slideLayout" Target="../slideLayouts/slideLayout31.xml"/><Relationship Id="rId44" Type="http://schemas.openxmlformats.org/officeDocument/2006/relationships/slideLayout" Target="../slideLayouts/slideLayout44.xml"/><Relationship Id="rId52" Type="http://schemas.openxmlformats.org/officeDocument/2006/relationships/slideLayout" Target="../slideLayouts/slideLayout52.xml"/><Relationship Id="rId60" Type="http://schemas.openxmlformats.org/officeDocument/2006/relationships/slideLayout" Target="../slideLayouts/slideLayout60.xml"/><Relationship Id="rId65"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9" Type="http://schemas.openxmlformats.org/officeDocument/2006/relationships/slideLayout" Target="../slideLayouts/slideLayout3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D7A0183C-DF9E-A94E-97C0-065F2FD8A772}"/>
              </a:ext>
            </a:extLst>
          </p:cNvPr>
          <p:cNvSpPr>
            <a:spLocks noGrp="1"/>
          </p:cNvSpPr>
          <p:nvPr>
            <p:ph type="body" idx="1"/>
          </p:nvPr>
        </p:nvSpPr>
        <p:spPr>
          <a:xfrm>
            <a:off x="626376" y="1366302"/>
            <a:ext cx="10971578" cy="4351338"/>
          </a:xfrm>
          <a:prstGeom prst="rect">
            <a:avLst/>
          </a:prstGeom>
        </p:spPr>
        <p:txBody>
          <a:bodyPr vert="horz" lIns="0" tIns="45720" rIns="91440" bIns="45720" rtlCol="0">
            <a:normAutofit/>
          </a:bodyPr>
          <a:lstStyle/>
          <a:p>
            <a:pPr lvl="0"/>
            <a:r>
              <a:rPr lang="en-US"/>
              <a:t>Click to edit Master text styles</a:t>
            </a:r>
          </a:p>
          <a:p>
            <a:pPr lvl="1"/>
            <a:r>
              <a:rPr lang="en-US"/>
              <a:t>Second level</a:t>
            </a:r>
          </a:p>
          <a:p>
            <a:pPr lvl="5"/>
            <a:r>
              <a:rPr lang="en-US"/>
              <a:t>Third level</a:t>
            </a:r>
          </a:p>
          <a:p>
            <a:pPr lvl="5"/>
            <a:r>
              <a:rPr lang="en-US"/>
              <a:t>Fourth level</a:t>
            </a:r>
          </a:p>
          <a:p>
            <a:pPr lvl="6"/>
            <a:r>
              <a:rPr lang="en-US"/>
              <a:t>Fifth</a:t>
            </a:r>
          </a:p>
          <a:p>
            <a:pPr lvl="6"/>
            <a:r>
              <a:rPr lang="en-US"/>
              <a:t>Sixth</a:t>
            </a:r>
          </a:p>
          <a:p>
            <a:pPr lvl="7"/>
            <a:r>
              <a:rPr lang="en-US"/>
              <a:t>Seventh</a:t>
            </a:r>
          </a:p>
          <a:p>
            <a:pPr lvl="7"/>
            <a:r>
              <a:rPr lang="en-US"/>
              <a:t>Eight</a:t>
            </a:r>
          </a:p>
        </p:txBody>
      </p:sp>
      <p:pic>
        <p:nvPicPr>
          <p:cNvPr id="8" name="Picture 7">
            <a:extLst>
              <a:ext uri="{FF2B5EF4-FFF2-40B4-BE49-F238E27FC236}">
                <a16:creationId xmlns:a16="http://schemas.microsoft.com/office/drawing/2014/main" id="{8CA2EDDB-DBBE-A145-AA60-7999C47997D4}"/>
              </a:ext>
            </a:extLst>
          </p:cNvPr>
          <p:cNvPicPr/>
          <p:nvPr userDrawn="1"/>
        </p:nvPicPr>
        <p:blipFill>
          <a:blip r:embed="rId65" cstate="screen">
            <a:extLst>
              <a:ext uri="{28A0092B-C50C-407E-A947-70E740481C1C}">
                <a14:useLocalDpi xmlns:a14="http://schemas.microsoft.com/office/drawing/2010/main"/>
              </a:ext>
            </a:extLst>
          </a:blip>
          <a:stretch>
            <a:fillRect/>
          </a:stretch>
        </p:blipFill>
        <p:spPr>
          <a:xfrm>
            <a:off x="615911" y="6377262"/>
            <a:ext cx="914400" cy="68385"/>
          </a:xfrm>
          <a:prstGeom prst="rect">
            <a:avLst/>
          </a:prstGeom>
        </p:spPr>
      </p:pic>
      <p:sp>
        <p:nvSpPr>
          <p:cNvPr id="2" name="TextBox 1">
            <a:extLst>
              <a:ext uri="{FF2B5EF4-FFF2-40B4-BE49-F238E27FC236}">
                <a16:creationId xmlns:a16="http://schemas.microsoft.com/office/drawing/2014/main" id="{D45D2226-7FC9-F04E-824F-900CC82C3135}"/>
              </a:ext>
            </a:extLst>
          </p:cNvPr>
          <p:cNvSpPr txBox="1"/>
          <p:nvPr userDrawn="1"/>
        </p:nvSpPr>
        <p:spPr>
          <a:xfrm>
            <a:off x="609600" y="6501929"/>
            <a:ext cx="2083263" cy="215444"/>
          </a:xfrm>
          <a:prstGeom prst="rect">
            <a:avLst/>
          </a:prstGeom>
          <a:noFill/>
        </p:spPr>
        <p:txBody>
          <a:bodyPr wrap="none" lIns="0"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800">
                <a:solidFill>
                  <a:schemeClr val="tx1">
                    <a:lumMod val="90000"/>
                    <a:lumOff val="10000"/>
                  </a:schemeClr>
                </a:solidFill>
                <a:cs typeface="Arial" panose="020B0604020202020204" pitchFamily="34" charset="0"/>
              </a:rPr>
              <a:t>Copyright © </a:t>
            </a:r>
            <a:fld id="{38EE0064-B099-0C4E-88EE-2AD5687BA263}" type="datetimeyyyy">
              <a:rPr lang="en-US" sz="800" smtClean="0">
                <a:solidFill>
                  <a:schemeClr val="tx1">
                    <a:lumMod val="90000"/>
                    <a:lumOff val="10000"/>
                  </a:schemeClr>
                </a:solidFill>
                <a:cs typeface="Arial" panose="020B0604020202020204" pitchFamily="34" charset="0"/>
              </a:rPr>
              <a:t>2025</a:t>
            </a:fld>
            <a:r>
              <a:rPr lang="en-US" sz="800">
                <a:solidFill>
                  <a:schemeClr val="tx1">
                    <a:lumMod val="90000"/>
                    <a:lumOff val="10000"/>
                  </a:schemeClr>
                </a:solidFill>
                <a:cs typeface="Arial" panose="020B0604020202020204" pitchFamily="34" charset="0"/>
              </a:rPr>
              <a:t> Ivanti. All rights reserved.</a:t>
            </a:r>
          </a:p>
        </p:txBody>
      </p:sp>
    </p:spTree>
    <p:extLst>
      <p:ext uri="{BB962C8B-B14F-4D97-AF65-F5344CB8AC3E}">
        <p14:creationId xmlns:p14="http://schemas.microsoft.com/office/powerpoint/2010/main" val="2645389307"/>
      </p:ext>
    </p:extLst>
  </p:cSld>
  <p:clrMap bg1="lt1" tx1="dk1" bg2="lt2" tx2="dk2" accent1="accent1" accent2="accent2" accent3="accent3" accent4="accent4" accent5="accent5" accent6="accent6" hlink="hlink" folHlink="folHlink"/>
  <p:sldLayoutIdLst>
    <p:sldLayoutId id="2147483689" r:id="rId1"/>
    <p:sldLayoutId id="2147483747" r:id="rId2"/>
    <p:sldLayoutId id="2147483736" r:id="rId3"/>
    <p:sldLayoutId id="2147483728" r:id="rId4"/>
    <p:sldLayoutId id="2147483748" r:id="rId5"/>
    <p:sldLayoutId id="2147483693" r:id="rId6"/>
    <p:sldLayoutId id="2147483749" r:id="rId7"/>
    <p:sldLayoutId id="2147483771" r:id="rId8"/>
    <p:sldLayoutId id="2147483772" r:id="rId9"/>
    <p:sldLayoutId id="2147483773" r:id="rId10"/>
    <p:sldLayoutId id="2147483722" r:id="rId11"/>
    <p:sldLayoutId id="2147483750" r:id="rId12"/>
    <p:sldLayoutId id="2147483744" r:id="rId13"/>
    <p:sldLayoutId id="2147483745" r:id="rId14"/>
    <p:sldLayoutId id="2147483746" r:id="rId15"/>
    <p:sldLayoutId id="2147483769" r:id="rId16"/>
    <p:sldLayoutId id="2147483695" r:id="rId17"/>
    <p:sldLayoutId id="2147483719" r:id="rId18"/>
    <p:sldLayoutId id="2147483694" r:id="rId19"/>
    <p:sldLayoutId id="2147483741" r:id="rId20"/>
    <p:sldLayoutId id="2147483742" r:id="rId21"/>
    <p:sldLayoutId id="2147483743" r:id="rId22"/>
    <p:sldLayoutId id="2147483753" r:id="rId23"/>
    <p:sldLayoutId id="2147483757" r:id="rId24"/>
    <p:sldLayoutId id="2147483777" r:id="rId25"/>
    <p:sldLayoutId id="2147483779" r:id="rId26"/>
    <p:sldLayoutId id="2147483760" r:id="rId27"/>
    <p:sldLayoutId id="2147483758" r:id="rId28"/>
    <p:sldLayoutId id="2147483763" r:id="rId29"/>
    <p:sldLayoutId id="2147483778" r:id="rId30"/>
    <p:sldLayoutId id="2147483761" r:id="rId31"/>
    <p:sldLayoutId id="2147483762" r:id="rId32"/>
    <p:sldLayoutId id="2147483700" r:id="rId33"/>
    <p:sldLayoutId id="2147483739" r:id="rId34"/>
    <p:sldLayoutId id="2147483738" r:id="rId35"/>
    <p:sldLayoutId id="2147483780" r:id="rId36"/>
    <p:sldLayoutId id="2147483781" r:id="rId37"/>
    <p:sldLayoutId id="2147483764" r:id="rId38"/>
    <p:sldLayoutId id="2147483727" r:id="rId39"/>
    <p:sldLayoutId id="2147483724" r:id="rId40"/>
    <p:sldLayoutId id="2147483696" r:id="rId41"/>
    <p:sldLayoutId id="2147483697" r:id="rId42"/>
    <p:sldLayoutId id="2147483698" r:id="rId43"/>
    <p:sldLayoutId id="2147483699" r:id="rId44"/>
    <p:sldLayoutId id="2147483691" r:id="rId45"/>
    <p:sldLayoutId id="2147483752" r:id="rId46"/>
    <p:sldLayoutId id="2147483726" r:id="rId47"/>
    <p:sldLayoutId id="2147483774" r:id="rId48"/>
    <p:sldLayoutId id="2147483702" r:id="rId49"/>
    <p:sldLayoutId id="2147483703" r:id="rId50"/>
    <p:sldLayoutId id="2147483765" r:id="rId51"/>
    <p:sldLayoutId id="2147483707" r:id="rId52"/>
    <p:sldLayoutId id="2147483717" r:id="rId53"/>
    <p:sldLayoutId id="2147483705" r:id="rId54"/>
    <p:sldLayoutId id="2147483725" r:id="rId55"/>
    <p:sldLayoutId id="2147483715" r:id="rId56"/>
    <p:sldLayoutId id="2147483716" r:id="rId57"/>
    <p:sldLayoutId id="2147483776" r:id="rId58"/>
    <p:sldLayoutId id="2147483756" r:id="rId59"/>
    <p:sldLayoutId id="2147483782" r:id="rId60"/>
    <p:sldLayoutId id="2147483732" r:id="rId61"/>
    <p:sldLayoutId id="2147483731" r:id="rId62"/>
    <p:sldLayoutId id="2147483730" r:id="rId63"/>
  </p:sldLayoutIdLst>
  <p:hf sldNum="0" hdr="0" ftr="0" dt="0"/>
  <p:txStyles>
    <p:titleStyle>
      <a:lvl1pPr marL="0" indent="0" algn="l" defTabSz="914400" rtl="0" eaLnBrk="1" latinLnBrk="0" hangingPunct="1">
        <a:lnSpc>
          <a:spcPct val="90000"/>
        </a:lnSpc>
        <a:spcBef>
          <a:spcPct val="0"/>
        </a:spcBef>
        <a:buNone/>
        <a:tabLst>
          <a:tab pos="3878263" algn="l"/>
        </a:tabLst>
        <a:defRPr sz="2700" b="1" i="0" kern="1200">
          <a:solidFill>
            <a:schemeClr val="tx1"/>
          </a:solidFill>
          <a:latin typeface="Arial" panose="020B0604020202020204" pitchFamily="34" charset="0"/>
          <a:ea typeface="+mj-ea"/>
          <a:cs typeface="Arial" panose="020B0604020202020204" pitchFamily="34" charset="0"/>
        </a:defRPr>
      </a:lvl1pPr>
    </p:titleStyle>
    <p:bodyStyle>
      <a:lvl1pPr marL="0" indent="0" algn="l" defTabSz="914400" rtl="0" eaLnBrk="1" latinLnBrk="0" hangingPunct="1">
        <a:lnSpc>
          <a:spcPct val="100000"/>
        </a:lnSpc>
        <a:spcBef>
          <a:spcPts val="1000"/>
        </a:spcBef>
        <a:buFont typeface="Wingdings" pitchFamily="2" charset="2"/>
        <a:buNone/>
        <a:defRPr sz="2400" b="1" i="0" kern="1200">
          <a:solidFill>
            <a:schemeClr val="tx1"/>
          </a:solidFill>
          <a:latin typeface="Arial" panose="020B0604020202020204" pitchFamily="34" charset="0"/>
          <a:ea typeface="+mn-ea"/>
          <a:cs typeface="Arial" panose="020B0604020202020204" pitchFamily="34" charset="0"/>
        </a:defRPr>
      </a:lvl1pPr>
      <a:lvl2pPr marL="400050" indent="-223838" algn="l" defTabSz="914400" rtl="0" eaLnBrk="1" latinLnBrk="0" hangingPunct="1">
        <a:lnSpc>
          <a:spcPct val="100000"/>
        </a:lnSpc>
        <a:spcBef>
          <a:spcPts val="500"/>
        </a:spcBef>
        <a:buFont typeface="Wingdings" pitchFamily="2" charset="2"/>
        <a:buChar char="§"/>
        <a:tabLst/>
        <a:defRPr sz="2000" b="0" i="0" kern="1200">
          <a:solidFill>
            <a:schemeClr val="tx1"/>
          </a:solidFill>
          <a:latin typeface="Arial" panose="020B0604020202020204" pitchFamily="34" charset="0"/>
          <a:ea typeface="+mn-ea"/>
          <a:cs typeface="Arial" panose="020B0604020202020204" pitchFamily="34" charset="0"/>
        </a:defRPr>
      </a:lvl2pPr>
      <a:lvl3pPr marL="400050" indent="-223838" algn="l" defTabSz="914400" rtl="0" eaLnBrk="1" latinLnBrk="0" hangingPunct="1">
        <a:lnSpc>
          <a:spcPct val="90000"/>
        </a:lnSpc>
        <a:spcBef>
          <a:spcPts val="500"/>
        </a:spcBef>
        <a:buFont typeface="Wingdings" pitchFamily="2" charset="2"/>
        <a:buChar char="§"/>
        <a:tabLst/>
        <a:defRPr sz="2000" b="0" i="0" kern="1200">
          <a:solidFill>
            <a:schemeClr val="tx1"/>
          </a:solidFill>
          <a:latin typeface="Arial" panose="020B0604020202020204" pitchFamily="34" charset="0"/>
          <a:ea typeface="+mn-ea"/>
          <a:cs typeface="Arial" panose="020B0604020202020204" pitchFamily="34" charset="0"/>
        </a:defRPr>
      </a:lvl3pPr>
      <a:lvl4pPr marL="400050" indent="-223838" algn="l" defTabSz="914400" rtl="0" eaLnBrk="1" latinLnBrk="0" hangingPunct="1">
        <a:lnSpc>
          <a:spcPct val="90000"/>
        </a:lnSpc>
        <a:spcBef>
          <a:spcPts val="500"/>
        </a:spcBef>
        <a:buFont typeface="Wingdings" pitchFamily="2" charset="2"/>
        <a:buChar char="§"/>
        <a:tabLst/>
        <a:defRPr sz="2000" b="0" i="0" kern="1200">
          <a:solidFill>
            <a:schemeClr val="tx1"/>
          </a:solidFill>
          <a:latin typeface="Arial" panose="020B0604020202020204" pitchFamily="34" charset="0"/>
          <a:ea typeface="+mn-ea"/>
          <a:cs typeface="Arial" panose="020B0604020202020204" pitchFamily="34" charset="0"/>
        </a:defRPr>
      </a:lvl4pPr>
      <a:lvl5pPr marL="400050" indent="-223838" algn="l" defTabSz="914400" rtl="0" eaLnBrk="1" latinLnBrk="0" hangingPunct="1">
        <a:lnSpc>
          <a:spcPct val="90000"/>
        </a:lnSpc>
        <a:spcBef>
          <a:spcPts val="500"/>
        </a:spcBef>
        <a:buFont typeface="Wingdings" pitchFamily="2" charset="2"/>
        <a:buChar char="§"/>
        <a:tabLst/>
        <a:defRPr sz="2000" b="0" i="0" kern="1200">
          <a:solidFill>
            <a:schemeClr val="tx1"/>
          </a:solidFill>
          <a:latin typeface="Arial" panose="020B0604020202020204" pitchFamily="34" charset="0"/>
          <a:ea typeface="+mn-ea"/>
          <a:cs typeface="Arial" panose="020B0604020202020204" pitchFamily="34" charset="0"/>
        </a:defRPr>
      </a:lvl5pPr>
      <a:lvl6pPr marL="858838" indent="-173038" algn="l" defTabSz="914400" rtl="0" eaLnBrk="1" latinLnBrk="0" hangingPunct="1">
        <a:lnSpc>
          <a:spcPct val="100000"/>
        </a:lnSpc>
        <a:spcBef>
          <a:spcPts val="500"/>
        </a:spcBef>
        <a:buSzPct val="80000"/>
        <a:buFont typeface="Wingdings" pitchFamily="2" charset="2"/>
        <a:buChar char="§"/>
        <a:tabLst/>
        <a:defRPr sz="1800" kern="1200">
          <a:solidFill>
            <a:schemeClr val="tx1"/>
          </a:solidFill>
          <a:latin typeface="+mn-lt"/>
          <a:ea typeface="+mn-ea"/>
          <a:cs typeface="+mn-cs"/>
        </a:defRPr>
      </a:lvl6pPr>
      <a:lvl7pPr marL="1433513" indent="-174625" algn="l" defTabSz="914400" rtl="0" eaLnBrk="1" latinLnBrk="0" hangingPunct="1">
        <a:lnSpc>
          <a:spcPct val="100000"/>
        </a:lnSpc>
        <a:spcBef>
          <a:spcPts val="500"/>
        </a:spcBef>
        <a:buSzPct val="70000"/>
        <a:buFont typeface="Wingdings" pitchFamily="2" charset="2"/>
        <a:buChar char="§"/>
        <a:tabLst/>
        <a:defRPr sz="1800" kern="1200">
          <a:solidFill>
            <a:schemeClr val="tx1"/>
          </a:solidFill>
          <a:latin typeface="+mn-lt"/>
          <a:ea typeface="+mn-ea"/>
          <a:cs typeface="+mn-cs"/>
        </a:defRPr>
      </a:lvl7pPr>
      <a:lvl8pPr marL="1831975" indent="-173038" algn="l" defTabSz="914400" rtl="0" eaLnBrk="1" latinLnBrk="0" hangingPunct="1">
        <a:lnSpc>
          <a:spcPct val="100000"/>
        </a:lnSpc>
        <a:spcBef>
          <a:spcPts val="500"/>
        </a:spcBef>
        <a:buSzPct val="60000"/>
        <a:buFont typeface="Wingdings" pitchFamily="2" charset="2"/>
        <a:buChar char="§"/>
        <a:tabLst/>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7" orient="horz" pos="2160" userDrawn="1">
          <p15:clr>
            <a:srgbClr val="F26B43"/>
          </p15:clr>
        </p15:guide>
        <p15:guide id="8" pos="3840" userDrawn="1">
          <p15:clr>
            <a:srgbClr val="F26B43"/>
          </p15:clr>
        </p15:guide>
        <p15:guide id="9" pos="384" userDrawn="1">
          <p15:clr>
            <a:srgbClr val="F26B43"/>
          </p15:clr>
        </p15:guide>
        <p15:guide id="11" orient="horz" pos="504" userDrawn="1">
          <p15:clr>
            <a:srgbClr val="F26B43"/>
          </p15:clr>
        </p15:guide>
        <p15:guide id="12" pos="7296"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 Placeholder 7">
            <a:extLst>
              <a:ext uri="{FF2B5EF4-FFF2-40B4-BE49-F238E27FC236}">
                <a16:creationId xmlns:a16="http://schemas.microsoft.com/office/drawing/2014/main" id="{B1E33CB0-1341-6B41-E366-13628B1807B4}"/>
              </a:ext>
            </a:extLst>
          </p:cNvPr>
          <p:cNvSpPr>
            <a:spLocks noGrp="1"/>
          </p:cNvSpPr>
          <p:nvPr>
            <p:ph type="body" sz="quarter" idx="27"/>
          </p:nvPr>
        </p:nvSpPr>
        <p:spPr/>
        <p:txBody>
          <a:bodyPr/>
          <a:lstStyle/>
          <a:p>
            <a:r>
              <a:rPr lang="de-de" dirty="0"/>
              <a:t>Template für eine</a:t>
            </a:r>
            <a:br>
              <a:rPr lang="de-de" dirty="0"/>
            </a:br>
            <a:r>
              <a:rPr lang="de-de" dirty="0"/>
              <a:t>Business Impact Analyse</a:t>
            </a:r>
          </a:p>
        </p:txBody>
      </p:sp>
    </p:spTree>
    <p:extLst>
      <p:ext uri="{BB962C8B-B14F-4D97-AF65-F5344CB8AC3E}">
        <p14:creationId xmlns:p14="http://schemas.microsoft.com/office/powerpoint/2010/main" val="138166197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6E90B481-9B1E-B2D0-6856-28B6B956E446}"/>
              </a:ext>
            </a:extLst>
          </p:cNvPr>
          <p:cNvSpPr>
            <a:spLocks noGrp="1"/>
          </p:cNvSpPr>
          <p:nvPr>
            <p:ph type="body" sz="quarter" idx="16"/>
          </p:nvPr>
        </p:nvSpPr>
        <p:spPr/>
        <p:txBody>
          <a:bodyPr/>
          <a:lstStyle/>
          <a:p>
            <a:r>
              <a:rPr lang="de-de"/>
              <a:t>Inhalt</a:t>
            </a:r>
          </a:p>
        </p:txBody>
      </p:sp>
      <p:sp>
        <p:nvSpPr>
          <p:cNvPr id="3" name="Text Placeholder 2">
            <a:extLst>
              <a:ext uri="{FF2B5EF4-FFF2-40B4-BE49-F238E27FC236}">
                <a16:creationId xmlns:a16="http://schemas.microsoft.com/office/drawing/2014/main" id="{3BD61679-33AB-9476-8356-74451E2833E8}"/>
              </a:ext>
            </a:extLst>
          </p:cNvPr>
          <p:cNvSpPr>
            <a:spLocks noGrp="1"/>
          </p:cNvSpPr>
          <p:nvPr>
            <p:ph type="body" sz="quarter" idx="18"/>
          </p:nvPr>
        </p:nvSpPr>
        <p:spPr>
          <a:xfrm>
            <a:off x="4893733" y="2123077"/>
            <a:ext cx="6427409" cy="2611846"/>
          </a:xfrm>
        </p:spPr>
        <p:txBody>
          <a:bodyPr/>
          <a:lstStyle/>
          <a:p>
            <a:pPr marL="9525" indent="0"/>
            <a:r>
              <a:rPr lang="de-DE" sz="2000" b="0" dirty="0"/>
              <a:t>Diese Präsentation dient als Vorlage für einen kompakten Überblick über eine Business Impact Analyse und ist speziell für die Ergebnispräsentation gegenüber Stakeholdern konzipiert</a:t>
            </a:r>
            <a:r>
              <a:rPr lang="de-de" sz="2000" b="0" dirty="0"/>
              <a:t>.</a:t>
            </a:r>
          </a:p>
          <a:p>
            <a:pPr marL="9525" indent="0"/>
            <a:endParaRPr lang="en-US" sz="2000" b="0" dirty="0"/>
          </a:p>
          <a:p>
            <a:pPr marL="9525" indent="0"/>
            <a:r>
              <a:rPr lang="de-DE" sz="2000" b="0" dirty="0"/>
              <a:t>Sie enthält ein teilweise ausgefülltes Beispiel einer Business-Impact-Analyse für Unternehmen sowie eine leere Vorlage zur eigenen Verwendung</a:t>
            </a:r>
            <a:r>
              <a:rPr lang="de-de" sz="2000" b="0" dirty="0"/>
              <a:t>.</a:t>
            </a:r>
          </a:p>
        </p:txBody>
      </p:sp>
    </p:spTree>
    <p:extLst>
      <p:ext uri="{BB962C8B-B14F-4D97-AF65-F5344CB8AC3E}">
        <p14:creationId xmlns:p14="http://schemas.microsoft.com/office/powerpoint/2010/main" val="349055605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9" name="Table 8">
            <a:extLst>
              <a:ext uri="{FF2B5EF4-FFF2-40B4-BE49-F238E27FC236}">
                <a16:creationId xmlns:a16="http://schemas.microsoft.com/office/drawing/2014/main" id="{45649702-B602-0B1C-07DF-32512C4B285D}"/>
              </a:ext>
            </a:extLst>
          </p:cNvPr>
          <p:cNvGraphicFramePr>
            <a:graphicFrameLocks noGrp="1"/>
          </p:cNvGraphicFramePr>
          <p:nvPr>
            <p:extLst>
              <p:ext uri="{D42A27DB-BD31-4B8C-83A1-F6EECF244321}">
                <p14:modId xmlns:p14="http://schemas.microsoft.com/office/powerpoint/2010/main" val="4125161869"/>
              </p:ext>
            </p:extLst>
          </p:nvPr>
        </p:nvGraphicFramePr>
        <p:xfrm>
          <a:off x="609600" y="371323"/>
          <a:ext cx="10972800" cy="5701860"/>
        </p:xfrm>
        <a:graphic>
          <a:graphicData uri="http://schemas.openxmlformats.org/drawingml/2006/table">
            <a:tbl>
              <a:tblPr firstRow="1" bandRow="1">
                <a:tableStyleId>{5C22544A-7EE6-4342-B048-85BDC9FD1C3A}</a:tableStyleId>
              </a:tblPr>
              <a:tblGrid>
                <a:gridCol w="2194560">
                  <a:extLst>
                    <a:ext uri="{9D8B030D-6E8A-4147-A177-3AD203B41FA5}">
                      <a16:colId xmlns:a16="http://schemas.microsoft.com/office/drawing/2014/main" val="3077899926"/>
                    </a:ext>
                  </a:extLst>
                </a:gridCol>
                <a:gridCol w="2194560">
                  <a:extLst>
                    <a:ext uri="{9D8B030D-6E8A-4147-A177-3AD203B41FA5}">
                      <a16:colId xmlns:a16="http://schemas.microsoft.com/office/drawing/2014/main" val="482271965"/>
                    </a:ext>
                  </a:extLst>
                </a:gridCol>
                <a:gridCol w="2194560">
                  <a:extLst>
                    <a:ext uri="{9D8B030D-6E8A-4147-A177-3AD203B41FA5}">
                      <a16:colId xmlns:a16="http://schemas.microsoft.com/office/drawing/2014/main" val="15108531"/>
                    </a:ext>
                  </a:extLst>
                </a:gridCol>
                <a:gridCol w="2194560">
                  <a:extLst>
                    <a:ext uri="{9D8B030D-6E8A-4147-A177-3AD203B41FA5}">
                      <a16:colId xmlns:a16="http://schemas.microsoft.com/office/drawing/2014/main" val="2600080459"/>
                    </a:ext>
                  </a:extLst>
                </a:gridCol>
                <a:gridCol w="2194560">
                  <a:extLst>
                    <a:ext uri="{9D8B030D-6E8A-4147-A177-3AD203B41FA5}">
                      <a16:colId xmlns:a16="http://schemas.microsoft.com/office/drawing/2014/main" val="1870320166"/>
                    </a:ext>
                  </a:extLst>
                </a:gridCol>
              </a:tblGrid>
              <a:tr h="530551">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de-de" sz="1200" b="1">
                          <a:solidFill>
                            <a:schemeClr val="lt1"/>
                          </a:solidFill>
                          <a:effectLst/>
                          <a:latin typeface="Arial" panose="020B0604020202020204" pitchFamily="34" charset="0"/>
                          <a:ea typeface="Arial"/>
                          <a:cs typeface="Arial" panose="020B0604020202020204" pitchFamily="34" charset="0"/>
                        </a:rPr>
                        <a:t>Prozessname</a:t>
                      </a:r>
                    </a:p>
                  </a:txBody>
                  <a:tcPr marL="0" marR="0" marT="0" marB="0"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solidFill>
                      <a:schemeClr val="accent1"/>
                    </a:solidFill>
                  </a:tcPr>
                </a:tc>
                <a:tc>
                  <a:txBody>
                    <a:bodyPr/>
                    <a:lstStyle/>
                    <a:p>
                      <a:pPr algn="ctr">
                        <a:lnSpc>
                          <a:spcPct val="100000"/>
                        </a:lnSpc>
                        <a:spcAft>
                          <a:spcPts val="675"/>
                        </a:spcAft>
                        <a:buNone/>
                      </a:pPr>
                      <a:r>
                        <a:rPr lang="de-de" sz="1200" b="1" dirty="0">
                          <a:solidFill>
                            <a:srgbClr val="FFFFFF"/>
                          </a:solidFill>
                          <a:effectLst/>
                          <a:latin typeface="Arial" panose="020B0604020202020204" pitchFamily="34" charset="0"/>
                          <a:cs typeface="Arial" panose="020B0604020202020204" pitchFamily="34" charset="0"/>
                        </a:rPr>
                        <a:t>Prozessunterbrechung</a:t>
                      </a:r>
                    </a:p>
                  </a:txBody>
                  <a:tcPr marL="0" marR="0" marT="0" marB="0"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solidFill>
                      <a:schemeClr val="accent2"/>
                    </a:solidFill>
                  </a:tcPr>
                </a:tc>
                <a:tc>
                  <a:txBody>
                    <a:bodyPr/>
                    <a:lstStyle/>
                    <a:p>
                      <a:pPr algn="ctr">
                        <a:lnSpc>
                          <a:spcPct val="100000"/>
                        </a:lnSpc>
                        <a:spcAft>
                          <a:spcPts val="675"/>
                        </a:spcAft>
                        <a:buNone/>
                      </a:pPr>
                      <a:r>
                        <a:rPr lang="de-de" sz="1200" b="1">
                          <a:solidFill>
                            <a:srgbClr val="FFFFFF"/>
                          </a:solidFill>
                          <a:effectLst/>
                          <a:latin typeface="Arial" panose="020B0604020202020204" pitchFamily="34" charset="0"/>
                          <a:cs typeface="Arial" panose="020B0604020202020204" pitchFamily="34" charset="0"/>
                        </a:rPr>
                        <a:t>Finanzielle</a:t>
                      </a:r>
                      <a:br>
                        <a:rPr lang="de-de" sz="1200" b="1">
                          <a:solidFill>
                            <a:srgbClr val="FFFFFF"/>
                          </a:solidFill>
                          <a:effectLst/>
                          <a:latin typeface="Arial" panose="020B0604020202020204" pitchFamily="34" charset="0"/>
                          <a:cs typeface="Arial" panose="020B0604020202020204" pitchFamily="34" charset="0"/>
                        </a:rPr>
                      </a:br>
                      <a:r>
                        <a:rPr lang="de-de" sz="1200" b="1">
                          <a:solidFill>
                            <a:srgbClr val="FFFFFF"/>
                          </a:solidFill>
                          <a:effectLst/>
                          <a:latin typeface="Arial" panose="020B0604020202020204" pitchFamily="34" charset="0"/>
                          <a:cs typeface="Arial" panose="020B0604020202020204" pitchFamily="34" charset="0"/>
                        </a:rPr>
                        <a:t>Auswirkungen</a:t>
                      </a:r>
                    </a:p>
                  </a:txBody>
                  <a:tcPr marL="0" marR="0" marT="0" marB="0"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solidFill>
                      <a:schemeClr val="accent3"/>
                    </a:solidFill>
                  </a:tcPr>
                </a:tc>
                <a:tc>
                  <a:txBody>
                    <a:bodyPr/>
                    <a:lstStyle/>
                    <a:p>
                      <a:pPr algn="ctr">
                        <a:lnSpc>
                          <a:spcPct val="100000"/>
                        </a:lnSpc>
                        <a:spcAft>
                          <a:spcPts val="675"/>
                        </a:spcAft>
                        <a:buNone/>
                      </a:pPr>
                      <a:r>
                        <a:rPr lang="de-de" sz="1200" b="1">
                          <a:solidFill>
                            <a:srgbClr val="FFFFFF"/>
                          </a:solidFill>
                          <a:effectLst/>
                          <a:latin typeface="Arial" panose="020B0604020202020204" pitchFamily="34" charset="0"/>
                          <a:cs typeface="Arial" panose="020B0604020202020204" pitchFamily="34" charset="0"/>
                        </a:rPr>
                        <a:t>Rechtliche Auswirkungen</a:t>
                      </a:r>
                    </a:p>
                  </a:txBody>
                  <a:tcPr marL="0" marR="0" marT="0" marB="0"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solidFill>
                      <a:schemeClr val="accent4"/>
                    </a:solidFill>
                  </a:tcPr>
                </a:tc>
                <a:tc>
                  <a:txBody>
                    <a:bodyPr/>
                    <a:lstStyle/>
                    <a:p>
                      <a:pPr algn="ctr">
                        <a:lnSpc>
                          <a:spcPct val="100000"/>
                        </a:lnSpc>
                        <a:spcAft>
                          <a:spcPts val="675"/>
                        </a:spcAft>
                        <a:buNone/>
                      </a:pPr>
                      <a:r>
                        <a:rPr lang="de-de" sz="1200" b="1">
                          <a:solidFill>
                            <a:srgbClr val="FFFFFF"/>
                          </a:solidFill>
                          <a:effectLst/>
                          <a:latin typeface="Arial" panose="020B0604020202020204" pitchFamily="34" charset="0"/>
                          <a:cs typeface="Arial" panose="020B0604020202020204" pitchFamily="34" charset="0"/>
                        </a:rPr>
                        <a:t>Auswirkungen auf die Reputation</a:t>
                      </a:r>
                    </a:p>
                  </a:txBody>
                  <a:tcPr marL="0" marR="0" marT="0" marB="0"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solidFill>
                      <a:schemeClr val="accent5"/>
                    </a:solidFill>
                  </a:tcPr>
                </a:tc>
                <a:extLst>
                  <a:ext uri="{0D108BD9-81ED-4DB2-BD59-A6C34878D82A}">
                    <a16:rowId xmlns:a16="http://schemas.microsoft.com/office/drawing/2014/main" val="900786524"/>
                  </a:ext>
                </a:extLst>
              </a:tr>
              <a:tr h="435502">
                <a:tc rowSpan="5">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de-de" sz="1200" b="1">
                          <a:solidFill>
                            <a:schemeClr val="dk1"/>
                          </a:solidFill>
                          <a:effectLst/>
                          <a:latin typeface="Arial" panose="020B0604020202020204" pitchFamily="34" charset="0"/>
                          <a:ea typeface="Arial"/>
                          <a:cs typeface="Arial" panose="020B0604020202020204" pitchFamily="34" charset="0"/>
                        </a:rPr>
                        <a:t>Zahlungen</a:t>
                      </a:r>
                      <a:br>
                        <a:rPr lang="de-de" sz="1200" b="1">
                          <a:solidFill>
                            <a:schemeClr val="dk1"/>
                          </a:solidFill>
                          <a:effectLst/>
                          <a:latin typeface="Arial" panose="020B0604020202020204" pitchFamily="34" charset="0"/>
                          <a:ea typeface="Arial"/>
                          <a:cs typeface="Arial" panose="020B0604020202020204" pitchFamily="34" charset="0"/>
                        </a:rPr>
                      </a:br>
                      <a:r>
                        <a:rPr lang="de-de" sz="1200" b="1">
                          <a:solidFill>
                            <a:schemeClr val="dk1"/>
                          </a:solidFill>
                          <a:effectLst/>
                          <a:latin typeface="Arial" panose="020B0604020202020204" pitchFamily="34" charset="0"/>
                          <a:ea typeface="Arial"/>
                          <a:cs typeface="Arial" panose="020B0604020202020204" pitchFamily="34" charset="0"/>
                        </a:rPr>
                        <a:t>am gleichen Tag</a:t>
                      </a:r>
                    </a:p>
                  </a:txBody>
                  <a:tcPr marR="0" marT="0" marB="0"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solidFill>
                      <a:schemeClr val="bg1">
                        <a:lumMod val="95000"/>
                      </a:schemeClr>
                    </a:solidFill>
                  </a:tcPr>
                </a:tc>
                <a:tc>
                  <a:txBody>
                    <a:bodyPr/>
                    <a:lstStyle/>
                    <a:p>
                      <a:pPr>
                        <a:lnSpc>
                          <a:spcPts val="1125"/>
                        </a:lnSpc>
                        <a:spcAft>
                          <a:spcPts val="675"/>
                        </a:spcAft>
                        <a:buNone/>
                      </a:pPr>
                      <a:r>
                        <a:rPr lang="de-de" sz="1200">
                          <a:solidFill>
                            <a:srgbClr val="555960"/>
                          </a:solidFill>
                          <a:effectLst/>
                          <a:latin typeface="Arial" panose="020B0604020202020204" pitchFamily="34" charset="0"/>
                          <a:cs typeface="Arial" panose="020B0604020202020204" pitchFamily="34" charset="0"/>
                        </a:rPr>
                        <a:t>&lt;4 Stunden</a:t>
                      </a:r>
                    </a:p>
                  </a:txBody>
                  <a:tcPr marL="182880" marR="0" marT="0" marB="0"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solidFill>
                      <a:schemeClr val="bg1"/>
                    </a:solidFill>
                  </a:tcPr>
                </a:tc>
                <a:tc>
                  <a:txBody>
                    <a:bodyPr/>
                    <a:lstStyle/>
                    <a:p>
                      <a:pPr>
                        <a:lnSpc>
                          <a:spcPts val="1125"/>
                        </a:lnSpc>
                        <a:spcAft>
                          <a:spcPts val="675"/>
                        </a:spcAft>
                        <a:buNone/>
                      </a:pPr>
                      <a:r>
                        <a:rPr lang="de-de" sz="1200" dirty="0">
                          <a:solidFill>
                            <a:srgbClr val="555960"/>
                          </a:solidFill>
                          <a:effectLst/>
                          <a:latin typeface="Arial" panose="020B0604020202020204" pitchFamily="34" charset="0"/>
                          <a:cs typeface="Arial" panose="020B0604020202020204" pitchFamily="34" charset="0"/>
                        </a:rPr>
                        <a:t>€-€€€</a:t>
                      </a:r>
                    </a:p>
                  </a:txBody>
                  <a:tcPr marL="182880" marR="0" marT="0" marB="0"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solidFill>
                      <a:schemeClr val="bg1"/>
                    </a:solidFill>
                  </a:tcPr>
                </a:tc>
                <a:tc>
                  <a:txBody>
                    <a:bodyPr/>
                    <a:lstStyle/>
                    <a:p>
                      <a:pPr algn="ctr">
                        <a:lnSpc>
                          <a:spcPts val="1125"/>
                        </a:lnSpc>
                        <a:spcAft>
                          <a:spcPts val="675"/>
                        </a:spcAft>
                        <a:buNone/>
                      </a:pPr>
                      <a:r>
                        <a:rPr lang="de-de" sz="1200">
                          <a:solidFill>
                            <a:srgbClr val="555960"/>
                          </a:solidFill>
                          <a:effectLst/>
                          <a:latin typeface="Arial" panose="020B0604020202020204" pitchFamily="34" charset="0"/>
                          <a:cs typeface="Arial" panose="020B0604020202020204" pitchFamily="34" charset="0"/>
                        </a:rPr>
                        <a:t>n/a</a:t>
                      </a:r>
                    </a:p>
                  </a:txBody>
                  <a:tcPr marL="182880" marR="0" marT="0" marB="0"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solidFill>
                      <a:schemeClr val="bg1"/>
                    </a:solidFill>
                  </a:tcPr>
                </a:tc>
                <a:tc>
                  <a:txBody>
                    <a:bodyPr/>
                    <a:lstStyle/>
                    <a:p>
                      <a:pPr algn="ctr">
                        <a:lnSpc>
                          <a:spcPts val="1125"/>
                        </a:lnSpc>
                        <a:spcAft>
                          <a:spcPts val="675"/>
                        </a:spcAft>
                        <a:buNone/>
                      </a:pPr>
                      <a:r>
                        <a:rPr lang="de-de" sz="1200">
                          <a:solidFill>
                            <a:srgbClr val="555960"/>
                          </a:solidFill>
                          <a:effectLst/>
                          <a:latin typeface="Arial" panose="020B0604020202020204" pitchFamily="34" charset="0"/>
                          <a:cs typeface="Arial" panose="020B0604020202020204" pitchFamily="34" charset="0"/>
                        </a:rPr>
                        <a:t>n/a</a:t>
                      </a:r>
                    </a:p>
                  </a:txBody>
                  <a:tcPr marR="0" marT="0" marB="0"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846940425"/>
                  </a:ext>
                </a:extLst>
              </a:tr>
              <a:tr h="435502">
                <a:tc vMerge="1">
                  <a:txBody>
                    <a:bodyPr/>
                    <a:lstStyle/>
                    <a:p>
                      <a:endParaRPr lang="en-US"/>
                    </a:p>
                  </a:txBody>
                  <a:tcPr/>
                </a:tc>
                <a:tc>
                  <a:txBody>
                    <a:bodyPr/>
                    <a:lstStyle/>
                    <a:p>
                      <a:pPr>
                        <a:lnSpc>
                          <a:spcPts val="1125"/>
                        </a:lnSpc>
                        <a:spcAft>
                          <a:spcPts val="675"/>
                        </a:spcAft>
                        <a:buNone/>
                      </a:pPr>
                      <a:r>
                        <a:rPr lang="de-de" sz="1200">
                          <a:solidFill>
                            <a:srgbClr val="555960"/>
                          </a:solidFill>
                          <a:effectLst/>
                          <a:latin typeface="Arial" panose="020B0604020202020204" pitchFamily="34" charset="0"/>
                          <a:cs typeface="Arial" panose="020B0604020202020204" pitchFamily="34" charset="0"/>
                        </a:rPr>
                        <a:t>4-8 Stunden</a:t>
                      </a:r>
                    </a:p>
                  </a:txBody>
                  <a:tcPr marL="182880" marR="0" marT="0" marB="0"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solidFill>
                      <a:schemeClr val="bg1"/>
                    </a:solidFill>
                  </a:tcPr>
                </a:tc>
                <a:tc>
                  <a:txBody>
                    <a:bodyPr/>
                    <a:lstStyle/>
                    <a:p>
                      <a:pPr>
                        <a:lnSpc>
                          <a:spcPts val="1125"/>
                        </a:lnSpc>
                        <a:spcAft>
                          <a:spcPts val="675"/>
                        </a:spcAft>
                        <a:buNone/>
                      </a:pPr>
                      <a:r>
                        <a:rPr lang="de-de" sz="1200" dirty="0">
                          <a:solidFill>
                            <a:srgbClr val="555960"/>
                          </a:solidFill>
                          <a:effectLst/>
                          <a:latin typeface="Arial" panose="020B0604020202020204" pitchFamily="34" charset="0"/>
                          <a:cs typeface="Arial" panose="020B0604020202020204" pitchFamily="34" charset="0"/>
                        </a:rPr>
                        <a:t>€€€-€€€</a:t>
                      </a:r>
                    </a:p>
                  </a:txBody>
                  <a:tcPr marL="182880" marR="0" marT="0" marB="0"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solidFill>
                      <a:schemeClr val="bg1"/>
                    </a:solidFill>
                  </a:tcPr>
                </a:tc>
                <a:tc>
                  <a:txBody>
                    <a:bodyPr/>
                    <a:lstStyle/>
                    <a:p>
                      <a:pPr algn="ctr">
                        <a:lnSpc>
                          <a:spcPts val="1125"/>
                        </a:lnSpc>
                        <a:spcAft>
                          <a:spcPts val="675"/>
                        </a:spcAft>
                        <a:buNone/>
                      </a:pPr>
                      <a:r>
                        <a:rPr lang="de-de" sz="1200">
                          <a:solidFill>
                            <a:srgbClr val="555960"/>
                          </a:solidFill>
                          <a:effectLst/>
                          <a:latin typeface="Arial" panose="020B0604020202020204" pitchFamily="34" charset="0"/>
                          <a:cs typeface="Arial" panose="020B0604020202020204" pitchFamily="34" charset="0"/>
                        </a:rPr>
                        <a:t>n/a</a:t>
                      </a:r>
                    </a:p>
                  </a:txBody>
                  <a:tcPr marL="182880" marR="0" marT="0" marB="0"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solidFill>
                      <a:schemeClr val="bg1"/>
                    </a:solidFill>
                  </a:tcPr>
                </a:tc>
                <a:tc>
                  <a:txBody>
                    <a:bodyPr/>
                    <a:lstStyle/>
                    <a:p>
                      <a:pPr algn="ctr">
                        <a:lnSpc>
                          <a:spcPts val="1125"/>
                        </a:lnSpc>
                        <a:spcAft>
                          <a:spcPts val="675"/>
                        </a:spcAft>
                        <a:buNone/>
                      </a:pPr>
                      <a:r>
                        <a:rPr lang="de-de" sz="1200">
                          <a:solidFill>
                            <a:srgbClr val="555960"/>
                          </a:solidFill>
                          <a:effectLst/>
                          <a:latin typeface="Arial" panose="020B0604020202020204" pitchFamily="34" charset="0"/>
                          <a:cs typeface="Arial" panose="020B0604020202020204" pitchFamily="34" charset="0"/>
                        </a:rPr>
                        <a:t>Niedrig</a:t>
                      </a:r>
                    </a:p>
                  </a:txBody>
                  <a:tcPr marR="0" marT="0" marB="0"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412297995"/>
                  </a:ext>
                </a:extLst>
              </a:tr>
              <a:tr h="435502">
                <a:tc vMerge="1">
                  <a:txBody>
                    <a:bodyPr/>
                    <a:lstStyle/>
                    <a:p>
                      <a:endParaRPr lang="en-US"/>
                    </a:p>
                  </a:txBody>
                  <a:tcPr/>
                </a:tc>
                <a:tc>
                  <a:txBody>
                    <a:bodyPr/>
                    <a:lstStyle/>
                    <a:p>
                      <a:pPr>
                        <a:lnSpc>
                          <a:spcPts val="1125"/>
                        </a:lnSpc>
                        <a:spcAft>
                          <a:spcPts val="675"/>
                        </a:spcAft>
                        <a:buNone/>
                      </a:pPr>
                      <a:r>
                        <a:rPr lang="de-de" sz="1200">
                          <a:solidFill>
                            <a:srgbClr val="555960"/>
                          </a:solidFill>
                          <a:effectLst/>
                          <a:latin typeface="Arial" panose="020B0604020202020204" pitchFamily="34" charset="0"/>
                          <a:cs typeface="Arial" panose="020B0604020202020204" pitchFamily="34" charset="0"/>
                        </a:rPr>
                        <a:t>2-5 Arbeitstage</a:t>
                      </a:r>
                    </a:p>
                  </a:txBody>
                  <a:tcPr marL="182880" marR="0" marT="0" marB="0"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solidFill>
                      <a:schemeClr val="bg1"/>
                    </a:solidFill>
                  </a:tcPr>
                </a:tc>
                <a:tc>
                  <a:txBody>
                    <a:bodyPr/>
                    <a:lstStyle/>
                    <a:p>
                      <a:pPr>
                        <a:lnSpc>
                          <a:spcPts val="1125"/>
                        </a:lnSpc>
                        <a:spcAft>
                          <a:spcPts val="675"/>
                        </a:spcAft>
                        <a:buNone/>
                      </a:pPr>
                      <a:r>
                        <a:rPr lang="de-de" sz="1200" dirty="0">
                          <a:solidFill>
                            <a:srgbClr val="555960"/>
                          </a:solidFill>
                          <a:effectLst/>
                          <a:latin typeface="Arial" panose="020B0604020202020204" pitchFamily="34" charset="0"/>
                          <a:cs typeface="Arial" panose="020B0604020202020204" pitchFamily="34" charset="0"/>
                        </a:rPr>
                        <a:t>€€€-€€€€</a:t>
                      </a:r>
                    </a:p>
                  </a:txBody>
                  <a:tcPr marL="182880" marR="0" marT="0" marB="0"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solidFill>
                      <a:schemeClr val="bg1"/>
                    </a:solidFill>
                  </a:tcPr>
                </a:tc>
                <a:tc>
                  <a:txBody>
                    <a:bodyPr/>
                    <a:lstStyle/>
                    <a:p>
                      <a:pPr algn="ctr">
                        <a:lnSpc>
                          <a:spcPts val="1125"/>
                        </a:lnSpc>
                        <a:spcAft>
                          <a:spcPts val="675"/>
                        </a:spcAft>
                        <a:buNone/>
                      </a:pPr>
                      <a:r>
                        <a:rPr lang="de-de" sz="1200">
                          <a:solidFill>
                            <a:srgbClr val="555960"/>
                          </a:solidFill>
                          <a:effectLst/>
                          <a:latin typeface="Arial" panose="020B0604020202020204" pitchFamily="34" charset="0"/>
                          <a:cs typeface="Arial" panose="020B0604020202020204" pitchFamily="34" charset="0"/>
                        </a:rPr>
                        <a:t>Mittel</a:t>
                      </a:r>
                    </a:p>
                  </a:txBody>
                  <a:tcPr marL="182880" marR="0" marT="0" marB="0"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solidFill>
                      <a:schemeClr val="bg1"/>
                    </a:solidFill>
                  </a:tcPr>
                </a:tc>
                <a:tc>
                  <a:txBody>
                    <a:bodyPr/>
                    <a:lstStyle/>
                    <a:p>
                      <a:pPr algn="ctr">
                        <a:lnSpc>
                          <a:spcPts val="1125"/>
                        </a:lnSpc>
                        <a:spcAft>
                          <a:spcPts val="675"/>
                        </a:spcAft>
                        <a:buNone/>
                      </a:pPr>
                      <a:r>
                        <a:rPr lang="de-de" sz="1200">
                          <a:solidFill>
                            <a:srgbClr val="555960"/>
                          </a:solidFill>
                          <a:effectLst/>
                          <a:latin typeface="Arial" panose="020B0604020202020204" pitchFamily="34" charset="0"/>
                          <a:cs typeface="Arial" panose="020B0604020202020204" pitchFamily="34" charset="0"/>
                        </a:rPr>
                        <a:t>Mittel</a:t>
                      </a:r>
                    </a:p>
                  </a:txBody>
                  <a:tcPr marR="0" marT="0" marB="0"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816591324"/>
                  </a:ext>
                </a:extLst>
              </a:tr>
              <a:tr h="435502">
                <a:tc vMerge="1">
                  <a:txBody>
                    <a:bodyPr/>
                    <a:lstStyle/>
                    <a:p>
                      <a:endParaRPr lang="en-US"/>
                    </a:p>
                  </a:txBody>
                  <a:tcPr/>
                </a:tc>
                <a:tc>
                  <a:txBody>
                    <a:bodyPr/>
                    <a:lstStyle/>
                    <a:p>
                      <a:pPr>
                        <a:lnSpc>
                          <a:spcPts val="1125"/>
                        </a:lnSpc>
                        <a:spcAft>
                          <a:spcPts val="675"/>
                        </a:spcAft>
                        <a:buNone/>
                      </a:pPr>
                      <a:r>
                        <a:rPr lang="de-de" sz="1200">
                          <a:solidFill>
                            <a:srgbClr val="555960"/>
                          </a:solidFill>
                          <a:effectLst/>
                          <a:latin typeface="Arial" panose="020B0604020202020204" pitchFamily="34" charset="0"/>
                          <a:cs typeface="Arial" panose="020B0604020202020204" pitchFamily="34" charset="0"/>
                        </a:rPr>
                        <a:t>1-2 Wochen</a:t>
                      </a:r>
                    </a:p>
                  </a:txBody>
                  <a:tcPr marL="182880" marR="0" marT="0" marB="0"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solidFill>
                      <a:schemeClr val="bg1"/>
                    </a:solidFill>
                  </a:tcPr>
                </a:tc>
                <a:tc>
                  <a:txBody>
                    <a:bodyPr/>
                    <a:lstStyle/>
                    <a:p>
                      <a:pPr>
                        <a:lnSpc>
                          <a:spcPts val="1125"/>
                        </a:lnSpc>
                        <a:spcAft>
                          <a:spcPts val="675"/>
                        </a:spcAft>
                        <a:buNone/>
                      </a:pPr>
                      <a:r>
                        <a:rPr lang="de-de" sz="1200" dirty="0">
                          <a:solidFill>
                            <a:srgbClr val="555960"/>
                          </a:solidFill>
                          <a:effectLst/>
                          <a:latin typeface="Arial" panose="020B0604020202020204" pitchFamily="34" charset="0"/>
                          <a:cs typeface="Arial" panose="020B0604020202020204" pitchFamily="34" charset="0"/>
                        </a:rPr>
                        <a:t>€€€-€€€€</a:t>
                      </a:r>
                    </a:p>
                  </a:txBody>
                  <a:tcPr marL="182880" marR="0" marT="0" marB="0"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solidFill>
                      <a:schemeClr val="bg1"/>
                    </a:solidFill>
                  </a:tcPr>
                </a:tc>
                <a:tc>
                  <a:txBody>
                    <a:bodyPr/>
                    <a:lstStyle/>
                    <a:p>
                      <a:pPr algn="ctr">
                        <a:lnSpc>
                          <a:spcPts val="1125"/>
                        </a:lnSpc>
                        <a:spcAft>
                          <a:spcPts val="675"/>
                        </a:spcAft>
                        <a:buNone/>
                      </a:pPr>
                      <a:r>
                        <a:rPr lang="de-de" sz="1200">
                          <a:solidFill>
                            <a:srgbClr val="555960"/>
                          </a:solidFill>
                          <a:effectLst/>
                          <a:latin typeface="Arial" panose="020B0604020202020204" pitchFamily="34" charset="0"/>
                          <a:cs typeface="Arial" panose="020B0604020202020204" pitchFamily="34" charset="0"/>
                        </a:rPr>
                        <a:t>Mittel</a:t>
                      </a:r>
                    </a:p>
                  </a:txBody>
                  <a:tcPr marL="182880" marR="0" marT="0" marB="0"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solidFill>
                      <a:schemeClr val="bg1"/>
                    </a:solidFill>
                  </a:tcPr>
                </a:tc>
                <a:tc>
                  <a:txBody>
                    <a:bodyPr/>
                    <a:lstStyle/>
                    <a:p>
                      <a:pPr algn="ctr">
                        <a:lnSpc>
                          <a:spcPts val="1125"/>
                        </a:lnSpc>
                        <a:spcAft>
                          <a:spcPts val="675"/>
                        </a:spcAft>
                        <a:buNone/>
                      </a:pPr>
                      <a:r>
                        <a:rPr lang="de-de" sz="1200">
                          <a:solidFill>
                            <a:srgbClr val="555960"/>
                          </a:solidFill>
                          <a:effectLst/>
                          <a:latin typeface="Arial" panose="020B0604020202020204" pitchFamily="34" charset="0"/>
                          <a:cs typeface="Arial" panose="020B0604020202020204" pitchFamily="34" charset="0"/>
                        </a:rPr>
                        <a:t>Hoch</a:t>
                      </a:r>
                    </a:p>
                  </a:txBody>
                  <a:tcPr marR="0" marT="0" marB="0"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919677816"/>
                  </a:ext>
                </a:extLst>
              </a:tr>
              <a:tr h="435502">
                <a:tc vMerge="1">
                  <a:txBody>
                    <a:bodyPr/>
                    <a:lstStyle/>
                    <a:p>
                      <a:endParaRPr lang="en-US"/>
                    </a:p>
                  </a:txBody>
                  <a:tcPr/>
                </a:tc>
                <a:tc>
                  <a:txBody>
                    <a:bodyPr/>
                    <a:lstStyle/>
                    <a:p>
                      <a:pPr>
                        <a:lnSpc>
                          <a:spcPts val="1125"/>
                        </a:lnSpc>
                        <a:spcAft>
                          <a:spcPts val="675"/>
                        </a:spcAft>
                        <a:buNone/>
                      </a:pPr>
                      <a:r>
                        <a:rPr lang="de-de" sz="1200">
                          <a:solidFill>
                            <a:srgbClr val="555960"/>
                          </a:solidFill>
                          <a:effectLst/>
                          <a:latin typeface="Arial" panose="020B0604020202020204" pitchFamily="34" charset="0"/>
                          <a:cs typeface="Arial" panose="020B0604020202020204" pitchFamily="34" charset="0"/>
                        </a:rPr>
                        <a:t>2-4 Wochen</a:t>
                      </a:r>
                    </a:p>
                  </a:txBody>
                  <a:tcPr marL="182880" marR="0" marT="0" marB="0"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solidFill>
                      <a:schemeClr val="bg1"/>
                    </a:solidFill>
                  </a:tcPr>
                </a:tc>
                <a:tc>
                  <a:txBody>
                    <a:bodyPr/>
                    <a:lstStyle/>
                    <a:p>
                      <a:pPr>
                        <a:lnSpc>
                          <a:spcPts val="1125"/>
                        </a:lnSpc>
                        <a:spcAft>
                          <a:spcPts val="675"/>
                        </a:spcAft>
                        <a:buNone/>
                      </a:pPr>
                      <a:r>
                        <a:rPr lang="de-de" sz="1200" dirty="0">
                          <a:solidFill>
                            <a:srgbClr val="555960"/>
                          </a:solidFill>
                          <a:effectLst/>
                          <a:latin typeface="Arial" panose="020B0604020202020204" pitchFamily="34" charset="0"/>
                          <a:cs typeface="Arial" panose="020B0604020202020204" pitchFamily="34" charset="0"/>
                        </a:rPr>
                        <a:t>€€€€€-€€€€€€</a:t>
                      </a:r>
                    </a:p>
                  </a:txBody>
                  <a:tcPr marL="182880" marR="0" marT="0" marB="0"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solidFill>
                      <a:schemeClr val="bg1"/>
                    </a:solidFill>
                  </a:tcPr>
                </a:tc>
                <a:tc>
                  <a:txBody>
                    <a:bodyPr/>
                    <a:lstStyle/>
                    <a:p>
                      <a:pPr algn="ctr">
                        <a:lnSpc>
                          <a:spcPts val="1125"/>
                        </a:lnSpc>
                        <a:spcAft>
                          <a:spcPts val="675"/>
                        </a:spcAft>
                        <a:buNone/>
                      </a:pPr>
                      <a:r>
                        <a:rPr lang="de-de" sz="1200">
                          <a:solidFill>
                            <a:srgbClr val="555960"/>
                          </a:solidFill>
                          <a:effectLst/>
                          <a:latin typeface="Arial" panose="020B0604020202020204" pitchFamily="34" charset="0"/>
                          <a:cs typeface="Arial" panose="020B0604020202020204" pitchFamily="34" charset="0"/>
                        </a:rPr>
                        <a:t>Hoch</a:t>
                      </a:r>
                    </a:p>
                  </a:txBody>
                  <a:tcPr marL="182880" marR="0" marT="0" marB="0"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solidFill>
                      <a:schemeClr val="bg1"/>
                    </a:solidFill>
                  </a:tcPr>
                </a:tc>
                <a:tc>
                  <a:txBody>
                    <a:bodyPr/>
                    <a:lstStyle/>
                    <a:p>
                      <a:pPr algn="ctr">
                        <a:lnSpc>
                          <a:spcPts val="1125"/>
                        </a:lnSpc>
                        <a:spcAft>
                          <a:spcPts val="675"/>
                        </a:spcAft>
                        <a:buNone/>
                      </a:pPr>
                      <a:r>
                        <a:rPr lang="de-de" sz="1200">
                          <a:solidFill>
                            <a:srgbClr val="555960"/>
                          </a:solidFill>
                          <a:effectLst/>
                          <a:latin typeface="Arial" panose="020B0604020202020204" pitchFamily="34" charset="0"/>
                          <a:cs typeface="Arial" panose="020B0604020202020204" pitchFamily="34" charset="0"/>
                        </a:rPr>
                        <a:t>Kritisch</a:t>
                      </a:r>
                    </a:p>
                  </a:txBody>
                  <a:tcPr marR="0" marT="0" marB="0"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627033391"/>
                  </a:ext>
                </a:extLst>
              </a:tr>
              <a:tr h="1733252">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de-de" sz="1200" b="1">
                          <a:solidFill>
                            <a:schemeClr val="dk1"/>
                          </a:solidFill>
                          <a:effectLst/>
                          <a:latin typeface="Arial" panose="020B0604020202020204" pitchFamily="34" charset="0"/>
                          <a:ea typeface="Arial"/>
                          <a:cs typeface="Arial" panose="020B0604020202020204" pitchFamily="34" charset="0"/>
                        </a:rPr>
                        <a:t>Rechtfertigung</a:t>
                      </a:r>
                    </a:p>
                  </a:txBody>
                  <a:tcPr marR="0" marT="0" marB="0"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solidFill>
                      <a:schemeClr val="bg1"/>
                    </a:solidFill>
                  </a:tcPr>
                </a:tc>
                <a:tc gridSpan="4">
                  <a:txBody>
                    <a:bodyPr/>
                    <a:lstStyle/>
                    <a:p>
                      <a:pPr marL="171450" indent="-171450">
                        <a:buFont typeface="Wingdings" pitchFamily="2" charset="2"/>
                        <a:buChar char="§"/>
                      </a:pPr>
                      <a:r>
                        <a:rPr lang="de-de" sz="1200" dirty="0">
                          <a:solidFill>
                            <a:schemeClr val="dk1"/>
                          </a:solidFill>
                          <a:effectLst/>
                          <a:latin typeface="+mn-lt"/>
                          <a:ea typeface="+mn-lt"/>
                          <a:cs typeface="+mn-cs"/>
                        </a:rPr>
                        <a:t>Verlust von Reputation und öffentlichem Vertrauen: ...</a:t>
                      </a:r>
                    </a:p>
                    <a:p>
                      <a:pPr marL="171450" indent="-171450">
                        <a:buFont typeface="Wingdings" pitchFamily="2" charset="2"/>
                        <a:buChar char="§"/>
                      </a:pPr>
                      <a:r>
                        <a:rPr lang="de-de" sz="1200" dirty="0">
                          <a:solidFill>
                            <a:schemeClr val="dk1"/>
                          </a:solidFill>
                          <a:effectLst/>
                          <a:latin typeface="+mn-lt"/>
                          <a:ea typeface="+mn-lt"/>
                          <a:cs typeface="+mn-cs"/>
                        </a:rPr>
                        <a:t>Verlust von Wettbewerbsvorteilen: ...</a:t>
                      </a:r>
                    </a:p>
                    <a:p>
                      <a:pPr marL="171450" indent="-171450">
                        <a:buFont typeface="Wingdings" pitchFamily="2" charset="2"/>
                        <a:buChar char="§"/>
                      </a:pPr>
                      <a:r>
                        <a:rPr lang="de-de" sz="1200" dirty="0">
                          <a:solidFill>
                            <a:schemeClr val="dk1"/>
                          </a:solidFill>
                          <a:effectLst/>
                          <a:latin typeface="+mn-lt"/>
                          <a:ea typeface="+mn-lt"/>
                          <a:cs typeface="+mn-cs"/>
                        </a:rPr>
                        <a:t>Anstieg der Betriebskosten: ...</a:t>
                      </a:r>
                    </a:p>
                    <a:p>
                      <a:pPr marL="171450" indent="-171450">
                        <a:buFont typeface="Wingdings" pitchFamily="2" charset="2"/>
                        <a:buChar char="§"/>
                      </a:pPr>
                      <a:r>
                        <a:rPr lang="de-de" sz="1200" dirty="0">
                          <a:solidFill>
                            <a:schemeClr val="dk1"/>
                          </a:solidFill>
                          <a:effectLst/>
                          <a:latin typeface="+mn-lt"/>
                          <a:ea typeface="+mn-lt"/>
                          <a:cs typeface="+mn-cs"/>
                        </a:rPr>
                        <a:t>Verletzung der vertraglichen Verpflichtungen: ...</a:t>
                      </a:r>
                    </a:p>
                    <a:p>
                      <a:pPr marL="171450" indent="-171450">
                        <a:buFont typeface="Wingdings" pitchFamily="2" charset="2"/>
                        <a:buChar char="§"/>
                      </a:pPr>
                      <a:r>
                        <a:rPr lang="de-de" sz="1200" dirty="0">
                          <a:solidFill>
                            <a:schemeClr val="dk1"/>
                          </a:solidFill>
                          <a:effectLst/>
                          <a:latin typeface="+mn-lt"/>
                          <a:ea typeface="+mn-lt"/>
                          <a:cs typeface="+mn-cs"/>
                        </a:rPr>
                        <a:t>Verstöße gegen gesetzliche und regulatorische Anforderungen: ...</a:t>
                      </a:r>
                    </a:p>
                    <a:p>
                      <a:pPr marL="171450" indent="-171450">
                        <a:buFont typeface="Wingdings" pitchFamily="2" charset="2"/>
                        <a:buChar char="§"/>
                      </a:pPr>
                      <a:r>
                        <a:rPr lang="de-de" sz="1200" dirty="0">
                          <a:solidFill>
                            <a:schemeClr val="dk1"/>
                          </a:solidFill>
                          <a:effectLst/>
                          <a:latin typeface="+mn-lt"/>
                          <a:ea typeface="+mn-lt"/>
                          <a:cs typeface="+mn-cs"/>
                        </a:rPr>
                        <a:t>Verzögerte Einnahmen: ...</a:t>
                      </a:r>
                    </a:p>
                    <a:p>
                      <a:pPr marL="171450" indent="-171450">
                        <a:buFont typeface="Wingdings" pitchFamily="2" charset="2"/>
                        <a:buChar char="§"/>
                      </a:pPr>
                      <a:r>
                        <a:rPr lang="de-de" sz="1200" dirty="0">
                          <a:solidFill>
                            <a:schemeClr val="dk1"/>
                          </a:solidFill>
                          <a:effectLst/>
                          <a:latin typeface="+mn-lt"/>
                          <a:ea typeface="+mn-lt"/>
                          <a:cs typeface="+mn-cs"/>
                        </a:rPr>
                        <a:t>Umsatzeinbußen: ...</a:t>
                      </a:r>
                    </a:p>
                    <a:p>
                      <a:pPr marL="171450" indent="-171450">
                        <a:buFont typeface="Wingdings" pitchFamily="2" charset="2"/>
                        <a:buChar char="§"/>
                      </a:pPr>
                      <a:r>
                        <a:rPr lang="de-de" sz="1200" dirty="0">
                          <a:solidFill>
                            <a:schemeClr val="dk1"/>
                          </a:solidFill>
                          <a:effectLst/>
                          <a:latin typeface="+mn-lt"/>
                          <a:ea typeface="+mn-lt"/>
                          <a:cs typeface="+mn-cs"/>
                        </a:rPr>
                        <a:t>Produktivitätsverluste: ...</a:t>
                      </a:r>
                    </a:p>
                    <a:p>
                      <a:pPr marL="171450" indent="-171450">
                        <a:buFont typeface="Wingdings" pitchFamily="2" charset="2"/>
                        <a:buChar char="§"/>
                      </a:pPr>
                      <a:r>
                        <a:rPr lang="de-de" sz="1200" dirty="0">
                          <a:solidFill>
                            <a:schemeClr val="dk1"/>
                          </a:solidFill>
                          <a:effectLst/>
                          <a:latin typeface="+mn-lt"/>
                          <a:ea typeface="+mn-lt"/>
                          <a:cs typeface="+mn-cs"/>
                        </a:rPr>
                        <a:t>Sonstiges....</a:t>
                      </a:r>
                    </a:p>
                  </a:txBody>
                  <a:tcPr marL="182880" marR="0" marT="0" marB="0"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solidFill>
                      <a:schemeClr val="bg1"/>
                    </a:solidFill>
                  </a:tcPr>
                </a:tc>
                <a:tc hMerge="1">
                  <a:txBody>
                    <a:bodyPr/>
                    <a:lstStyle/>
                    <a:p>
                      <a:pPr algn="l" rtl="0">
                        <a:lnSpc>
                          <a:spcPct val="100000"/>
                        </a:lnSpc>
                      </a:pPr>
                      <a:endParaRPr lang="en-US" sz="1200" b="1" dirty="0">
                        <a:latin typeface="Arial" panose="020B0604020202020204" pitchFamily="34" charset="0"/>
                        <a:cs typeface="Arial" panose="020B0604020202020204" pitchFamily="34" charset="0"/>
                      </a:endParaRPr>
                    </a:p>
                  </a:txBody>
                  <a:tcPr marL="182880" marR="182880" marT="182880" marB="182880"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solidFill>
                      <a:schemeClr val="bg1"/>
                    </a:solidFill>
                  </a:tcPr>
                </a:tc>
                <a:tc hMerge="1">
                  <a:txBody>
                    <a:bodyPr/>
                    <a:lstStyle/>
                    <a:p>
                      <a:pPr algn="l" rtl="0">
                        <a:lnSpc>
                          <a:spcPct val="100000"/>
                        </a:lnSpc>
                      </a:pPr>
                      <a:endParaRPr lang="en-US" sz="1200" b="1" dirty="0">
                        <a:latin typeface="Arial" panose="020B0604020202020204" pitchFamily="34" charset="0"/>
                        <a:cs typeface="Arial" panose="020B0604020202020204" pitchFamily="34" charset="0"/>
                      </a:endParaRPr>
                    </a:p>
                  </a:txBody>
                  <a:tcPr marL="182880" marR="182880" marT="182880" marB="182880"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solidFill>
                      <a:schemeClr val="bg1"/>
                    </a:solidFill>
                  </a:tcPr>
                </a:tc>
                <a:tc hMerge="1">
                  <a:txBody>
                    <a:bodyPr/>
                    <a:lstStyle/>
                    <a:p>
                      <a:pPr algn="l" rtl="0">
                        <a:lnSpc>
                          <a:spcPct val="100000"/>
                        </a:lnSpc>
                      </a:pPr>
                      <a:endParaRPr lang="en-US" sz="1200" b="1" dirty="0">
                        <a:latin typeface="Arial" panose="020B0604020202020204" pitchFamily="34" charset="0"/>
                        <a:cs typeface="Arial" panose="020B0604020202020204" pitchFamily="34" charset="0"/>
                      </a:endParaRPr>
                    </a:p>
                  </a:txBody>
                  <a:tcPr marL="182880" marR="182880" marT="182880" marB="182880"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003513587"/>
                  </a:ext>
                </a:extLst>
              </a:tr>
              <a:tr h="1260547">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de-de" sz="1200" b="1">
                          <a:solidFill>
                            <a:schemeClr val="dk1"/>
                          </a:solidFill>
                          <a:effectLst/>
                          <a:latin typeface="Arial" panose="020B0604020202020204" pitchFamily="34" charset="0"/>
                          <a:ea typeface="Arial"/>
                          <a:cs typeface="Arial" panose="020B0604020202020204" pitchFamily="34" charset="0"/>
                        </a:rPr>
                        <a:t>Benötigte Ressourcen</a:t>
                      </a:r>
                    </a:p>
                  </a:txBody>
                  <a:tcPr marR="0" marT="0" marB="0"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solidFill>
                      <a:schemeClr val="bg1"/>
                    </a:solidFill>
                  </a:tcPr>
                </a:tc>
                <a:tc gridSpan="4">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de-de" sz="1200" dirty="0">
                          <a:solidFill>
                            <a:schemeClr val="dk1"/>
                          </a:solidFill>
                          <a:effectLst/>
                          <a:latin typeface="Arial" panose="020B0604020202020204" pitchFamily="34" charset="0"/>
                          <a:ea typeface="Arial"/>
                          <a:cs typeface="Arial" panose="020B0604020202020204" pitchFamily="34" charset="0"/>
                        </a:rPr>
                        <a:t>Personal: mindestens vier Mitarbeitende in der ersten Woche; mindestens sechs Mitarbeitende ab der zweiten Woche</a:t>
                      </a:r>
                      <a:br>
                        <a:rPr lang="de-de" sz="1200" dirty="0">
                          <a:solidFill>
                            <a:schemeClr val="dk1"/>
                          </a:solidFill>
                          <a:effectLst/>
                          <a:latin typeface="Arial" panose="020B0604020202020204" pitchFamily="34" charset="0"/>
                          <a:ea typeface="Arial"/>
                          <a:cs typeface="Arial" panose="020B0604020202020204" pitchFamily="34" charset="0"/>
                        </a:rPr>
                      </a:br>
                      <a:r>
                        <a:rPr lang="de-de" sz="1200" dirty="0">
                          <a:solidFill>
                            <a:schemeClr val="dk1"/>
                          </a:solidFill>
                          <a:effectLst/>
                          <a:latin typeface="Arial" panose="020B0604020202020204" pitchFamily="34" charset="0"/>
                          <a:ea typeface="Arial"/>
                          <a:cs typeface="Arial" panose="020B0604020202020204" pitchFamily="34" charset="0"/>
                        </a:rPr>
                        <a:t>Zahlungssystem: muss verfügbar sein, nicht autorisierte Workarounds sind nicht zulässig</a:t>
                      </a:r>
                      <a:br>
                        <a:rPr lang="de-de" sz="1200" dirty="0">
                          <a:solidFill>
                            <a:schemeClr val="dk1"/>
                          </a:solidFill>
                          <a:effectLst/>
                          <a:latin typeface="Arial" panose="020B0604020202020204" pitchFamily="34" charset="0"/>
                          <a:ea typeface="Arial"/>
                          <a:cs typeface="Arial" panose="020B0604020202020204" pitchFamily="34" charset="0"/>
                        </a:rPr>
                      </a:br>
                      <a:r>
                        <a:rPr lang="de-de" sz="1200" dirty="0">
                          <a:solidFill>
                            <a:schemeClr val="dk1"/>
                          </a:solidFill>
                          <a:effectLst/>
                          <a:latin typeface="Arial" panose="020B0604020202020204" pitchFamily="34" charset="0"/>
                          <a:ea typeface="Arial"/>
                          <a:cs typeface="Arial" panose="020B0604020202020204" pitchFamily="34" charset="0"/>
                        </a:rPr>
                        <a:t>Zahlungstoken: mindestens zwei Token</a:t>
                      </a:r>
                      <a:br>
                        <a:rPr lang="de-de" sz="1200" dirty="0">
                          <a:solidFill>
                            <a:schemeClr val="dk1"/>
                          </a:solidFill>
                          <a:effectLst/>
                          <a:latin typeface="Arial" panose="020B0604020202020204" pitchFamily="34" charset="0"/>
                          <a:ea typeface="Arial"/>
                          <a:cs typeface="Arial" panose="020B0604020202020204" pitchFamily="34" charset="0"/>
                        </a:rPr>
                      </a:br>
                      <a:r>
                        <a:rPr lang="de-de" sz="1200" dirty="0">
                          <a:solidFill>
                            <a:schemeClr val="dk1"/>
                          </a:solidFill>
                          <a:effectLst/>
                          <a:latin typeface="Arial" panose="020B0604020202020204" pitchFamily="34" charset="0"/>
                          <a:ea typeface="Arial"/>
                          <a:cs typeface="Arial" panose="020B0604020202020204" pitchFamily="34" charset="0"/>
                        </a:rPr>
                        <a:t>IT-Systeme: Zahlungssystem (Server + Datenbank), Internetzugang, Anbindung an das Clearinghaus, E-Mail</a:t>
                      </a:r>
                      <a:br>
                        <a:rPr lang="de-de" sz="1200" dirty="0">
                          <a:solidFill>
                            <a:schemeClr val="dk1"/>
                          </a:solidFill>
                          <a:effectLst/>
                          <a:latin typeface="Arial" panose="020B0604020202020204" pitchFamily="34" charset="0"/>
                          <a:ea typeface="Arial"/>
                          <a:cs typeface="Arial" panose="020B0604020202020204" pitchFamily="34" charset="0"/>
                        </a:rPr>
                      </a:br>
                      <a:r>
                        <a:rPr lang="de-de" sz="1200" dirty="0">
                          <a:solidFill>
                            <a:schemeClr val="dk1"/>
                          </a:solidFill>
                          <a:effectLst/>
                          <a:latin typeface="Arial" panose="020B0604020202020204" pitchFamily="34" charset="0"/>
                          <a:ea typeface="Arial"/>
                          <a:cs typeface="Arial" panose="020B0604020202020204" pitchFamily="34" charset="0"/>
                        </a:rPr>
                        <a:t>Standort: kann am ersten Tag im Homeoffice durchgeführt werden, danach wird ein Büroraum benötigt</a:t>
                      </a:r>
                      <a:br>
                        <a:rPr lang="de-de" sz="1200" dirty="0">
                          <a:solidFill>
                            <a:schemeClr val="dk1"/>
                          </a:solidFill>
                          <a:effectLst/>
                          <a:latin typeface="Arial" panose="020B0604020202020204" pitchFamily="34" charset="0"/>
                          <a:ea typeface="Arial"/>
                          <a:cs typeface="Arial" panose="020B0604020202020204" pitchFamily="34" charset="0"/>
                        </a:rPr>
                      </a:br>
                      <a:r>
                        <a:rPr lang="de-de" sz="1200" dirty="0">
                          <a:solidFill>
                            <a:schemeClr val="dk1"/>
                          </a:solidFill>
                          <a:effectLst/>
                          <a:latin typeface="Arial" panose="020B0604020202020204" pitchFamily="34" charset="0"/>
                          <a:ea typeface="Arial"/>
                          <a:cs typeface="Arial" panose="020B0604020202020204" pitchFamily="34" charset="0"/>
                        </a:rPr>
                        <a:t>Büroausstattung: Drucker</a:t>
                      </a:r>
                    </a:p>
                  </a:txBody>
                  <a:tcPr marL="182880" marR="0" marT="0" marB="0"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solidFill>
                      <a:schemeClr val="bg1"/>
                    </a:solidFill>
                  </a:tcPr>
                </a:tc>
                <a:tc hMerge="1">
                  <a:txBody>
                    <a:bodyPr/>
                    <a:lstStyle/>
                    <a:p>
                      <a:pPr algn="l" rtl="0">
                        <a:lnSpc>
                          <a:spcPct val="100000"/>
                        </a:lnSpc>
                      </a:pPr>
                      <a:endParaRPr lang="en-US" sz="1200" b="1">
                        <a:latin typeface="Arial" panose="020B0604020202020204" pitchFamily="34" charset="0"/>
                        <a:cs typeface="Arial" panose="020B0604020202020204" pitchFamily="34" charset="0"/>
                      </a:endParaRPr>
                    </a:p>
                  </a:txBody>
                  <a:tcPr anchor="ctr"/>
                </a:tc>
                <a:tc hMerge="1">
                  <a:txBody>
                    <a:bodyPr/>
                    <a:lstStyle/>
                    <a:p>
                      <a:pPr algn="l" rtl="0">
                        <a:lnSpc>
                          <a:spcPct val="100000"/>
                        </a:lnSpc>
                      </a:pPr>
                      <a:endParaRPr lang="en-US" sz="1200" b="1" dirty="0">
                        <a:latin typeface="Arial" panose="020B0604020202020204" pitchFamily="34" charset="0"/>
                        <a:cs typeface="Arial" panose="020B0604020202020204" pitchFamily="34" charset="0"/>
                      </a:endParaRPr>
                    </a:p>
                  </a:txBody>
                  <a:tcPr anchor="ctr"/>
                </a:tc>
                <a:tc hMerge="1">
                  <a:txBody>
                    <a:bodyPr/>
                    <a:lstStyle/>
                    <a:p>
                      <a:pPr algn="l" rtl="0">
                        <a:lnSpc>
                          <a:spcPct val="100000"/>
                        </a:lnSpc>
                      </a:pPr>
                      <a:endParaRPr lang="en-US" sz="1200" b="1" dirty="0">
                        <a:latin typeface="Arial" panose="020B0604020202020204" pitchFamily="34" charset="0"/>
                        <a:cs typeface="Arial" panose="020B0604020202020204" pitchFamily="34" charset="0"/>
                      </a:endParaRPr>
                    </a:p>
                  </a:txBody>
                  <a:tcPr anchor="ctr"/>
                </a:tc>
                <a:extLst>
                  <a:ext uri="{0D108BD9-81ED-4DB2-BD59-A6C34878D82A}">
                    <a16:rowId xmlns:a16="http://schemas.microsoft.com/office/drawing/2014/main" val="3546001732"/>
                  </a:ext>
                </a:extLst>
              </a:tr>
            </a:tbl>
          </a:graphicData>
        </a:graphic>
      </p:graphicFrame>
      <p:sp>
        <p:nvSpPr>
          <p:cNvPr id="4" name="Rectangle 3">
            <a:extLst>
              <a:ext uri="{FF2B5EF4-FFF2-40B4-BE49-F238E27FC236}">
                <a16:creationId xmlns:a16="http://schemas.microsoft.com/office/drawing/2014/main" id="{85308F06-479B-506D-15E4-8DB40B092243}"/>
              </a:ext>
            </a:extLst>
          </p:cNvPr>
          <p:cNvSpPr/>
          <p:nvPr/>
        </p:nvSpPr>
        <p:spPr>
          <a:xfrm rot="2152839">
            <a:off x="10566187" y="168390"/>
            <a:ext cx="2339788" cy="403412"/>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de-de"/>
              <a:t>Beispiel</a:t>
            </a:r>
          </a:p>
        </p:txBody>
      </p:sp>
    </p:spTree>
    <p:extLst>
      <p:ext uri="{BB962C8B-B14F-4D97-AF65-F5344CB8AC3E}">
        <p14:creationId xmlns:p14="http://schemas.microsoft.com/office/powerpoint/2010/main" val="339109580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B01C90B-2270-462C-15BC-E0BB72A08D07}"/>
            </a:ext>
          </a:extLst>
        </p:cNvPr>
        <p:cNvGrpSpPr/>
        <p:nvPr/>
      </p:nvGrpSpPr>
      <p:grpSpPr>
        <a:xfrm>
          <a:off x="0" y="0"/>
          <a:ext cx="0" cy="0"/>
          <a:chOff x="0" y="0"/>
          <a:chExt cx="0" cy="0"/>
        </a:xfrm>
      </p:grpSpPr>
      <p:graphicFrame>
        <p:nvGraphicFramePr>
          <p:cNvPr id="9" name="Table 8">
            <a:extLst>
              <a:ext uri="{FF2B5EF4-FFF2-40B4-BE49-F238E27FC236}">
                <a16:creationId xmlns:a16="http://schemas.microsoft.com/office/drawing/2014/main" id="{FB4DE1FD-9002-B64B-780D-2012D819CB65}"/>
              </a:ext>
            </a:extLst>
          </p:cNvPr>
          <p:cNvGraphicFramePr>
            <a:graphicFrameLocks noGrp="1"/>
          </p:cNvGraphicFramePr>
          <p:nvPr>
            <p:extLst>
              <p:ext uri="{D42A27DB-BD31-4B8C-83A1-F6EECF244321}">
                <p14:modId xmlns:p14="http://schemas.microsoft.com/office/powerpoint/2010/main" val="4087943993"/>
              </p:ext>
            </p:extLst>
          </p:nvPr>
        </p:nvGraphicFramePr>
        <p:xfrm>
          <a:off x="609600" y="371323"/>
          <a:ext cx="10972800" cy="5701860"/>
        </p:xfrm>
        <a:graphic>
          <a:graphicData uri="http://schemas.openxmlformats.org/drawingml/2006/table">
            <a:tbl>
              <a:tblPr firstRow="1" bandRow="1">
                <a:tableStyleId>{5C22544A-7EE6-4342-B048-85BDC9FD1C3A}</a:tableStyleId>
              </a:tblPr>
              <a:tblGrid>
                <a:gridCol w="2194560">
                  <a:extLst>
                    <a:ext uri="{9D8B030D-6E8A-4147-A177-3AD203B41FA5}">
                      <a16:colId xmlns:a16="http://schemas.microsoft.com/office/drawing/2014/main" val="3077899926"/>
                    </a:ext>
                  </a:extLst>
                </a:gridCol>
                <a:gridCol w="2194560">
                  <a:extLst>
                    <a:ext uri="{9D8B030D-6E8A-4147-A177-3AD203B41FA5}">
                      <a16:colId xmlns:a16="http://schemas.microsoft.com/office/drawing/2014/main" val="482271965"/>
                    </a:ext>
                  </a:extLst>
                </a:gridCol>
                <a:gridCol w="2194560">
                  <a:extLst>
                    <a:ext uri="{9D8B030D-6E8A-4147-A177-3AD203B41FA5}">
                      <a16:colId xmlns:a16="http://schemas.microsoft.com/office/drawing/2014/main" val="15108531"/>
                    </a:ext>
                  </a:extLst>
                </a:gridCol>
                <a:gridCol w="2194560">
                  <a:extLst>
                    <a:ext uri="{9D8B030D-6E8A-4147-A177-3AD203B41FA5}">
                      <a16:colId xmlns:a16="http://schemas.microsoft.com/office/drawing/2014/main" val="2600080459"/>
                    </a:ext>
                  </a:extLst>
                </a:gridCol>
                <a:gridCol w="2194560">
                  <a:extLst>
                    <a:ext uri="{9D8B030D-6E8A-4147-A177-3AD203B41FA5}">
                      <a16:colId xmlns:a16="http://schemas.microsoft.com/office/drawing/2014/main" val="1870320166"/>
                    </a:ext>
                  </a:extLst>
                </a:gridCol>
              </a:tblGrid>
              <a:tr h="530551">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de-de" sz="1200" b="1" dirty="0">
                          <a:solidFill>
                            <a:schemeClr val="lt1"/>
                          </a:solidFill>
                          <a:effectLst/>
                          <a:latin typeface="Arial" panose="020B0604020202020204" pitchFamily="34" charset="0"/>
                          <a:ea typeface="Arial"/>
                          <a:cs typeface="Arial" panose="020B0604020202020204" pitchFamily="34" charset="0"/>
                        </a:rPr>
                        <a:t>Prozessname</a:t>
                      </a:r>
                    </a:p>
                  </a:txBody>
                  <a:tcPr marL="0" marR="0" marT="0" marB="0"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solidFill>
                      <a:schemeClr val="accent1"/>
                    </a:solidFill>
                  </a:tcPr>
                </a:tc>
                <a:tc>
                  <a:txBody>
                    <a:bodyPr/>
                    <a:lstStyle/>
                    <a:p>
                      <a:pPr algn="ctr">
                        <a:lnSpc>
                          <a:spcPct val="100000"/>
                        </a:lnSpc>
                        <a:spcAft>
                          <a:spcPts val="675"/>
                        </a:spcAft>
                        <a:buNone/>
                      </a:pPr>
                      <a:r>
                        <a:rPr lang="de-de" sz="1200" b="1" dirty="0">
                          <a:solidFill>
                            <a:srgbClr val="FFFFFF"/>
                          </a:solidFill>
                          <a:effectLst/>
                          <a:latin typeface="Arial" panose="020B0604020202020204" pitchFamily="34" charset="0"/>
                          <a:cs typeface="Arial" panose="020B0604020202020204" pitchFamily="34" charset="0"/>
                        </a:rPr>
                        <a:t>Prozessunterbrechung</a:t>
                      </a:r>
                    </a:p>
                  </a:txBody>
                  <a:tcPr marL="0" marR="0" marT="0" marB="0"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solidFill>
                      <a:schemeClr val="accent2"/>
                    </a:solidFill>
                  </a:tcPr>
                </a:tc>
                <a:tc>
                  <a:txBody>
                    <a:bodyPr/>
                    <a:lstStyle/>
                    <a:p>
                      <a:pPr algn="ctr">
                        <a:lnSpc>
                          <a:spcPct val="100000"/>
                        </a:lnSpc>
                        <a:spcAft>
                          <a:spcPts val="675"/>
                        </a:spcAft>
                        <a:buNone/>
                      </a:pPr>
                      <a:r>
                        <a:rPr lang="de-de" sz="1200" b="1">
                          <a:solidFill>
                            <a:srgbClr val="FFFFFF"/>
                          </a:solidFill>
                          <a:effectLst/>
                          <a:latin typeface="Arial" panose="020B0604020202020204" pitchFamily="34" charset="0"/>
                          <a:cs typeface="Arial" panose="020B0604020202020204" pitchFamily="34" charset="0"/>
                        </a:rPr>
                        <a:t>Finanzielle</a:t>
                      </a:r>
                      <a:br>
                        <a:rPr lang="de-de" sz="1200" b="1">
                          <a:solidFill>
                            <a:srgbClr val="FFFFFF"/>
                          </a:solidFill>
                          <a:effectLst/>
                          <a:latin typeface="Arial" panose="020B0604020202020204" pitchFamily="34" charset="0"/>
                          <a:cs typeface="Arial" panose="020B0604020202020204" pitchFamily="34" charset="0"/>
                        </a:rPr>
                      </a:br>
                      <a:r>
                        <a:rPr lang="de-de" sz="1200" b="1">
                          <a:solidFill>
                            <a:srgbClr val="FFFFFF"/>
                          </a:solidFill>
                          <a:effectLst/>
                          <a:latin typeface="Arial" panose="020B0604020202020204" pitchFamily="34" charset="0"/>
                          <a:cs typeface="Arial" panose="020B0604020202020204" pitchFamily="34" charset="0"/>
                        </a:rPr>
                        <a:t>Auswirkungen</a:t>
                      </a:r>
                    </a:p>
                  </a:txBody>
                  <a:tcPr marL="0" marR="0" marT="0" marB="0"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solidFill>
                      <a:schemeClr val="accent3"/>
                    </a:solidFill>
                  </a:tcPr>
                </a:tc>
                <a:tc>
                  <a:txBody>
                    <a:bodyPr/>
                    <a:lstStyle/>
                    <a:p>
                      <a:pPr algn="ctr">
                        <a:lnSpc>
                          <a:spcPct val="100000"/>
                        </a:lnSpc>
                        <a:spcAft>
                          <a:spcPts val="675"/>
                        </a:spcAft>
                        <a:buNone/>
                      </a:pPr>
                      <a:r>
                        <a:rPr lang="de-de" sz="1200" b="1">
                          <a:solidFill>
                            <a:srgbClr val="FFFFFF"/>
                          </a:solidFill>
                          <a:effectLst/>
                          <a:latin typeface="Arial" panose="020B0604020202020204" pitchFamily="34" charset="0"/>
                          <a:cs typeface="Arial" panose="020B0604020202020204" pitchFamily="34" charset="0"/>
                        </a:rPr>
                        <a:t>Rechtliche Auswirkungen</a:t>
                      </a:r>
                    </a:p>
                  </a:txBody>
                  <a:tcPr marL="0" marR="0" marT="0" marB="0"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solidFill>
                      <a:schemeClr val="accent4"/>
                    </a:solidFill>
                  </a:tcPr>
                </a:tc>
                <a:tc>
                  <a:txBody>
                    <a:bodyPr/>
                    <a:lstStyle/>
                    <a:p>
                      <a:pPr algn="ctr">
                        <a:lnSpc>
                          <a:spcPct val="100000"/>
                        </a:lnSpc>
                        <a:spcAft>
                          <a:spcPts val="675"/>
                        </a:spcAft>
                        <a:buNone/>
                      </a:pPr>
                      <a:r>
                        <a:rPr lang="de-de" sz="1200" b="1">
                          <a:solidFill>
                            <a:srgbClr val="FFFFFF"/>
                          </a:solidFill>
                          <a:effectLst/>
                          <a:latin typeface="Arial" panose="020B0604020202020204" pitchFamily="34" charset="0"/>
                          <a:cs typeface="Arial" panose="020B0604020202020204" pitchFamily="34" charset="0"/>
                        </a:rPr>
                        <a:t>Auswirkungen auf die Reputation</a:t>
                      </a:r>
                    </a:p>
                  </a:txBody>
                  <a:tcPr marL="0" marR="0" marT="0" marB="0"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solidFill>
                      <a:schemeClr val="accent5"/>
                    </a:solidFill>
                  </a:tcPr>
                </a:tc>
                <a:extLst>
                  <a:ext uri="{0D108BD9-81ED-4DB2-BD59-A6C34878D82A}">
                    <a16:rowId xmlns:a16="http://schemas.microsoft.com/office/drawing/2014/main" val="900786524"/>
                  </a:ext>
                </a:extLst>
              </a:tr>
              <a:tr h="435502">
                <a:tc rowSpan="5">
                  <a:txBody>
                    <a:bodyPr/>
                    <a:lstStyle/>
                    <a:p>
                      <a:pPr marL="0" marR="0" lvl="0" indent="0" algn="ctr" rtl="0" eaLnBrk="1" fontAlgn="auto" latinLnBrk="0" hangingPunct="1">
                        <a:lnSpc>
                          <a:spcPct val="100000"/>
                        </a:lnSpc>
                        <a:spcBef>
                          <a:spcPts val="0"/>
                        </a:spcBef>
                        <a:spcAft>
                          <a:spcPts val="0"/>
                        </a:spcAft>
                        <a:buClrTx/>
                        <a:buSzTx/>
                        <a:buFontTx/>
                        <a:buNone/>
                      </a:pPr>
                      <a:r>
                        <a:rPr lang="de-de" sz="1200" b="1" i="1">
                          <a:solidFill>
                            <a:schemeClr val="dk1"/>
                          </a:solidFill>
                          <a:effectLst/>
                          <a:latin typeface="Arial"/>
                          <a:ea typeface="Arial"/>
                          <a:cs typeface="Arial"/>
                        </a:rPr>
                        <a:t>[Prozessname]</a:t>
                      </a:r>
                    </a:p>
                  </a:txBody>
                  <a:tcPr marR="0" marT="0" marB="0"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solidFill>
                      <a:schemeClr val="bg1">
                        <a:lumMod val="95000"/>
                      </a:schemeClr>
                    </a:solidFill>
                  </a:tcPr>
                </a:tc>
                <a:tc>
                  <a:txBody>
                    <a:bodyPr/>
                    <a:lstStyle/>
                    <a:p>
                      <a:pPr>
                        <a:lnSpc>
                          <a:spcPts val="1125"/>
                        </a:lnSpc>
                        <a:spcAft>
                          <a:spcPts val="675"/>
                        </a:spcAft>
                        <a:buNone/>
                      </a:pPr>
                      <a:r>
                        <a:rPr lang="de-de" sz="1200">
                          <a:solidFill>
                            <a:srgbClr val="555960"/>
                          </a:solidFill>
                          <a:effectLst/>
                          <a:latin typeface="Arial" panose="020B0604020202020204" pitchFamily="34" charset="0"/>
                          <a:cs typeface="Arial" panose="020B0604020202020204" pitchFamily="34" charset="0"/>
                        </a:rPr>
                        <a:t>&lt;4 Stunden</a:t>
                      </a:r>
                    </a:p>
                  </a:txBody>
                  <a:tcPr marL="182880" marR="0" marT="0" marB="0"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solidFill>
                      <a:schemeClr val="bg1"/>
                    </a:solidFill>
                  </a:tcPr>
                </a:tc>
                <a:tc>
                  <a:txBody>
                    <a:bodyPr/>
                    <a:lstStyle/>
                    <a:p>
                      <a:pPr>
                        <a:lnSpc>
                          <a:spcPts val="1125"/>
                        </a:lnSpc>
                        <a:spcAft>
                          <a:spcPts val="675"/>
                        </a:spcAft>
                        <a:buNone/>
                      </a:pPr>
                      <a:r>
                        <a:rPr lang="de-DE" sz="1200" dirty="0">
                          <a:solidFill>
                            <a:srgbClr val="555960"/>
                          </a:solidFill>
                          <a:effectLst/>
                          <a:latin typeface="Arial"/>
                          <a:cs typeface="Arial"/>
                        </a:rPr>
                        <a:t>€</a:t>
                      </a:r>
                      <a:r>
                        <a:rPr lang="de-de" sz="1200" dirty="0">
                          <a:solidFill>
                            <a:srgbClr val="555960"/>
                          </a:solidFill>
                          <a:effectLst/>
                          <a:latin typeface="Arial"/>
                          <a:cs typeface="Arial"/>
                        </a:rPr>
                        <a:t>-</a:t>
                      </a:r>
                      <a:r>
                        <a:rPr lang="de-DE" sz="1200" dirty="0">
                          <a:solidFill>
                            <a:srgbClr val="555960"/>
                          </a:solidFill>
                          <a:effectLst/>
                          <a:latin typeface="Arial"/>
                          <a:cs typeface="Arial"/>
                        </a:rPr>
                        <a:t>€€€</a:t>
                      </a:r>
                      <a:endParaRPr lang="de-de" sz="1200" dirty="0">
                        <a:solidFill>
                          <a:srgbClr val="555960"/>
                        </a:solidFill>
                        <a:effectLst/>
                        <a:latin typeface="Arial"/>
                        <a:cs typeface="Arial"/>
                      </a:endParaRPr>
                    </a:p>
                  </a:txBody>
                  <a:tcPr marL="182880" marR="0" marT="0" marB="0"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de-de" sz="1200" b="0" i="1" u="none" strike="noStrike" cap="none" normalizeH="0" baseline="0" noProof="0" dirty="0">
                          <a:ln>
                            <a:noFill/>
                          </a:ln>
                          <a:solidFill>
                            <a:srgbClr val="231F20"/>
                          </a:solidFill>
                          <a:effectLst/>
                          <a:uLnTx/>
                          <a:uFillTx/>
                          <a:latin typeface="Arial" panose="020B0604020202020204"/>
                          <a:ea typeface="Arial"/>
                          <a:cs typeface="+mn-cs"/>
                        </a:rPr>
                        <a:t>[</a:t>
                      </a:r>
                      <a:r>
                        <a:rPr kumimoji="0" lang="de-de" sz="1200" b="0" i="1" u="none" strike="noStrike" cap="none" normalizeH="0" baseline="0" noProof="0" dirty="0" err="1">
                          <a:ln>
                            <a:noFill/>
                          </a:ln>
                          <a:solidFill>
                            <a:srgbClr val="231F20"/>
                          </a:solidFill>
                          <a:effectLst/>
                          <a:uLnTx/>
                          <a:uFillTx/>
                          <a:latin typeface="Arial" panose="020B0604020202020204"/>
                          <a:ea typeface="Arial"/>
                          <a:cs typeface="+mn-cs"/>
                        </a:rPr>
                        <a:t>k.A</a:t>
                      </a:r>
                      <a:r>
                        <a:rPr kumimoji="0" lang="de-de" sz="1200" b="0" i="1" u="none" strike="noStrike" cap="none" normalizeH="0" baseline="0" noProof="0" dirty="0">
                          <a:ln>
                            <a:noFill/>
                          </a:ln>
                          <a:solidFill>
                            <a:srgbClr val="231F20"/>
                          </a:solidFill>
                          <a:effectLst/>
                          <a:uLnTx/>
                          <a:uFillTx/>
                          <a:latin typeface="Arial" panose="020B0604020202020204"/>
                          <a:ea typeface="Arial"/>
                          <a:cs typeface="+mn-cs"/>
                        </a:rPr>
                        <a:t>. / Gering / Mittel / Hoch / Kritisch]</a:t>
                      </a:r>
                    </a:p>
                  </a:txBody>
                  <a:tcPr marL="182880" marR="0" marT="0" marB="0"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de-de" sz="1200" b="0" i="1" u="none" strike="noStrike" cap="none" normalizeH="0" baseline="0" noProof="0" dirty="0">
                          <a:ln>
                            <a:noFill/>
                          </a:ln>
                          <a:solidFill>
                            <a:srgbClr val="231F20"/>
                          </a:solidFill>
                          <a:effectLst/>
                          <a:uLnTx/>
                          <a:uFillTx/>
                          <a:latin typeface="Arial" panose="020B0604020202020204"/>
                          <a:ea typeface="Arial"/>
                          <a:cs typeface="+mn-cs"/>
                        </a:rPr>
                        <a:t>[</a:t>
                      </a:r>
                      <a:r>
                        <a:rPr kumimoji="0" lang="de-de" sz="1200" b="0" i="1" u="none" strike="noStrike" cap="none" normalizeH="0" baseline="0" noProof="0" dirty="0" err="1">
                          <a:ln>
                            <a:noFill/>
                          </a:ln>
                          <a:solidFill>
                            <a:srgbClr val="231F20"/>
                          </a:solidFill>
                          <a:effectLst/>
                          <a:uLnTx/>
                          <a:uFillTx/>
                          <a:latin typeface="Arial" panose="020B0604020202020204"/>
                          <a:ea typeface="Arial"/>
                          <a:cs typeface="+mn-cs"/>
                        </a:rPr>
                        <a:t>k.A</a:t>
                      </a:r>
                      <a:r>
                        <a:rPr kumimoji="0" lang="de-de" sz="1200" b="0" i="1" u="none" strike="noStrike" cap="none" normalizeH="0" baseline="0" noProof="0" dirty="0">
                          <a:ln>
                            <a:noFill/>
                          </a:ln>
                          <a:solidFill>
                            <a:srgbClr val="231F20"/>
                          </a:solidFill>
                          <a:effectLst/>
                          <a:uLnTx/>
                          <a:uFillTx/>
                          <a:latin typeface="Arial" panose="020B0604020202020204"/>
                          <a:ea typeface="Arial"/>
                          <a:cs typeface="+mn-cs"/>
                        </a:rPr>
                        <a:t>. / Gering / Mittel / Hoch / Kritisch]</a:t>
                      </a:r>
                    </a:p>
                  </a:txBody>
                  <a:tcPr marR="0" marT="0" marB="0"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846940425"/>
                  </a:ext>
                </a:extLst>
              </a:tr>
              <a:tr h="435502">
                <a:tc vMerge="1">
                  <a:txBody>
                    <a:bodyPr/>
                    <a:lstStyle/>
                    <a:p>
                      <a:endParaRPr lang="en-US"/>
                    </a:p>
                  </a:txBody>
                  <a:tcPr/>
                </a:tc>
                <a:tc>
                  <a:txBody>
                    <a:bodyPr/>
                    <a:lstStyle/>
                    <a:p>
                      <a:pPr>
                        <a:lnSpc>
                          <a:spcPts val="1125"/>
                        </a:lnSpc>
                        <a:spcAft>
                          <a:spcPts val="675"/>
                        </a:spcAft>
                        <a:buNone/>
                      </a:pPr>
                      <a:r>
                        <a:rPr lang="de-de" sz="1200">
                          <a:solidFill>
                            <a:srgbClr val="555960"/>
                          </a:solidFill>
                          <a:effectLst/>
                          <a:latin typeface="Arial" panose="020B0604020202020204" pitchFamily="34" charset="0"/>
                          <a:cs typeface="Arial" panose="020B0604020202020204" pitchFamily="34" charset="0"/>
                        </a:rPr>
                        <a:t>4-8 Stunden</a:t>
                      </a:r>
                    </a:p>
                  </a:txBody>
                  <a:tcPr marL="182880" marR="0" marT="0" marB="0"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solidFill>
                      <a:schemeClr val="bg1"/>
                    </a:solidFill>
                  </a:tcPr>
                </a:tc>
                <a:tc>
                  <a:txBody>
                    <a:bodyPr/>
                    <a:lstStyle/>
                    <a:p>
                      <a:pPr>
                        <a:lnSpc>
                          <a:spcPts val="1125"/>
                        </a:lnSpc>
                        <a:spcAft>
                          <a:spcPts val="675"/>
                        </a:spcAft>
                        <a:buNone/>
                      </a:pPr>
                      <a:r>
                        <a:rPr lang="de-DE" sz="1200" dirty="0">
                          <a:solidFill>
                            <a:srgbClr val="555960"/>
                          </a:solidFill>
                          <a:effectLst/>
                          <a:latin typeface="Arial" panose="020B0604020202020204" pitchFamily="34" charset="0"/>
                          <a:cs typeface="Arial" panose="020B0604020202020204" pitchFamily="34" charset="0"/>
                        </a:rPr>
                        <a:t>€€€</a:t>
                      </a:r>
                      <a:r>
                        <a:rPr lang="de-de" sz="1200" dirty="0">
                          <a:solidFill>
                            <a:srgbClr val="555960"/>
                          </a:solidFill>
                          <a:effectLst/>
                          <a:latin typeface="Arial" panose="020B0604020202020204" pitchFamily="34" charset="0"/>
                          <a:cs typeface="Arial" panose="020B0604020202020204" pitchFamily="34" charset="0"/>
                        </a:rPr>
                        <a:t>-</a:t>
                      </a:r>
                      <a:r>
                        <a:rPr lang="de-DE" sz="1200" dirty="0">
                          <a:solidFill>
                            <a:srgbClr val="555960"/>
                          </a:solidFill>
                          <a:effectLst/>
                          <a:latin typeface="Arial" panose="020B0604020202020204" pitchFamily="34" charset="0"/>
                          <a:cs typeface="Arial" panose="020B0604020202020204" pitchFamily="34" charset="0"/>
                        </a:rPr>
                        <a:t>€€€</a:t>
                      </a:r>
                      <a:endParaRPr lang="de-de" sz="1200" dirty="0">
                        <a:solidFill>
                          <a:srgbClr val="555960"/>
                        </a:solidFill>
                        <a:effectLst/>
                        <a:latin typeface="Arial" panose="020B0604020202020204" pitchFamily="34" charset="0"/>
                        <a:cs typeface="Arial" panose="020B0604020202020204" pitchFamily="34" charset="0"/>
                      </a:endParaRPr>
                    </a:p>
                  </a:txBody>
                  <a:tcPr marL="182880" marR="0" marT="0" marB="0"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de-de" sz="1200" b="0" i="1" u="none" strike="noStrike" cap="none" normalizeH="0" baseline="0" noProof="0" dirty="0">
                          <a:ln>
                            <a:noFill/>
                          </a:ln>
                          <a:solidFill>
                            <a:srgbClr val="231F20"/>
                          </a:solidFill>
                          <a:effectLst/>
                          <a:uLnTx/>
                          <a:uFillTx/>
                          <a:latin typeface="Arial" panose="020B0604020202020204"/>
                          <a:ea typeface="Arial"/>
                          <a:cs typeface="+mn-cs"/>
                        </a:rPr>
                        <a:t>[</a:t>
                      </a:r>
                      <a:r>
                        <a:rPr kumimoji="0" lang="de-de" sz="1200" b="0" i="1" u="none" strike="noStrike" cap="none" normalizeH="0" baseline="0" noProof="0" dirty="0" err="1">
                          <a:ln>
                            <a:noFill/>
                          </a:ln>
                          <a:solidFill>
                            <a:srgbClr val="231F20"/>
                          </a:solidFill>
                          <a:effectLst/>
                          <a:uLnTx/>
                          <a:uFillTx/>
                          <a:latin typeface="Arial" panose="020B0604020202020204"/>
                          <a:ea typeface="Arial"/>
                          <a:cs typeface="+mn-cs"/>
                        </a:rPr>
                        <a:t>k.A</a:t>
                      </a:r>
                      <a:r>
                        <a:rPr kumimoji="0" lang="de-de" sz="1200" b="0" i="1" u="none" strike="noStrike" cap="none" normalizeH="0" baseline="0" noProof="0" dirty="0">
                          <a:ln>
                            <a:noFill/>
                          </a:ln>
                          <a:solidFill>
                            <a:srgbClr val="231F20"/>
                          </a:solidFill>
                          <a:effectLst/>
                          <a:uLnTx/>
                          <a:uFillTx/>
                          <a:latin typeface="Arial" panose="020B0604020202020204"/>
                          <a:ea typeface="Arial"/>
                          <a:cs typeface="+mn-cs"/>
                        </a:rPr>
                        <a:t>. / Gering / Mittel / Hoch / Kritisch]</a:t>
                      </a:r>
                    </a:p>
                  </a:txBody>
                  <a:tcPr marL="182880" marR="0" marT="0" marB="0"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de-de" sz="1200" b="0" i="1" u="none" strike="noStrike" cap="none" normalizeH="0" baseline="0" noProof="0" dirty="0">
                          <a:ln>
                            <a:noFill/>
                          </a:ln>
                          <a:solidFill>
                            <a:srgbClr val="231F20"/>
                          </a:solidFill>
                          <a:effectLst/>
                          <a:uLnTx/>
                          <a:uFillTx/>
                          <a:latin typeface="Arial" panose="020B0604020202020204"/>
                          <a:ea typeface="Arial"/>
                          <a:cs typeface="+mn-cs"/>
                        </a:rPr>
                        <a:t>[</a:t>
                      </a:r>
                      <a:r>
                        <a:rPr kumimoji="0" lang="de-de" sz="1200" b="0" i="1" u="none" strike="noStrike" cap="none" normalizeH="0" baseline="0" noProof="0" dirty="0" err="1">
                          <a:ln>
                            <a:noFill/>
                          </a:ln>
                          <a:solidFill>
                            <a:srgbClr val="231F20"/>
                          </a:solidFill>
                          <a:effectLst/>
                          <a:uLnTx/>
                          <a:uFillTx/>
                          <a:latin typeface="Arial" panose="020B0604020202020204"/>
                          <a:ea typeface="Arial"/>
                          <a:cs typeface="+mn-cs"/>
                        </a:rPr>
                        <a:t>k.A</a:t>
                      </a:r>
                      <a:r>
                        <a:rPr kumimoji="0" lang="de-de" sz="1200" b="0" i="1" u="none" strike="noStrike" cap="none" normalizeH="0" baseline="0" noProof="0" dirty="0">
                          <a:ln>
                            <a:noFill/>
                          </a:ln>
                          <a:solidFill>
                            <a:srgbClr val="231F20"/>
                          </a:solidFill>
                          <a:effectLst/>
                          <a:uLnTx/>
                          <a:uFillTx/>
                          <a:latin typeface="Arial" panose="020B0604020202020204"/>
                          <a:ea typeface="Arial"/>
                          <a:cs typeface="+mn-cs"/>
                        </a:rPr>
                        <a:t>. / Gering / Mittel / Hoch / Kritisch]</a:t>
                      </a:r>
                    </a:p>
                  </a:txBody>
                  <a:tcPr marR="0" marT="0" marB="0"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412297995"/>
                  </a:ext>
                </a:extLst>
              </a:tr>
              <a:tr h="435502">
                <a:tc vMerge="1">
                  <a:txBody>
                    <a:bodyPr/>
                    <a:lstStyle/>
                    <a:p>
                      <a:endParaRPr lang="en-US"/>
                    </a:p>
                  </a:txBody>
                  <a:tcPr/>
                </a:tc>
                <a:tc>
                  <a:txBody>
                    <a:bodyPr/>
                    <a:lstStyle/>
                    <a:p>
                      <a:pPr>
                        <a:lnSpc>
                          <a:spcPts val="1125"/>
                        </a:lnSpc>
                        <a:spcAft>
                          <a:spcPts val="675"/>
                        </a:spcAft>
                        <a:buNone/>
                      </a:pPr>
                      <a:r>
                        <a:rPr lang="de-de" sz="1200">
                          <a:solidFill>
                            <a:srgbClr val="555960"/>
                          </a:solidFill>
                          <a:effectLst/>
                          <a:latin typeface="Arial"/>
                          <a:cs typeface="Arial"/>
                        </a:rPr>
                        <a:t>2-5 Arbeitstage</a:t>
                      </a:r>
                    </a:p>
                  </a:txBody>
                  <a:tcPr marL="182880" marR="0" marT="0" marB="0"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solidFill>
                      <a:schemeClr val="bg1"/>
                    </a:solidFill>
                  </a:tcPr>
                </a:tc>
                <a:tc>
                  <a:txBody>
                    <a:bodyPr/>
                    <a:lstStyle/>
                    <a:p>
                      <a:pPr>
                        <a:lnSpc>
                          <a:spcPts val="1125"/>
                        </a:lnSpc>
                        <a:spcAft>
                          <a:spcPts val="675"/>
                        </a:spcAft>
                        <a:buNone/>
                      </a:pPr>
                      <a:r>
                        <a:rPr lang="de-DE" sz="1200" dirty="0">
                          <a:solidFill>
                            <a:srgbClr val="555960"/>
                          </a:solidFill>
                          <a:effectLst/>
                          <a:latin typeface="Arial" panose="020B0604020202020204" pitchFamily="34" charset="0"/>
                          <a:cs typeface="Arial" panose="020B0604020202020204" pitchFamily="34" charset="0"/>
                        </a:rPr>
                        <a:t>€€€</a:t>
                      </a:r>
                      <a:r>
                        <a:rPr lang="de-de" sz="1200" dirty="0">
                          <a:solidFill>
                            <a:srgbClr val="555960"/>
                          </a:solidFill>
                          <a:effectLst/>
                          <a:latin typeface="Arial" panose="020B0604020202020204" pitchFamily="34" charset="0"/>
                          <a:cs typeface="Arial" panose="020B0604020202020204" pitchFamily="34" charset="0"/>
                        </a:rPr>
                        <a:t>-</a:t>
                      </a:r>
                      <a:r>
                        <a:rPr lang="de-DE" sz="1200" dirty="0">
                          <a:solidFill>
                            <a:srgbClr val="555960"/>
                          </a:solidFill>
                          <a:effectLst/>
                          <a:latin typeface="Arial" panose="020B0604020202020204" pitchFamily="34" charset="0"/>
                          <a:cs typeface="Arial" panose="020B0604020202020204" pitchFamily="34" charset="0"/>
                        </a:rPr>
                        <a:t>€€€€</a:t>
                      </a:r>
                      <a:endParaRPr lang="de-de" sz="1200" dirty="0">
                        <a:solidFill>
                          <a:srgbClr val="555960"/>
                        </a:solidFill>
                        <a:effectLst/>
                        <a:latin typeface="Arial" panose="020B0604020202020204" pitchFamily="34" charset="0"/>
                        <a:cs typeface="Arial" panose="020B0604020202020204" pitchFamily="34" charset="0"/>
                      </a:endParaRPr>
                    </a:p>
                  </a:txBody>
                  <a:tcPr marL="182880" marR="0" marT="0" marB="0"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de-de" sz="1200" b="0" i="1" u="none" strike="noStrike" cap="none" normalizeH="0" baseline="0" noProof="0" dirty="0">
                          <a:ln>
                            <a:noFill/>
                          </a:ln>
                          <a:solidFill>
                            <a:srgbClr val="231F20"/>
                          </a:solidFill>
                          <a:effectLst/>
                          <a:uLnTx/>
                          <a:uFillTx/>
                          <a:latin typeface="Arial" panose="020B0604020202020204"/>
                          <a:ea typeface="Arial"/>
                          <a:cs typeface="+mn-cs"/>
                        </a:rPr>
                        <a:t>[</a:t>
                      </a:r>
                      <a:r>
                        <a:rPr kumimoji="0" lang="de-de" sz="1200" b="0" i="1" u="none" strike="noStrike" cap="none" normalizeH="0" baseline="0" noProof="0" dirty="0" err="1">
                          <a:ln>
                            <a:noFill/>
                          </a:ln>
                          <a:solidFill>
                            <a:srgbClr val="231F20"/>
                          </a:solidFill>
                          <a:effectLst/>
                          <a:uLnTx/>
                          <a:uFillTx/>
                          <a:latin typeface="Arial" panose="020B0604020202020204"/>
                          <a:ea typeface="Arial"/>
                          <a:cs typeface="+mn-cs"/>
                        </a:rPr>
                        <a:t>k.A</a:t>
                      </a:r>
                      <a:r>
                        <a:rPr kumimoji="0" lang="de-de" sz="1200" b="0" i="1" u="none" strike="noStrike" cap="none" normalizeH="0" baseline="0" noProof="0" dirty="0">
                          <a:ln>
                            <a:noFill/>
                          </a:ln>
                          <a:solidFill>
                            <a:srgbClr val="231F20"/>
                          </a:solidFill>
                          <a:effectLst/>
                          <a:uLnTx/>
                          <a:uFillTx/>
                          <a:latin typeface="Arial" panose="020B0604020202020204"/>
                          <a:ea typeface="Arial"/>
                          <a:cs typeface="+mn-cs"/>
                        </a:rPr>
                        <a:t>. / Gering / Mittel / Hoch / Kritisch]</a:t>
                      </a:r>
                    </a:p>
                  </a:txBody>
                  <a:tcPr marL="182880" marR="0" marT="0" marB="0"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de-de" sz="1200" b="0" i="1" u="none" strike="noStrike" cap="none" normalizeH="0" baseline="0" noProof="0" dirty="0">
                          <a:ln>
                            <a:noFill/>
                          </a:ln>
                          <a:solidFill>
                            <a:srgbClr val="231F20"/>
                          </a:solidFill>
                          <a:effectLst/>
                          <a:uLnTx/>
                          <a:uFillTx/>
                          <a:latin typeface="Arial" panose="020B0604020202020204"/>
                          <a:ea typeface="Arial"/>
                          <a:cs typeface="+mn-cs"/>
                        </a:rPr>
                        <a:t>[</a:t>
                      </a:r>
                      <a:r>
                        <a:rPr kumimoji="0" lang="de-de" sz="1200" b="0" i="1" u="none" strike="noStrike" cap="none" normalizeH="0" baseline="0" noProof="0" dirty="0" err="1">
                          <a:ln>
                            <a:noFill/>
                          </a:ln>
                          <a:solidFill>
                            <a:srgbClr val="231F20"/>
                          </a:solidFill>
                          <a:effectLst/>
                          <a:uLnTx/>
                          <a:uFillTx/>
                          <a:latin typeface="Arial" panose="020B0604020202020204"/>
                          <a:ea typeface="Arial"/>
                          <a:cs typeface="+mn-cs"/>
                        </a:rPr>
                        <a:t>k.A</a:t>
                      </a:r>
                      <a:r>
                        <a:rPr kumimoji="0" lang="de-de" sz="1200" b="0" i="1" u="none" strike="noStrike" cap="none" normalizeH="0" baseline="0" noProof="0" dirty="0">
                          <a:ln>
                            <a:noFill/>
                          </a:ln>
                          <a:solidFill>
                            <a:srgbClr val="231F20"/>
                          </a:solidFill>
                          <a:effectLst/>
                          <a:uLnTx/>
                          <a:uFillTx/>
                          <a:latin typeface="Arial" panose="020B0604020202020204"/>
                          <a:ea typeface="Arial"/>
                          <a:cs typeface="+mn-cs"/>
                        </a:rPr>
                        <a:t>. / Gering / Mittel / Hoch / Kritisch]</a:t>
                      </a:r>
                    </a:p>
                  </a:txBody>
                  <a:tcPr marR="0" marT="0" marB="0"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816591324"/>
                  </a:ext>
                </a:extLst>
              </a:tr>
              <a:tr h="435502">
                <a:tc vMerge="1">
                  <a:txBody>
                    <a:bodyPr/>
                    <a:lstStyle/>
                    <a:p>
                      <a:endParaRPr lang="en-US"/>
                    </a:p>
                  </a:txBody>
                  <a:tcPr/>
                </a:tc>
                <a:tc>
                  <a:txBody>
                    <a:bodyPr/>
                    <a:lstStyle/>
                    <a:p>
                      <a:pPr>
                        <a:lnSpc>
                          <a:spcPts val="1125"/>
                        </a:lnSpc>
                        <a:spcAft>
                          <a:spcPts val="675"/>
                        </a:spcAft>
                        <a:buNone/>
                      </a:pPr>
                      <a:r>
                        <a:rPr lang="de-de" sz="1200">
                          <a:solidFill>
                            <a:srgbClr val="555960"/>
                          </a:solidFill>
                          <a:effectLst/>
                          <a:latin typeface="Arial"/>
                          <a:cs typeface="Arial"/>
                        </a:rPr>
                        <a:t>1-2 Wochen</a:t>
                      </a:r>
                    </a:p>
                  </a:txBody>
                  <a:tcPr marL="182880" marR="0" marT="0" marB="0"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solidFill>
                      <a:schemeClr val="bg1"/>
                    </a:solidFill>
                  </a:tcPr>
                </a:tc>
                <a:tc>
                  <a:txBody>
                    <a:bodyPr/>
                    <a:lstStyle/>
                    <a:p>
                      <a:pPr>
                        <a:lnSpc>
                          <a:spcPts val="1125"/>
                        </a:lnSpc>
                        <a:spcAft>
                          <a:spcPts val="675"/>
                        </a:spcAft>
                        <a:buNone/>
                      </a:pPr>
                      <a:r>
                        <a:rPr lang="de-DE" sz="1200" dirty="0">
                          <a:solidFill>
                            <a:srgbClr val="555960"/>
                          </a:solidFill>
                          <a:effectLst/>
                          <a:latin typeface="Arial"/>
                          <a:cs typeface="Arial"/>
                        </a:rPr>
                        <a:t>€€€</a:t>
                      </a:r>
                      <a:r>
                        <a:rPr lang="de-de" sz="1200" dirty="0">
                          <a:solidFill>
                            <a:srgbClr val="555960"/>
                          </a:solidFill>
                          <a:effectLst/>
                          <a:latin typeface="Arial"/>
                          <a:cs typeface="Arial"/>
                        </a:rPr>
                        <a:t>-</a:t>
                      </a:r>
                      <a:r>
                        <a:rPr lang="de-DE" sz="1200" dirty="0">
                          <a:solidFill>
                            <a:srgbClr val="555960"/>
                          </a:solidFill>
                          <a:effectLst/>
                          <a:latin typeface="Arial"/>
                          <a:cs typeface="Arial"/>
                        </a:rPr>
                        <a:t>€€€€</a:t>
                      </a:r>
                      <a:endParaRPr lang="de-de" sz="1200" dirty="0">
                        <a:solidFill>
                          <a:srgbClr val="555960"/>
                        </a:solidFill>
                        <a:effectLst/>
                        <a:latin typeface="Arial"/>
                        <a:cs typeface="Arial"/>
                      </a:endParaRPr>
                    </a:p>
                  </a:txBody>
                  <a:tcPr marL="182880" marR="0" marT="0" marB="0"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de-de" sz="1200" b="0" i="1" u="none" strike="noStrike" cap="none" normalizeH="0" baseline="0" noProof="0" dirty="0">
                          <a:ln>
                            <a:noFill/>
                          </a:ln>
                          <a:solidFill>
                            <a:srgbClr val="231F20"/>
                          </a:solidFill>
                          <a:effectLst/>
                          <a:uLnTx/>
                          <a:uFillTx/>
                          <a:latin typeface="Arial" panose="020B0604020202020204"/>
                          <a:ea typeface="Arial"/>
                          <a:cs typeface="+mn-cs"/>
                        </a:rPr>
                        <a:t>[</a:t>
                      </a:r>
                      <a:r>
                        <a:rPr kumimoji="0" lang="de-de" sz="1200" b="0" i="1" u="none" strike="noStrike" cap="none" normalizeH="0" baseline="0" noProof="0" dirty="0" err="1">
                          <a:ln>
                            <a:noFill/>
                          </a:ln>
                          <a:solidFill>
                            <a:srgbClr val="231F20"/>
                          </a:solidFill>
                          <a:effectLst/>
                          <a:uLnTx/>
                          <a:uFillTx/>
                          <a:latin typeface="Arial" panose="020B0604020202020204"/>
                          <a:ea typeface="Arial"/>
                          <a:cs typeface="+mn-cs"/>
                        </a:rPr>
                        <a:t>k.A</a:t>
                      </a:r>
                      <a:r>
                        <a:rPr kumimoji="0" lang="de-de" sz="1200" b="0" i="1" u="none" strike="noStrike" cap="none" normalizeH="0" baseline="0" noProof="0" dirty="0">
                          <a:ln>
                            <a:noFill/>
                          </a:ln>
                          <a:solidFill>
                            <a:srgbClr val="231F20"/>
                          </a:solidFill>
                          <a:effectLst/>
                          <a:uLnTx/>
                          <a:uFillTx/>
                          <a:latin typeface="Arial" panose="020B0604020202020204"/>
                          <a:ea typeface="Arial"/>
                          <a:cs typeface="+mn-cs"/>
                        </a:rPr>
                        <a:t>. / Gerin / Mittel / Hoch / Kritisch]</a:t>
                      </a:r>
                    </a:p>
                  </a:txBody>
                  <a:tcPr marL="182880" marR="0" marT="0" marB="0"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de-de" sz="1200" b="0" i="1" u="none" strike="noStrike" cap="none" normalizeH="0" baseline="0" noProof="0" dirty="0">
                          <a:ln>
                            <a:noFill/>
                          </a:ln>
                          <a:solidFill>
                            <a:srgbClr val="231F20"/>
                          </a:solidFill>
                          <a:effectLst/>
                          <a:uLnTx/>
                          <a:uFillTx/>
                          <a:latin typeface="Arial" panose="020B0604020202020204"/>
                          <a:ea typeface="Arial"/>
                          <a:cs typeface="+mn-cs"/>
                        </a:rPr>
                        <a:t>[</a:t>
                      </a:r>
                      <a:r>
                        <a:rPr kumimoji="0" lang="de-de" sz="1200" b="0" i="1" u="none" strike="noStrike" cap="none" normalizeH="0" baseline="0" noProof="0" dirty="0" err="1">
                          <a:ln>
                            <a:noFill/>
                          </a:ln>
                          <a:solidFill>
                            <a:srgbClr val="231F20"/>
                          </a:solidFill>
                          <a:effectLst/>
                          <a:uLnTx/>
                          <a:uFillTx/>
                          <a:latin typeface="Arial" panose="020B0604020202020204"/>
                          <a:ea typeface="Arial"/>
                          <a:cs typeface="+mn-cs"/>
                        </a:rPr>
                        <a:t>k.A</a:t>
                      </a:r>
                      <a:r>
                        <a:rPr kumimoji="0" lang="de-de" sz="1200" b="0" i="1" u="none" strike="noStrike" cap="none" normalizeH="0" baseline="0" noProof="0" dirty="0">
                          <a:ln>
                            <a:noFill/>
                          </a:ln>
                          <a:solidFill>
                            <a:srgbClr val="231F20"/>
                          </a:solidFill>
                          <a:effectLst/>
                          <a:uLnTx/>
                          <a:uFillTx/>
                          <a:latin typeface="Arial" panose="020B0604020202020204"/>
                          <a:ea typeface="Arial"/>
                          <a:cs typeface="+mn-cs"/>
                        </a:rPr>
                        <a:t>. / Gering / Mittel / Hoch / Kritisch]</a:t>
                      </a:r>
                    </a:p>
                  </a:txBody>
                  <a:tcPr marR="0" marT="0" marB="0"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2919677816"/>
                  </a:ext>
                </a:extLst>
              </a:tr>
              <a:tr h="435502">
                <a:tc vMerge="1">
                  <a:txBody>
                    <a:bodyPr/>
                    <a:lstStyle/>
                    <a:p>
                      <a:endParaRPr lang="en-US"/>
                    </a:p>
                  </a:txBody>
                  <a:tcPr/>
                </a:tc>
                <a:tc>
                  <a:txBody>
                    <a:bodyPr/>
                    <a:lstStyle/>
                    <a:p>
                      <a:pPr>
                        <a:lnSpc>
                          <a:spcPts val="1125"/>
                        </a:lnSpc>
                        <a:spcAft>
                          <a:spcPts val="675"/>
                        </a:spcAft>
                        <a:buNone/>
                      </a:pPr>
                      <a:r>
                        <a:rPr lang="de-de" sz="1200">
                          <a:solidFill>
                            <a:srgbClr val="555960"/>
                          </a:solidFill>
                          <a:effectLst/>
                          <a:latin typeface="Arial" panose="020B0604020202020204" pitchFamily="34" charset="0"/>
                          <a:cs typeface="Arial" panose="020B0604020202020204" pitchFamily="34" charset="0"/>
                        </a:rPr>
                        <a:t>2-4 Wochen</a:t>
                      </a:r>
                    </a:p>
                  </a:txBody>
                  <a:tcPr marL="182880" marR="0" marT="0" marB="0"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solidFill>
                      <a:schemeClr val="bg1"/>
                    </a:solidFill>
                  </a:tcPr>
                </a:tc>
                <a:tc>
                  <a:txBody>
                    <a:bodyPr/>
                    <a:lstStyle/>
                    <a:p>
                      <a:pPr>
                        <a:lnSpc>
                          <a:spcPts val="1125"/>
                        </a:lnSpc>
                        <a:spcAft>
                          <a:spcPts val="675"/>
                        </a:spcAft>
                        <a:buNone/>
                      </a:pPr>
                      <a:r>
                        <a:rPr lang="de-DE" sz="1200" dirty="0">
                          <a:solidFill>
                            <a:srgbClr val="555960"/>
                          </a:solidFill>
                          <a:effectLst/>
                          <a:latin typeface="Arial"/>
                          <a:cs typeface="Arial"/>
                        </a:rPr>
                        <a:t>€€€€</a:t>
                      </a:r>
                      <a:r>
                        <a:rPr lang="de-de" sz="1200" dirty="0">
                          <a:solidFill>
                            <a:srgbClr val="555960"/>
                          </a:solidFill>
                          <a:effectLst/>
                          <a:latin typeface="Arial"/>
                          <a:cs typeface="Arial"/>
                        </a:rPr>
                        <a:t>-</a:t>
                      </a:r>
                      <a:r>
                        <a:rPr lang="de-DE" sz="1200" dirty="0">
                          <a:solidFill>
                            <a:srgbClr val="555960"/>
                          </a:solidFill>
                          <a:effectLst/>
                          <a:latin typeface="Arial"/>
                          <a:cs typeface="Arial"/>
                        </a:rPr>
                        <a:t>€€€€€€</a:t>
                      </a:r>
                      <a:endParaRPr lang="de-de" sz="1200" dirty="0">
                        <a:solidFill>
                          <a:srgbClr val="555960"/>
                        </a:solidFill>
                        <a:effectLst/>
                        <a:latin typeface="Arial"/>
                        <a:cs typeface="Arial"/>
                      </a:endParaRPr>
                    </a:p>
                  </a:txBody>
                  <a:tcPr marL="182880" marR="0" marT="0" marB="0"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de-de" sz="1200" b="0" i="1" u="none" strike="noStrike" cap="none" normalizeH="0" baseline="0" noProof="0" dirty="0">
                          <a:ln>
                            <a:noFill/>
                          </a:ln>
                          <a:solidFill>
                            <a:srgbClr val="231F20"/>
                          </a:solidFill>
                          <a:effectLst/>
                          <a:uLnTx/>
                          <a:uFillTx/>
                          <a:latin typeface="Arial" panose="020B0604020202020204"/>
                          <a:ea typeface="Arial"/>
                          <a:cs typeface="+mn-cs"/>
                        </a:rPr>
                        <a:t>[</a:t>
                      </a:r>
                      <a:r>
                        <a:rPr kumimoji="0" lang="de-de" sz="1200" b="0" i="1" u="none" strike="noStrike" cap="none" normalizeH="0" baseline="0" noProof="0" dirty="0" err="1">
                          <a:ln>
                            <a:noFill/>
                          </a:ln>
                          <a:solidFill>
                            <a:srgbClr val="231F20"/>
                          </a:solidFill>
                          <a:effectLst/>
                          <a:uLnTx/>
                          <a:uFillTx/>
                          <a:latin typeface="Arial" panose="020B0604020202020204"/>
                          <a:ea typeface="Arial"/>
                          <a:cs typeface="+mn-cs"/>
                        </a:rPr>
                        <a:t>k.A</a:t>
                      </a:r>
                      <a:r>
                        <a:rPr kumimoji="0" lang="de-de" sz="1200" b="0" i="1" u="none" strike="noStrike" cap="none" normalizeH="0" baseline="0" noProof="0" dirty="0">
                          <a:ln>
                            <a:noFill/>
                          </a:ln>
                          <a:solidFill>
                            <a:srgbClr val="231F20"/>
                          </a:solidFill>
                          <a:effectLst/>
                          <a:uLnTx/>
                          <a:uFillTx/>
                          <a:latin typeface="Arial" panose="020B0604020202020204"/>
                          <a:ea typeface="Arial"/>
                          <a:cs typeface="+mn-cs"/>
                        </a:rPr>
                        <a:t>. / Gering / Mittel / Hoch / Kritisch]</a:t>
                      </a:r>
                    </a:p>
                  </a:txBody>
                  <a:tcPr marL="182880" marR="0" marT="0" marB="0"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solidFill>
                      <a:schemeClr val="bg1"/>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de-de" sz="1200" b="0" i="1" u="none" strike="noStrike" cap="none" normalizeH="0" baseline="0" noProof="0" dirty="0">
                          <a:ln>
                            <a:noFill/>
                          </a:ln>
                          <a:solidFill>
                            <a:srgbClr val="231F20"/>
                          </a:solidFill>
                          <a:effectLst/>
                          <a:uLnTx/>
                          <a:uFillTx/>
                          <a:latin typeface="Arial" panose="020B0604020202020204"/>
                          <a:ea typeface="Arial"/>
                          <a:cs typeface="+mn-cs"/>
                        </a:rPr>
                        <a:t>[</a:t>
                      </a:r>
                      <a:r>
                        <a:rPr kumimoji="0" lang="de-de" sz="1200" b="0" i="1" u="none" strike="noStrike" cap="none" normalizeH="0" baseline="0" noProof="0" dirty="0" err="1">
                          <a:ln>
                            <a:noFill/>
                          </a:ln>
                          <a:solidFill>
                            <a:srgbClr val="231F20"/>
                          </a:solidFill>
                          <a:effectLst/>
                          <a:uLnTx/>
                          <a:uFillTx/>
                          <a:latin typeface="Arial" panose="020B0604020202020204"/>
                          <a:ea typeface="Arial"/>
                          <a:cs typeface="+mn-cs"/>
                        </a:rPr>
                        <a:t>k.A</a:t>
                      </a:r>
                      <a:r>
                        <a:rPr kumimoji="0" lang="de-de" sz="1200" b="0" i="1" u="none" strike="noStrike" cap="none" normalizeH="0" baseline="0" noProof="0" dirty="0">
                          <a:ln>
                            <a:noFill/>
                          </a:ln>
                          <a:solidFill>
                            <a:srgbClr val="231F20"/>
                          </a:solidFill>
                          <a:effectLst/>
                          <a:uLnTx/>
                          <a:uFillTx/>
                          <a:latin typeface="Arial" panose="020B0604020202020204"/>
                          <a:ea typeface="Arial"/>
                          <a:cs typeface="+mn-cs"/>
                        </a:rPr>
                        <a:t>. / Gering / Mittel / Hoch / Kritisch]</a:t>
                      </a:r>
                    </a:p>
                  </a:txBody>
                  <a:tcPr marR="0" marT="0" marB="0"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627033391"/>
                  </a:ext>
                </a:extLst>
              </a:tr>
              <a:tr h="1733252">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de-de" sz="1200" b="1">
                          <a:solidFill>
                            <a:schemeClr val="dk1"/>
                          </a:solidFill>
                          <a:effectLst/>
                          <a:latin typeface="Arial" panose="020B0604020202020204" pitchFamily="34" charset="0"/>
                          <a:ea typeface="Arial"/>
                          <a:cs typeface="Arial" panose="020B0604020202020204" pitchFamily="34" charset="0"/>
                        </a:rPr>
                        <a:t>Rechtfertigung</a:t>
                      </a:r>
                    </a:p>
                  </a:txBody>
                  <a:tcPr marR="0" marT="0" marB="0"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solidFill>
                      <a:schemeClr val="bg1"/>
                    </a:solidFill>
                  </a:tcPr>
                </a:tc>
                <a:tc gridSpan="4">
                  <a:txBody>
                    <a:bodyPr/>
                    <a:lstStyle/>
                    <a:p>
                      <a:pPr marL="171450" indent="-171450" rtl="0" fontAlgn="base">
                        <a:buFont typeface="Wingdings" pitchFamily="2" charset="2"/>
                        <a:buChar char="§"/>
                      </a:pPr>
                      <a:r>
                        <a:rPr lang="de-de" sz="1200" b="0" i="1">
                          <a:solidFill>
                            <a:schemeClr val="dk1"/>
                          </a:solidFill>
                          <a:effectLst/>
                          <a:latin typeface="+mn-lt"/>
                          <a:ea typeface="+mn-lt"/>
                          <a:cs typeface="+mn-cs"/>
                        </a:rPr>
                        <a:t>[Rechtfertigung #1]</a:t>
                      </a:r>
                    </a:p>
                    <a:p>
                      <a:pPr marL="171450" indent="-171450" rtl="0" fontAlgn="base">
                        <a:buFont typeface="Wingdings" pitchFamily="2" charset="2"/>
                        <a:buChar char="§"/>
                      </a:pPr>
                      <a:r>
                        <a:rPr lang="de-de" sz="1200" b="0" i="1">
                          <a:solidFill>
                            <a:schemeClr val="dk1"/>
                          </a:solidFill>
                          <a:effectLst/>
                          <a:latin typeface="+mn-lt"/>
                          <a:ea typeface="+mn-lt"/>
                          <a:cs typeface="+mn-cs"/>
                        </a:rPr>
                        <a:t>[Rechtfertigung #2]</a:t>
                      </a:r>
                    </a:p>
                    <a:p>
                      <a:pPr marL="171450" indent="-171450" rtl="0" fontAlgn="base">
                        <a:buFont typeface="Wingdings" pitchFamily="2" charset="2"/>
                        <a:buChar char="§"/>
                      </a:pPr>
                      <a:r>
                        <a:rPr lang="de-de" sz="1200" b="0" i="1">
                          <a:solidFill>
                            <a:schemeClr val="dk1"/>
                          </a:solidFill>
                          <a:effectLst/>
                          <a:latin typeface="+mn-lt"/>
                          <a:ea typeface="+mn-lt"/>
                          <a:cs typeface="+mn-cs"/>
                        </a:rPr>
                        <a:t>[Etc.]</a:t>
                      </a:r>
                    </a:p>
                  </a:txBody>
                  <a:tcPr marL="182880" marR="0" marT="0" marB="0"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solidFill>
                      <a:schemeClr val="bg1"/>
                    </a:solidFill>
                  </a:tcPr>
                </a:tc>
                <a:tc hMerge="1">
                  <a:txBody>
                    <a:bodyPr/>
                    <a:lstStyle/>
                    <a:p>
                      <a:pPr algn="l" rtl="0">
                        <a:lnSpc>
                          <a:spcPct val="100000"/>
                        </a:lnSpc>
                      </a:pPr>
                      <a:endParaRPr lang="en-US" sz="1200" b="1" dirty="0">
                        <a:latin typeface="Arial" panose="020B0604020202020204" pitchFamily="34" charset="0"/>
                        <a:cs typeface="Arial" panose="020B0604020202020204" pitchFamily="34" charset="0"/>
                      </a:endParaRPr>
                    </a:p>
                  </a:txBody>
                  <a:tcPr marL="182880" marR="182880" marT="182880" marB="182880"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solidFill>
                      <a:schemeClr val="bg1"/>
                    </a:solidFill>
                  </a:tcPr>
                </a:tc>
                <a:tc hMerge="1">
                  <a:txBody>
                    <a:bodyPr/>
                    <a:lstStyle/>
                    <a:p>
                      <a:pPr algn="l" rtl="0">
                        <a:lnSpc>
                          <a:spcPct val="100000"/>
                        </a:lnSpc>
                      </a:pPr>
                      <a:endParaRPr lang="en-US" sz="1200" b="1" dirty="0">
                        <a:latin typeface="Arial" panose="020B0604020202020204" pitchFamily="34" charset="0"/>
                        <a:cs typeface="Arial" panose="020B0604020202020204" pitchFamily="34" charset="0"/>
                      </a:endParaRPr>
                    </a:p>
                  </a:txBody>
                  <a:tcPr marL="182880" marR="182880" marT="182880" marB="182880"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solidFill>
                      <a:schemeClr val="bg1"/>
                    </a:solidFill>
                  </a:tcPr>
                </a:tc>
                <a:tc hMerge="1">
                  <a:txBody>
                    <a:bodyPr/>
                    <a:lstStyle/>
                    <a:p>
                      <a:pPr algn="l" rtl="0">
                        <a:lnSpc>
                          <a:spcPct val="100000"/>
                        </a:lnSpc>
                      </a:pPr>
                      <a:endParaRPr lang="en-US" sz="1200" b="1" dirty="0">
                        <a:latin typeface="Arial" panose="020B0604020202020204" pitchFamily="34" charset="0"/>
                        <a:cs typeface="Arial" panose="020B0604020202020204" pitchFamily="34" charset="0"/>
                      </a:endParaRPr>
                    </a:p>
                  </a:txBody>
                  <a:tcPr marL="182880" marR="182880" marT="182880" marB="182880"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solidFill>
                      <a:schemeClr val="bg1"/>
                    </a:solidFill>
                  </a:tcPr>
                </a:tc>
                <a:extLst>
                  <a:ext uri="{0D108BD9-81ED-4DB2-BD59-A6C34878D82A}">
                    <a16:rowId xmlns:a16="http://schemas.microsoft.com/office/drawing/2014/main" val="3003513587"/>
                  </a:ext>
                </a:extLst>
              </a:tr>
              <a:tr h="1260547">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de-de" sz="1200" b="1">
                          <a:solidFill>
                            <a:schemeClr val="dk1"/>
                          </a:solidFill>
                          <a:effectLst/>
                          <a:latin typeface="Arial" panose="020B0604020202020204" pitchFamily="34" charset="0"/>
                          <a:ea typeface="Arial"/>
                          <a:cs typeface="Arial" panose="020B0604020202020204" pitchFamily="34" charset="0"/>
                        </a:rPr>
                        <a:t>Benötigte Ressourcen</a:t>
                      </a:r>
                    </a:p>
                  </a:txBody>
                  <a:tcPr marR="0" marT="0" marB="0"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solidFill>
                      <a:schemeClr val="bg1"/>
                    </a:solidFill>
                  </a:tcPr>
                </a:tc>
                <a:tc gridSpan="4">
                  <a:txBody>
                    <a:bodyPr/>
                    <a:lstStyle/>
                    <a:p>
                      <a:pPr marL="171450" indent="-171450" rtl="0" fontAlgn="base">
                        <a:buFont typeface="Wingdings" pitchFamily="2" charset="2"/>
                        <a:buChar char="§"/>
                      </a:pPr>
                      <a:r>
                        <a:rPr lang="de-de" sz="1200" b="0" i="1" dirty="0">
                          <a:solidFill>
                            <a:schemeClr val="dk1"/>
                          </a:solidFill>
                          <a:effectLst/>
                          <a:latin typeface="+mn-lt"/>
                          <a:ea typeface="+mn-lt"/>
                          <a:cs typeface="+mn-cs"/>
                        </a:rPr>
                        <a:t>[Ressource #1]</a:t>
                      </a:r>
                    </a:p>
                    <a:p>
                      <a:pPr marL="171450" indent="-171450" rtl="0" fontAlgn="base">
                        <a:buFont typeface="Wingdings" pitchFamily="2" charset="2"/>
                        <a:buChar char="§"/>
                      </a:pPr>
                      <a:r>
                        <a:rPr lang="de-de" sz="1200" b="0" i="1" dirty="0">
                          <a:solidFill>
                            <a:schemeClr val="dk1"/>
                          </a:solidFill>
                          <a:effectLst/>
                          <a:latin typeface="+mn-lt"/>
                          <a:ea typeface="+mn-lt"/>
                          <a:cs typeface="+mn-cs"/>
                        </a:rPr>
                        <a:t>[Ressource #2]</a:t>
                      </a:r>
                    </a:p>
                    <a:p>
                      <a:pPr marL="171450" indent="-171450" rtl="0" fontAlgn="base">
                        <a:buFont typeface="Wingdings" pitchFamily="2" charset="2"/>
                        <a:buChar char="§"/>
                      </a:pPr>
                      <a:r>
                        <a:rPr lang="de-de" sz="1200" b="0" i="1" dirty="0">
                          <a:solidFill>
                            <a:schemeClr val="dk1"/>
                          </a:solidFill>
                          <a:effectLst/>
                          <a:latin typeface="+mn-lt"/>
                          <a:ea typeface="+mn-lt"/>
                          <a:cs typeface="+mn-cs"/>
                        </a:rPr>
                        <a:t>[Etc.]</a:t>
                      </a:r>
                    </a:p>
                  </a:txBody>
                  <a:tcPr marL="182880" marR="0" marT="0" marB="0" anchor="ctr">
                    <a:lnL w="12700" cap="flat" cmpd="sng" algn="ctr">
                      <a:solidFill>
                        <a:schemeClr val="bg1">
                          <a:lumMod val="95000"/>
                        </a:schemeClr>
                      </a:solidFill>
                      <a:prstDash val="solid"/>
                      <a:round/>
                      <a:headEnd type="none" w="med" len="med"/>
                      <a:tailEnd type="none" w="med" len="med"/>
                    </a:lnL>
                    <a:lnR w="12700" cap="flat" cmpd="sng" algn="ctr">
                      <a:solidFill>
                        <a:schemeClr val="bg1">
                          <a:lumMod val="95000"/>
                        </a:schemeClr>
                      </a:solidFill>
                      <a:prstDash val="solid"/>
                      <a:round/>
                      <a:headEnd type="none" w="med" len="med"/>
                      <a:tailEnd type="none" w="med" len="med"/>
                    </a:lnR>
                    <a:lnT w="12700" cap="flat" cmpd="sng" algn="ctr">
                      <a:solidFill>
                        <a:schemeClr val="bg1">
                          <a:lumMod val="95000"/>
                        </a:schemeClr>
                      </a:solidFill>
                      <a:prstDash val="solid"/>
                      <a:round/>
                      <a:headEnd type="none" w="med" len="med"/>
                      <a:tailEnd type="none" w="med" len="med"/>
                    </a:lnT>
                    <a:lnB w="12700" cap="flat" cmpd="sng" algn="ctr">
                      <a:solidFill>
                        <a:schemeClr val="bg1">
                          <a:lumMod val="95000"/>
                        </a:schemeClr>
                      </a:solidFill>
                      <a:prstDash val="solid"/>
                      <a:round/>
                      <a:headEnd type="none" w="med" len="med"/>
                      <a:tailEnd type="none" w="med" len="med"/>
                    </a:lnB>
                    <a:solidFill>
                      <a:schemeClr val="bg1"/>
                    </a:solidFill>
                  </a:tcPr>
                </a:tc>
                <a:tc hMerge="1">
                  <a:txBody>
                    <a:bodyPr/>
                    <a:lstStyle/>
                    <a:p>
                      <a:pPr algn="l" rtl="0">
                        <a:lnSpc>
                          <a:spcPct val="100000"/>
                        </a:lnSpc>
                      </a:pPr>
                      <a:endParaRPr lang="en-US" sz="1200" b="1">
                        <a:latin typeface="Arial" panose="020B0604020202020204" pitchFamily="34" charset="0"/>
                        <a:cs typeface="Arial" panose="020B0604020202020204" pitchFamily="34" charset="0"/>
                      </a:endParaRPr>
                    </a:p>
                  </a:txBody>
                  <a:tcPr anchor="ctr"/>
                </a:tc>
                <a:tc hMerge="1">
                  <a:txBody>
                    <a:bodyPr/>
                    <a:lstStyle/>
                    <a:p>
                      <a:pPr algn="l" rtl="0">
                        <a:lnSpc>
                          <a:spcPct val="100000"/>
                        </a:lnSpc>
                      </a:pPr>
                      <a:endParaRPr lang="en-US" sz="1200" b="1" dirty="0">
                        <a:latin typeface="Arial" panose="020B0604020202020204" pitchFamily="34" charset="0"/>
                        <a:cs typeface="Arial" panose="020B0604020202020204" pitchFamily="34" charset="0"/>
                      </a:endParaRPr>
                    </a:p>
                  </a:txBody>
                  <a:tcPr anchor="ctr"/>
                </a:tc>
                <a:tc hMerge="1">
                  <a:txBody>
                    <a:bodyPr/>
                    <a:lstStyle/>
                    <a:p>
                      <a:pPr algn="l" rtl="0">
                        <a:lnSpc>
                          <a:spcPct val="100000"/>
                        </a:lnSpc>
                      </a:pPr>
                      <a:endParaRPr lang="en-US" sz="1200" b="1" dirty="0">
                        <a:latin typeface="Arial" panose="020B0604020202020204" pitchFamily="34" charset="0"/>
                        <a:cs typeface="Arial" panose="020B0604020202020204" pitchFamily="34" charset="0"/>
                      </a:endParaRPr>
                    </a:p>
                  </a:txBody>
                  <a:tcPr anchor="ctr"/>
                </a:tc>
                <a:extLst>
                  <a:ext uri="{0D108BD9-81ED-4DB2-BD59-A6C34878D82A}">
                    <a16:rowId xmlns:a16="http://schemas.microsoft.com/office/drawing/2014/main" val="3546001732"/>
                  </a:ext>
                </a:extLst>
              </a:tr>
            </a:tbl>
          </a:graphicData>
        </a:graphic>
      </p:graphicFrame>
    </p:spTree>
    <p:extLst>
      <p:ext uri="{BB962C8B-B14F-4D97-AF65-F5344CB8AC3E}">
        <p14:creationId xmlns:p14="http://schemas.microsoft.com/office/powerpoint/2010/main" val="35043078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E617E48E-7B7F-02F8-951F-662CE27D4CB9}"/>
              </a:ext>
            </a:extLst>
          </p:cNvPr>
          <p:cNvSpPr>
            <a:spLocks noGrp="1"/>
          </p:cNvSpPr>
          <p:nvPr>
            <p:ph type="body" sz="quarter" idx="10"/>
          </p:nvPr>
        </p:nvSpPr>
        <p:spPr/>
        <p:txBody>
          <a:bodyPr/>
          <a:lstStyle/>
          <a:p>
            <a:r>
              <a:rPr lang="de-de"/>
              <a:t>Vielen Dank</a:t>
            </a:r>
          </a:p>
        </p:txBody>
      </p:sp>
    </p:spTree>
    <p:extLst>
      <p:ext uri="{BB962C8B-B14F-4D97-AF65-F5344CB8AC3E}">
        <p14:creationId xmlns:p14="http://schemas.microsoft.com/office/powerpoint/2010/main" val="397011310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IVANTI-2023">
  <a:themeElements>
    <a:clrScheme name="IVANTI">
      <a:dk1>
        <a:srgbClr val="231F20"/>
      </a:dk1>
      <a:lt1>
        <a:srgbClr val="FFFFFF"/>
      </a:lt1>
      <a:dk2>
        <a:srgbClr val="FF1515"/>
      </a:dk2>
      <a:lt2>
        <a:srgbClr val="FF9D00"/>
      </a:lt2>
      <a:accent1>
        <a:srgbClr val="4E0389"/>
      </a:accent1>
      <a:accent2>
        <a:srgbClr val="850A64"/>
      </a:accent2>
      <a:accent3>
        <a:srgbClr val="B60F45"/>
      </a:accent3>
      <a:accent4>
        <a:srgbClr val="E71326"/>
      </a:accent4>
      <a:accent5>
        <a:srgbClr val="FF380F"/>
      </a:accent5>
      <a:accent6>
        <a:srgbClr val="FF7106"/>
      </a:accent6>
      <a:hlink>
        <a:srgbClr val="4E0389"/>
      </a:hlink>
      <a:folHlink>
        <a:srgbClr val="660579"/>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Ivanti-Template-2021_04_02" id="{75BFF054-A8C7-E94C-8984-8F85BEBAAB68}" vid="{5F075804-E4F9-2643-BB80-92674E7A29E8}"/>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6FCDD63FBE35924384CA24EBEBC0C704" ma:contentTypeVersion="18" ma:contentTypeDescription="Create a new document." ma:contentTypeScope="" ma:versionID="c0202fa97836d5217bbd5e575d7e7bdd">
  <xsd:schema xmlns:xsd="http://www.w3.org/2001/XMLSchema" xmlns:xs="http://www.w3.org/2001/XMLSchema" xmlns:p="http://schemas.microsoft.com/office/2006/metadata/properties" xmlns:ns2="cce0c20c-2a0a-40d7-b79c-c34288d2daf8" xmlns:ns3="bd2db370-3fdd-4f5b-bdac-829abca11e3e" targetNamespace="http://schemas.microsoft.com/office/2006/metadata/properties" ma:root="true" ma:fieldsID="699ee1066e383f111380d600b2e676a9" ns2:_="" ns3:_="">
    <xsd:import namespace="cce0c20c-2a0a-40d7-b79c-c34288d2daf8"/>
    <xsd:import namespace="bd2db370-3fdd-4f5b-bdac-829abca11e3e"/>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3:SharedWithUsers" minOccurs="0"/>
                <xsd:element ref="ns3:SharedWithDetails" minOccurs="0"/>
                <xsd:element ref="ns2:MediaServiceObjectDetectorVersions" minOccurs="0"/>
                <xsd:element ref="ns2:MediaServiceDateTaken" minOccurs="0"/>
                <xsd:element ref="ns2:MediaLengthInSeconds"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ServiceSearchProperties" minOccurs="0"/>
                <xsd:element ref="ns2:MediaServiceLocation"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ce0c20c-2a0a-40d7-b79c-c34288d2daf8"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ObjectDetectorVersions" ma:index="14" nillable="true" ma:displayName="MediaServiceObjectDetectorVersions" ma:hidden="true" ma:indexed="true" ma:internalName="MediaServiceObjectDetectorVersions" ma:readOnly="true">
      <xsd:simpleType>
        <xsd:restriction base="dms:Text"/>
      </xsd:simpleType>
    </xsd:element>
    <xsd:element name="MediaServiceDateTaken" ma:index="15" nillable="true" ma:displayName="MediaServiceDateTaken" ma:hidden="true" ma:indexed="true" ma:internalName="MediaServiceDateTaken" ma:readOnly="true">
      <xsd:simpleType>
        <xsd:restriction base="dms:Text"/>
      </xsd:simpleType>
    </xsd:element>
    <xsd:element name="MediaLengthInSeconds" ma:index="16" nillable="true" ma:displayName="MediaLengthInSeconds" ma:hidden="true" ma:internalName="MediaLengthInSeconds" ma:readOnly="true">
      <xsd:simpleType>
        <xsd:restriction base="dms:Unknown"/>
      </xsd:simpleType>
    </xsd:element>
    <xsd:element name="lcf76f155ced4ddcb4097134ff3c332f" ma:index="18" nillable="true" ma:taxonomy="true" ma:internalName="lcf76f155ced4ddcb4097134ff3c332f" ma:taxonomyFieldName="MediaServiceImageTags" ma:displayName="Image Tags" ma:readOnly="false" ma:fieldId="{5cf76f15-5ced-4ddc-b409-7134ff3c332f}" ma:taxonomyMulti="true" ma:sspId="b908e508-2fda-4ce2-b952-de9af3137cf6" ma:termSetId="09814cd3-568e-fe90-9814-8d621ff8fb84" ma:anchorId="fba54fb3-c3e1-fe81-a776-ca4b69148c4d" ma:open="true" ma:isKeyword="false">
      <xsd:complexType>
        <xsd:sequence>
          <xsd:element ref="pc:Terms" minOccurs="0" maxOccurs="1"/>
        </xsd:sequence>
      </xsd:complexType>
    </xsd:element>
    <xsd:element name="MediaServiceOCR" ma:index="20" nillable="true" ma:displayName="Extracted Text" ma:internalName="MediaServiceOCR" ma:readOnly="true">
      <xsd:simpleType>
        <xsd:restriction base="dms:Note">
          <xsd:maxLength value="255"/>
        </xsd:restriction>
      </xsd:simpleType>
    </xsd:element>
    <xsd:element name="MediaServiceGenerationTime" ma:index="21" nillable="true" ma:displayName="MediaServiceGenerationTime" ma:hidden="true" ma:internalName="MediaServiceGenerationTime" ma:readOnly="true">
      <xsd:simpleType>
        <xsd:restriction base="dms:Text"/>
      </xsd:simpleType>
    </xsd:element>
    <xsd:element name="MediaServiceEventHashCode" ma:index="22" nillable="true" ma:displayName="MediaServiceEventHashCode" ma:hidden="true" ma:internalName="MediaServiceEventHashCode" ma:readOnly="true">
      <xsd:simpleType>
        <xsd:restriction base="dms:Text"/>
      </xsd:simpleType>
    </xsd:element>
    <xsd:element name="MediaServiceSearchProperties" ma:index="23" nillable="true" ma:displayName="MediaServiceSearchProperties" ma:hidden="true" ma:internalName="MediaServiceSearchProperties" ma:readOnly="true">
      <xsd:simpleType>
        <xsd:restriction base="dms:Note"/>
      </xsd:simpleType>
    </xsd:element>
    <xsd:element name="MediaServiceLocation" ma:index="24" nillable="true" ma:displayName="Location" ma:indexed="true" ma:internalName="MediaServiceLocation" ma:readOnly="true">
      <xsd:simpleType>
        <xsd:restriction base="dms:Text"/>
      </xsd:simpleType>
    </xsd:element>
    <xsd:element name="MediaServiceBillingMetadata" ma:index="25"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bd2db370-3fdd-4f5b-bdac-829abca11e3e" elementFormDefault="qualified">
    <xsd:import namespace="http://schemas.microsoft.com/office/2006/documentManagement/types"/>
    <xsd:import namespace="http://schemas.microsoft.com/office/infopath/2007/PartnerControls"/>
    <xsd:element name="SharedWithUsers" ma:index="1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3" nillable="true" ma:displayName="Shared With Details" ma:internalName="SharedWithDetails" ma:readOnly="true">
      <xsd:simpleType>
        <xsd:restriction base="dms:Note">
          <xsd:maxLength value="255"/>
        </xsd:restriction>
      </xsd:simpleType>
    </xsd:element>
    <xsd:element name="TaxCatchAll" ma:index="19" nillable="true" ma:displayName="Taxonomy Catch All Column" ma:hidden="true" ma:list="{c06485dc-0bdf-420a-80ec-c9e241880807}" ma:internalName="TaxCatchAll" ma:showField="CatchAllData" ma:web="bd2db370-3fdd-4f5b-bdac-829abca11e3e">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SharedWithUsers xmlns="bd2db370-3fdd-4f5b-bdac-829abca11e3e">
      <UserInfo>
        <DisplayName>Josh Davis</DisplayName>
        <AccountId>20</AccountId>
        <AccountType/>
      </UserInfo>
    </SharedWithUsers>
    <lcf76f155ced4ddcb4097134ff3c332f xmlns="cce0c20c-2a0a-40d7-b79c-c34288d2daf8">
      <Terms xmlns="http://schemas.microsoft.com/office/infopath/2007/PartnerControls"/>
    </lcf76f155ced4ddcb4097134ff3c332f>
    <TaxCatchAll xmlns="bd2db370-3fdd-4f5b-bdac-829abca11e3e" xsi:nil="true"/>
  </documentManagement>
</p:properties>
</file>

<file path=customXml/itemProps1.xml><?xml version="1.0" encoding="utf-8"?>
<ds:datastoreItem xmlns:ds="http://schemas.openxmlformats.org/officeDocument/2006/customXml" ds:itemID="{AEFAD312-085D-4F5F-BDF6-7A6A71418A9D}">
  <ds:schemaRefs>
    <ds:schemaRef ds:uri="bd2db370-3fdd-4f5b-bdac-829abca11e3e"/>
    <ds:schemaRef ds:uri="cce0c20c-2a0a-40d7-b79c-c34288d2daf8"/>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customXml/itemProps2.xml><?xml version="1.0" encoding="utf-8"?>
<ds:datastoreItem xmlns:ds="http://schemas.openxmlformats.org/officeDocument/2006/customXml" ds:itemID="{8877EAB8-41EC-4E76-BA90-2170B2404B9E}">
  <ds:schemaRefs>
    <ds:schemaRef ds:uri="http://schemas.microsoft.com/sharepoint/v3/contenttype/forms"/>
  </ds:schemaRefs>
</ds:datastoreItem>
</file>

<file path=customXml/itemProps3.xml><?xml version="1.0" encoding="utf-8"?>
<ds:datastoreItem xmlns:ds="http://schemas.openxmlformats.org/officeDocument/2006/customXml" ds:itemID="{BCB0EF9E-F3DB-46E2-8E0E-2E5173DFB725}">
  <ds:schemaRefs>
    <ds:schemaRef ds:uri="http://purl.org/dc/dcmitype/"/>
    <ds:schemaRef ds:uri="http://schemas.microsoft.com/office/2006/documentManagement/types"/>
    <ds:schemaRef ds:uri="http://schemas.openxmlformats.org/package/2006/metadata/core-properties"/>
    <ds:schemaRef ds:uri="http://schemas.microsoft.com/office/2006/metadata/properties"/>
    <ds:schemaRef ds:uri="http://purl.org/dc/terms/"/>
    <ds:schemaRef ds:uri="cce0c20c-2a0a-40d7-b79c-c34288d2daf8"/>
    <ds:schemaRef ds:uri="http://schemas.microsoft.com/office/infopath/2007/PartnerControls"/>
    <ds:schemaRef ds:uri="http://purl.org/dc/elements/1.1/"/>
    <ds:schemaRef ds:uri="bd2db370-3fdd-4f5b-bdac-829abca11e3e"/>
    <ds:schemaRef ds:uri="http://www.w3.org/XML/1998/namespace"/>
  </ds:schemaRefs>
</ds:datastoreItem>
</file>

<file path=docProps/app.xml><?xml version="1.0" encoding="utf-8"?>
<Properties xmlns="http://schemas.openxmlformats.org/officeDocument/2006/extended-properties" xmlns:vt="http://schemas.openxmlformats.org/officeDocument/2006/docPropsVTypes">
  <Template>IVANTI-2021</Template>
  <TotalTime>0</TotalTime>
  <Words>441</Words>
  <Application>Microsoft Office PowerPoint</Application>
  <PresentationFormat>Breitbild</PresentationFormat>
  <Paragraphs>79</Paragraphs>
  <Slides>5</Slides>
  <Notes>0</Notes>
  <HiddenSlides>0</HiddenSlides>
  <MMClips>0</MMClips>
  <ScaleCrop>false</ScaleCrop>
  <HeadingPairs>
    <vt:vector size="6" baseType="variant">
      <vt:variant>
        <vt:lpstr>Verwendete Schriftarten</vt:lpstr>
      </vt:variant>
      <vt:variant>
        <vt:i4>2</vt:i4>
      </vt:variant>
      <vt:variant>
        <vt:lpstr>Design</vt:lpstr>
      </vt:variant>
      <vt:variant>
        <vt:i4>1</vt:i4>
      </vt:variant>
      <vt:variant>
        <vt:lpstr>Folientitel</vt:lpstr>
      </vt:variant>
      <vt:variant>
        <vt:i4>5</vt:i4>
      </vt:variant>
    </vt:vector>
  </HeadingPairs>
  <TitlesOfParts>
    <vt:vector size="8" baseType="lpstr">
      <vt:lpstr>Arial</vt:lpstr>
      <vt:lpstr>Wingdings</vt:lpstr>
      <vt:lpstr>IVANTI-2023</vt:lpstr>
      <vt:lpstr>PowerPoint-Präsentation</vt:lpstr>
      <vt:lpstr>PowerPoint-Präsentation</vt:lpstr>
      <vt:lpstr>PowerPoint-Präsentation</vt:lpstr>
      <vt:lpstr>PowerPoint-Präsentation</vt:lpstr>
      <vt:lpstr>PowerPoint-Präsentation</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Ivanti PowerPoint Presentation</dc:title>
  <dc:subject>Ivanti Deck 2022 final</dc:subject>
  <dc:creator>Creative team</dc:creator>
  <cp:keywords>final</cp:keywords>
  <dc:description>Ivanti Deck 2022 final</dc:description>
  <cp:lastModifiedBy>BrittaFFM</cp:lastModifiedBy>
  <cp:revision>13</cp:revision>
  <dcterms:created xsi:type="dcterms:W3CDTF">2022-05-19T22:05:45Z</dcterms:created>
  <dcterms:modified xsi:type="dcterms:W3CDTF">2025-05-02T04:09:33Z</dcterms:modified>
  <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0x0101006FCDD63FBE35924384CA24EBEBC0C704</vt:lpwstr>
  </property>
  <property fmtid="{D5CDD505-2E9C-101B-9397-08002B2CF9AE}" pid="3" name="MediaServiceImageTags">
    <vt:lpwstr/>
  </property>
</Properties>
</file>